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5DFDC9-EE26-8443-8539-FFE232A809C5}" v="8" dt="2026-08-24T11:13:15.8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15"/>
    <p:restoredTop sz="89896"/>
  </p:normalViewPr>
  <p:slideViewPr>
    <p:cSldViewPr snapToGrid="0">
      <p:cViewPr varScale="1">
        <p:scale>
          <a:sx n="116" d="100"/>
          <a:sy n="116" d="100"/>
        </p:scale>
        <p:origin x="110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snák Martin" userId="ab40e25b-8674-445f-9176-77ec21acf6b8" providerId="ADAL" clId="{B29C0575-546B-5FAA-AF27-AC28ECF7F305}"/>
    <pc:docChg chg="custSel addSld modSld">
      <pc:chgData name="Rusnák Martin" userId="ab40e25b-8674-445f-9176-77ec21acf6b8" providerId="ADAL" clId="{B29C0575-546B-5FAA-AF27-AC28ECF7F305}" dt="2026-08-24T11:19:56.475" v="47" actId="1076"/>
      <pc:docMkLst>
        <pc:docMk/>
      </pc:docMkLst>
      <pc:sldChg chg="addSp delSp modSp mod">
        <pc:chgData name="Rusnák Martin" userId="ab40e25b-8674-445f-9176-77ec21acf6b8" providerId="ADAL" clId="{B29C0575-546B-5FAA-AF27-AC28ECF7F305}" dt="2026-08-24T10:57:31.005" v="4" actId="14100"/>
        <pc:sldMkLst>
          <pc:docMk/>
          <pc:sldMk cId="1722939723" sldId="265"/>
        </pc:sldMkLst>
        <pc:spChg chg="del">
          <ac:chgData name="Rusnák Martin" userId="ab40e25b-8674-445f-9176-77ec21acf6b8" providerId="ADAL" clId="{B29C0575-546B-5FAA-AF27-AC28ECF7F305}" dt="2026-08-24T10:56:16.578" v="0" actId="478"/>
          <ac:spMkLst>
            <pc:docMk/>
            <pc:sldMk cId="1722939723" sldId="265"/>
            <ac:spMk id="2" creationId="{F824223A-0439-DF55-61E3-F6AF693DF3CB}"/>
          </ac:spMkLst>
        </pc:spChg>
        <pc:spChg chg="add del mod">
          <ac:chgData name="Rusnák Martin" userId="ab40e25b-8674-445f-9176-77ec21acf6b8" providerId="ADAL" clId="{B29C0575-546B-5FAA-AF27-AC28ECF7F305}" dt="2026-08-24T10:56:19.098" v="1" actId="478"/>
          <ac:spMkLst>
            <pc:docMk/>
            <pc:sldMk cId="1722939723" sldId="265"/>
            <ac:spMk id="10" creationId="{16E94B85-F5D6-E140-DB3A-63E268F00691}"/>
          </ac:spMkLst>
        </pc:spChg>
        <pc:picChg chg="add mod">
          <ac:chgData name="Rusnák Martin" userId="ab40e25b-8674-445f-9176-77ec21acf6b8" providerId="ADAL" clId="{B29C0575-546B-5FAA-AF27-AC28ECF7F305}" dt="2026-08-24T10:57:31.005" v="4" actId="14100"/>
          <ac:picMkLst>
            <pc:docMk/>
            <pc:sldMk cId="1722939723" sldId="265"/>
            <ac:picMk id="12" creationId="{18430CB9-F54F-5765-C0E9-0BF42B022FE1}"/>
          </ac:picMkLst>
        </pc:picChg>
      </pc:sldChg>
      <pc:sldChg chg="addSp modSp new mod">
        <pc:chgData name="Rusnák Martin" userId="ab40e25b-8674-445f-9176-77ec21acf6b8" providerId="ADAL" clId="{B29C0575-546B-5FAA-AF27-AC28ECF7F305}" dt="2026-08-24T11:02:35.765" v="7" actId="1076"/>
        <pc:sldMkLst>
          <pc:docMk/>
          <pc:sldMk cId="3956637470" sldId="266"/>
        </pc:sldMkLst>
        <pc:picChg chg="add mod">
          <ac:chgData name="Rusnák Martin" userId="ab40e25b-8674-445f-9176-77ec21acf6b8" providerId="ADAL" clId="{B29C0575-546B-5FAA-AF27-AC28ECF7F305}" dt="2026-08-24T11:02:35.765" v="7" actId="1076"/>
          <ac:picMkLst>
            <pc:docMk/>
            <pc:sldMk cId="3956637470" sldId="266"/>
            <ac:picMk id="5" creationId="{99E87DEA-5848-1AAE-0D52-9211265D6DB4}"/>
          </ac:picMkLst>
        </pc:picChg>
      </pc:sldChg>
      <pc:sldChg chg="addSp modSp new mod">
        <pc:chgData name="Rusnák Martin" userId="ab40e25b-8674-445f-9176-77ec21acf6b8" providerId="ADAL" clId="{B29C0575-546B-5FAA-AF27-AC28ECF7F305}" dt="2026-08-24T11:07:16.029" v="11" actId="14100"/>
        <pc:sldMkLst>
          <pc:docMk/>
          <pc:sldMk cId="3989078832" sldId="267"/>
        </pc:sldMkLst>
        <pc:picChg chg="add mod">
          <ac:chgData name="Rusnák Martin" userId="ab40e25b-8674-445f-9176-77ec21acf6b8" providerId="ADAL" clId="{B29C0575-546B-5FAA-AF27-AC28ECF7F305}" dt="2026-08-24T11:07:16.029" v="11" actId="14100"/>
          <ac:picMkLst>
            <pc:docMk/>
            <pc:sldMk cId="3989078832" sldId="267"/>
            <ac:picMk id="5" creationId="{37B54C62-58E7-6FFB-05D0-6B9645C9E34E}"/>
          </ac:picMkLst>
        </pc:picChg>
      </pc:sldChg>
      <pc:sldChg chg="addSp modSp new mod modClrScheme chgLayout">
        <pc:chgData name="Rusnák Martin" userId="ab40e25b-8674-445f-9176-77ec21acf6b8" providerId="ADAL" clId="{B29C0575-546B-5FAA-AF27-AC28ECF7F305}" dt="2026-08-24T11:10:22.425" v="18"/>
        <pc:sldMkLst>
          <pc:docMk/>
          <pc:sldMk cId="1416297131" sldId="268"/>
        </pc:sldMkLst>
        <pc:spChg chg="mod ord">
          <ac:chgData name="Rusnák Martin" userId="ab40e25b-8674-445f-9176-77ec21acf6b8" providerId="ADAL" clId="{B29C0575-546B-5FAA-AF27-AC28ECF7F305}" dt="2026-08-24T11:10:13.010" v="13" actId="700"/>
          <ac:spMkLst>
            <pc:docMk/>
            <pc:sldMk cId="1416297131" sldId="268"/>
            <ac:spMk id="2" creationId="{DB6140ED-5A7E-B78D-6549-88DF23E7FD84}"/>
          </ac:spMkLst>
        </pc:spChg>
        <pc:spChg chg="mod ord">
          <ac:chgData name="Rusnák Martin" userId="ab40e25b-8674-445f-9176-77ec21acf6b8" providerId="ADAL" clId="{B29C0575-546B-5FAA-AF27-AC28ECF7F305}" dt="2026-08-24T11:10:13.010" v="13" actId="700"/>
          <ac:spMkLst>
            <pc:docMk/>
            <pc:sldMk cId="1416297131" sldId="268"/>
            <ac:spMk id="3" creationId="{87C76B43-9A98-D0C6-8457-34FE8688E882}"/>
          </ac:spMkLst>
        </pc:spChg>
        <pc:spChg chg="add mod ord">
          <ac:chgData name="Rusnák Martin" userId="ab40e25b-8674-445f-9176-77ec21acf6b8" providerId="ADAL" clId="{B29C0575-546B-5FAA-AF27-AC28ECF7F305}" dt="2026-08-24T11:10:22.425" v="18"/>
          <ac:spMkLst>
            <pc:docMk/>
            <pc:sldMk cId="1416297131" sldId="268"/>
            <ac:spMk id="4" creationId="{59240B62-DBFC-53FC-7A46-30570A6E8E7A}"/>
          </ac:spMkLst>
        </pc:spChg>
        <pc:spChg chg="add mod ord">
          <ac:chgData name="Rusnák Martin" userId="ab40e25b-8674-445f-9176-77ec21acf6b8" providerId="ADAL" clId="{B29C0575-546B-5FAA-AF27-AC28ECF7F305}" dt="2026-08-24T11:10:20.449" v="17" actId="27636"/>
          <ac:spMkLst>
            <pc:docMk/>
            <pc:sldMk cId="1416297131" sldId="268"/>
            <ac:spMk id="5" creationId="{5FFAF1FA-3565-4C45-73D7-1129F67F3BD4}"/>
          </ac:spMkLst>
        </pc:spChg>
      </pc:sldChg>
      <pc:sldChg chg="modSp new mod">
        <pc:chgData name="Rusnák Martin" userId="ab40e25b-8674-445f-9176-77ec21acf6b8" providerId="ADAL" clId="{B29C0575-546B-5FAA-AF27-AC28ECF7F305}" dt="2026-08-24T11:11:01.707" v="25" actId="20577"/>
        <pc:sldMkLst>
          <pc:docMk/>
          <pc:sldMk cId="1690708583" sldId="269"/>
        </pc:sldMkLst>
        <pc:spChg chg="mod">
          <ac:chgData name="Rusnák Martin" userId="ab40e25b-8674-445f-9176-77ec21acf6b8" providerId="ADAL" clId="{B29C0575-546B-5FAA-AF27-AC28ECF7F305}" dt="2026-08-24T11:11:01.707" v="25" actId="20577"/>
          <ac:spMkLst>
            <pc:docMk/>
            <pc:sldMk cId="1690708583" sldId="269"/>
            <ac:spMk id="2" creationId="{22EC57EF-B564-91BD-912C-9DDE62EB239D}"/>
          </ac:spMkLst>
        </pc:spChg>
        <pc:spChg chg="mod">
          <ac:chgData name="Rusnák Martin" userId="ab40e25b-8674-445f-9176-77ec21acf6b8" providerId="ADAL" clId="{B29C0575-546B-5FAA-AF27-AC28ECF7F305}" dt="2026-08-24T11:10:57.807" v="23" actId="27636"/>
          <ac:spMkLst>
            <pc:docMk/>
            <pc:sldMk cId="1690708583" sldId="269"/>
            <ac:spMk id="3" creationId="{E29C1FD0-0AC6-277F-FD86-A2821935D41B}"/>
          </ac:spMkLst>
        </pc:spChg>
      </pc:sldChg>
      <pc:sldChg chg="modSp new mod">
        <pc:chgData name="Rusnák Martin" userId="ab40e25b-8674-445f-9176-77ec21acf6b8" providerId="ADAL" clId="{B29C0575-546B-5FAA-AF27-AC28ECF7F305}" dt="2026-08-24T11:12:09.755" v="31" actId="20577"/>
        <pc:sldMkLst>
          <pc:docMk/>
          <pc:sldMk cId="901536633" sldId="270"/>
        </pc:sldMkLst>
        <pc:spChg chg="mod">
          <ac:chgData name="Rusnák Martin" userId="ab40e25b-8674-445f-9176-77ec21acf6b8" providerId="ADAL" clId="{B29C0575-546B-5FAA-AF27-AC28ECF7F305}" dt="2026-08-24T11:12:09.755" v="31" actId="20577"/>
          <ac:spMkLst>
            <pc:docMk/>
            <pc:sldMk cId="901536633" sldId="270"/>
            <ac:spMk id="2" creationId="{1C2D0321-84D3-8BAC-B862-3BB19F440369}"/>
          </ac:spMkLst>
        </pc:spChg>
        <pc:spChg chg="mod">
          <ac:chgData name="Rusnák Martin" userId="ab40e25b-8674-445f-9176-77ec21acf6b8" providerId="ADAL" clId="{B29C0575-546B-5FAA-AF27-AC28ECF7F305}" dt="2026-08-24T11:12:06.354" v="29" actId="21"/>
          <ac:spMkLst>
            <pc:docMk/>
            <pc:sldMk cId="901536633" sldId="270"/>
            <ac:spMk id="3" creationId="{FDBE5562-6F1B-4BBD-091C-C98E6CE46ECA}"/>
          </ac:spMkLst>
        </pc:spChg>
      </pc:sldChg>
      <pc:sldChg chg="modSp new mod">
        <pc:chgData name="Rusnák Martin" userId="ab40e25b-8674-445f-9176-77ec21acf6b8" providerId="ADAL" clId="{B29C0575-546B-5FAA-AF27-AC28ECF7F305}" dt="2026-08-24T11:13:17.436" v="38" actId="20577"/>
        <pc:sldMkLst>
          <pc:docMk/>
          <pc:sldMk cId="4283687991" sldId="271"/>
        </pc:sldMkLst>
        <pc:spChg chg="mod">
          <ac:chgData name="Rusnák Martin" userId="ab40e25b-8674-445f-9176-77ec21acf6b8" providerId="ADAL" clId="{B29C0575-546B-5FAA-AF27-AC28ECF7F305}" dt="2026-08-24T11:13:17.436" v="38" actId="20577"/>
          <ac:spMkLst>
            <pc:docMk/>
            <pc:sldMk cId="4283687991" sldId="271"/>
            <ac:spMk id="2" creationId="{8A20B764-6DAE-6950-8807-CB87DD934906}"/>
          </ac:spMkLst>
        </pc:spChg>
        <pc:spChg chg="mod">
          <ac:chgData name="Rusnák Martin" userId="ab40e25b-8674-445f-9176-77ec21acf6b8" providerId="ADAL" clId="{B29C0575-546B-5FAA-AF27-AC28ECF7F305}" dt="2026-08-24T11:13:13.564" v="36" actId="27636"/>
          <ac:spMkLst>
            <pc:docMk/>
            <pc:sldMk cId="4283687991" sldId="271"/>
            <ac:spMk id="3" creationId="{88E9A07E-05FC-16F9-796C-4DDB89B9A8DA}"/>
          </ac:spMkLst>
        </pc:spChg>
      </pc:sldChg>
      <pc:sldChg chg="addSp delSp modSp new mod">
        <pc:chgData name="Rusnák Martin" userId="ab40e25b-8674-445f-9176-77ec21acf6b8" providerId="ADAL" clId="{B29C0575-546B-5FAA-AF27-AC28ECF7F305}" dt="2026-08-24T11:19:56.475" v="47" actId="1076"/>
        <pc:sldMkLst>
          <pc:docMk/>
          <pc:sldMk cId="2972127488" sldId="272"/>
        </pc:sldMkLst>
        <pc:spChg chg="del">
          <ac:chgData name="Rusnák Martin" userId="ab40e25b-8674-445f-9176-77ec21acf6b8" providerId="ADAL" clId="{B29C0575-546B-5FAA-AF27-AC28ECF7F305}" dt="2026-08-24T11:19:34.708" v="41" actId="478"/>
          <ac:spMkLst>
            <pc:docMk/>
            <pc:sldMk cId="2972127488" sldId="272"/>
            <ac:spMk id="2" creationId="{E39BD318-37FC-C6C2-9FCD-88CB69CAC4AE}"/>
          </ac:spMkLst>
        </pc:spChg>
        <pc:spChg chg="del">
          <ac:chgData name="Rusnák Martin" userId="ab40e25b-8674-445f-9176-77ec21acf6b8" providerId="ADAL" clId="{B29C0575-546B-5FAA-AF27-AC28ECF7F305}" dt="2026-08-24T11:19:30.662" v="40" actId="931"/>
          <ac:spMkLst>
            <pc:docMk/>
            <pc:sldMk cId="2972127488" sldId="272"/>
            <ac:spMk id="3" creationId="{C77D076E-6749-ADE9-6852-CA8081D77608}"/>
          </ac:spMkLst>
        </pc:spChg>
        <pc:picChg chg="add mod ord">
          <ac:chgData name="Rusnák Martin" userId="ab40e25b-8674-445f-9176-77ec21acf6b8" providerId="ADAL" clId="{B29C0575-546B-5FAA-AF27-AC28ECF7F305}" dt="2026-08-24T11:19:56.475" v="47" actId="1076"/>
          <ac:picMkLst>
            <pc:docMk/>
            <pc:sldMk cId="2972127488" sldId="272"/>
            <ac:picMk id="7" creationId="{F52113C9-248E-B8E6-D6FF-5889E54BD81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E4A80C-DF00-9849-BE18-982D469E032C}" type="datetimeFigureOut">
              <a:rPr lang="sk-SK" smtClean="0"/>
              <a:t>24.8.2026</a:t>
            </a:fld>
            <a:endParaRPr lang="sk-S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sk-S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6E9C1D-6816-B64A-BF06-D36EC7A553E5}" type="slidenum">
              <a:rPr lang="sk-SK" smtClean="0"/>
              <a:t>‹#›</a:t>
            </a:fld>
            <a:endParaRPr lang="sk-SK"/>
          </a:p>
        </p:txBody>
      </p:sp>
    </p:spTree>
    <p:extLst>
      <p:ext uri="{BB962C8B-B14F-4D97-AF65-F5344CB8AC3E}">
        <p14:creationId xmlns:p14="http://schemas.microsoft.com/office/powerpoint/2010/main" val="2645311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2</a:t>
            </a:fld>
            <a:endParaRPr lang="sk-SK"/>
          </a:p>
        </p:txBody>
      </p:sp>
    </p:spTree>
    <p:extLst>
      <p:ext uri="{BB962C8B-B14F-4D97-AF65-F5344CB8AC3E}">
        <p14:creationId xmlns:p14="http://schemas.microsoft.com/office/powerpoint/2010/main" val="2445572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K" sz="1200" b="0" i="0" kern="1200" dirty="0">
                <a:solidFill>
                  <a:schemeClr val="tx1"/>
                </a:solidFill>
                <a:effectLst/>
                <a:latin typeface="+mn-lt"/>
                <a:ea typeface="+mn-ea"/>
                <a:cs typeface="+mn-cs"/>
              </a:rPr>
              <a:t>Keď hovoríme o dejinách, často myslíme na cisárov, prezidentov, vojny alebo vynálezy. Menej si uvedomujeme, že celé civilizácie ovplyvňovali aj choroby. </a:t>
            </a:r>
          </a:p>
          <a:p>
            <a:pPr marL="0" marR="0" lvl="0" indent="0" algn="l" defTabSz="914400" rtl="0" eaLnBrk="1" fontAlgn="auto" latinLnBrk="0" hangingPunct="1">
              <a:lnSpc>
                <a:spcPct val="100000"/>
              </a:lnSpc>
              <a:spcBef>
                <a:spcPts val="0"/>
              </a:spcBef>
              <a:spcAft>
                <a:spcPts val="0"/>
              </a:spcAft>
              <a:buClrTx/>
              <a:buSzTx/>
              <a:buFontTx/>
              <a:buNone/>
              <a:tabLst/>
              <a:defRPr/>
            </a:pPr>
            <a:r>
              <a:rPr lang="en-SK" sz="1200" b="0" i="0" kern="1200" dirty="0">
                <a:solidFill>
                  <a:schemeClr val="tx1"/>
                </a:solidFill>
                <a:effectLst/>
                <a:latin typeface="+mn-lt"/>
                <a:ea typeface="+mn-ea"/>
                <a:cs typeface="+mn-cs"/>
              </a:rPr>
              <a:t>Mor menil osudy štátov, cholera urýchlila vznik moderného verejného zdravotníctva, obrna priviedla vedcov k vývoju nových vakcín a španielska chrípka zasiahla celý svet viac než mnohé vojenské konflikty. Počas tohto kurzu budeme sledovať nielen samotné choroby, ale aj ľudí, ktorí pomáhali tieto výzvy prekonať. Choroby sa šírili po obchodných cestách, s armádami, námorníkmi, migrantmi i pútnikmi. Často cestovali rýchlejšie než vedomosti o tom, ako im predchádzať. Preto dokázali ovplyvniť hospodárstvo, vojny, migrácie a dokonca aj osudy štátov.</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K" sz="1200" b="0" i="0" kern="1200" dirty="0">
              <a:solidFill>
                <a:schemeClr val="tx1"/>
              </a:solidFill>
              <a:effectLst/>
              <a:latin typeface="+mn-lt"/>
              <a:ea typeface="+mn-ea"/>
              <a:cs typeface="+mn-cs"/>
            </a:endParaRPr>
          </a:p>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3</a:t>
            </a:fld>
            <a:endParaRPr lang="sk-SK"/>
          </a:p>
        </p:txBody>
      </p:sp>
    </p:spTree>
    <p:extLst>
      <p:ext uri="{BB962C8B-B14F-4D97-AF65-F5344CB8AC3E}">
        <p14:creationId xmlns:p14="http://schemas.microsoft.com/office/powerpoint/2010/main" val="4153288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SK" sz="1200" b="1" i="0" kern="1200" dirty="0">
                <a:solidFill>
                  <a:schemeClr val="tx1"/>
                </a:solidFill>
                <a:effectLst/>
                <a:latin typeface="+mn-lt"/>
                <a:ea typeface="+mn-ea"/>
                <a:cs typeface="+mn-cs"/>
              </a:rPr>
              <a:t>Ako sa zmenilo zdravie ľudí za posledných 200 rokov (10 min)</a:t>
            </a:r>
          </a:p>
          <a:p>
            <a:pPr fontAlgn="t"/>
            <a:r>
              <a:rPr lang="en-SK" sz="1200" b="1" i="0" kern="1200" dirty="0">
                <a:solidFill>
                  <a:schemeClr val="tx1"/>
                </a:solidFill>
                <a:effectLst/>
                <a:latin typeface="+mn-lt"/>
                <a:ea typeface="+mn-ea"/>
                <a:cs typeface="+mn-cs"/>
              </a:rPr>
              <a:t>Otázka na zamyslenie:</a:t>
            </a:r>
            <a:r>
              <a:rPr lang="en-SK" sz="1200" b="0" i="0" kern="1200" dirty="0">
                <a:solidFill>
                  <a:schemeClr val="tx1"/>
                </a:solidFill>
                <a:effectLst/>
                <a:latin typeface="+mn-lt"/>
                <a:ea typeface="+mn-ea"/>
                <a:cs typeface="+mn-cs"/>
              </a:rPr>
              <a:t> „Koľko rokov sa dožíval priemerný človek, keď sa narodil váš starý otec alebo prastarý otec?“</a:t>
            </a:r>
          </a:p>
          <a:p>
            <a:pPr lvl="0" fontAlgn="t"/>
            <a:r>
              <a:rPr lang="en-SK" sz="1200" b="0" i="0" kern="1200" dirty="0">
                <a:solidFill>
                  <a:schemeClr val="tx1"/>
                </a:solidFill>
                <a:effectLst/>
                <a:latin typeface="+mn-lt"/>
                <a:ea typeface="+mn-ea"/>
                <a:cs typeface="+mn-cs"/>
              </a:rPr>
              <a:t>Stredná dĺžka života okolo roku 1800: približne 30 – 40 rokov</a:t>
            </a:r>
          </a:p>
          <a:p>
            <a:pPr lvl="0" fontAlgn="t"/>
            <a:r>
              <a:rPr lang="en-SK" sz="1200" b="0" i="0" kern="1200" dirty="0">
                <a:solidFill>
                  <a:schemeClr val="tx1"/>
                </a:solidFill>
                <a:effectLst/>
                <a:latin typeface="+mn-lt"/>
                <a:ea typeface="+mn-ea"/>
                <a:cs typeface="+mn-cs"/>
              </a:rPr>
              <a:t>Dnes na Slovensku: približne 75 – 82 rokov</a:t>
            </a:r>
          </a:p>
          <a:p>
            <a:pPr lvl="0" fontAlgn="t"/>
            <a:r>
              <a:rPr lang="en-SK" sz="1200" b="0" i="0" kern="1200" dirty="0">
                <a:solidFill>
                  <a:schemeClr val="tx1"/>
                </a:solidFill>
                <a:effectLst/>
                <a:latin typeface="+mn-lt"/>
                <a:ea typeface="+mn-ea"/>
                <a:cs typeface="+mn-cs"/>
              </a:rPr>
              <a:t>Čo spôsobilo tento obrovský pokrok?</a:t>
            </a:r>
          </a:p>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4</a:t>
            </a:fld>
            <a:endParaRPr lang="sk-SK"/>
          </a:p>
        </p:txBody>
      </p:sp>
    </p:spTree>
    <p:extLst>
      <p:ext uri="{BB962C8B-B14F-4D97-AF65-F5344CB8AC3E}">
        <p14:creationId xmlns:p14="http://schemas.microsoft.com/office/powerpoint/2010/main" val="4287440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t"/>
            <a:r>
              <a:rPr lang="en-SK" sz="1200" b="0" i="0" kern="1200" dirty="0">
                <a:solidFill>
                  <a:schemeClr val="tx1"/>
                </a:solidFill>
                <a:effectLst/>
                <a:latin typeface="+mn-lt"/>
                <a:ea typeface="+mn-ea"/>
                <a:cs typeface="+mn-cs"/>
              </a:rPr>
              <a:t>🚰 čistá pitná voda</a:t>
            </a:r>
          </a:p>
          <a:p>
            <a:pPr lvl="0" fontAlgn="t"/>
            <a:r>
              <a:rPr lang="en-SK" sz="1200" b="0" i="0" kern="1200" dirty="0">
                <a:solidFill>
                  <a:schemeClr val="tx1"/>
                </a:solidFill>
                <a:effectLst/>
                <a:latin typeface="+mn-lt"/>
                <a:ea typeface="+mn-ea"/>
                <a:cs typeface="+mn-cs"/>
              </a:rPr>
              <a:t>🧼 umývanie rúk a hygiena</a:t>
            </a:r>
          </a:p>
          <a:p>
            <a:pPr lvl="0" fontAlgn="t"/>
            <a:r>
              <a:rPr lang="en-SK" sz="1200" b="0" i="0" kern="1200" dirty="0">
                <a:solidFill>
                  <a:schemeClr val="tx1"/>
                </a:solidFill>
                <a:effectLst/>
                <a:latin typeface="+mn-lt"/>
                <a:ea typeface="+mn-ea"/>
                <a:cs typeface="+mn-cs"/>
              </a:rPr>
              <a:t>💉 očkovanie</a:t>
            </a:r>
          </a:p>
          <a:p>
            <a:pPr lvl="0" fontAlgn="t"/>
            <a:r>
              <a:rPr lang="en-SK" sz="1200" b="0" i="0" kern="1200" dirty="0">
                <a:solidFill>
                  <a:schemeClr val="tx1"/>
                </a:solidFill>
                <a:effectLst/>
                <a:latin typeface="+mn-lt"/>
                <a:ea typeface="+mn-ea"/>
                <a:cs typeface="+mn-cs"/>
              </a:rPr>
              <a:t>🍎 zdravšia a dostupnejšia výživa</a:t>
            </a:r>
          </a:p>
          <a:p>
            <a:pPr lvl="0" fontAlgn="t"/>
            <a:r>
              <a:rPr lang="en-SK" sz="1200" b="0" i="0" kern="1200" dirty="0">
                <a:solidFill>
                  <a:schemeClr val="tx1"/>
                </a:solidFill>
                <a:effectLst/>
                <a:latin typeface="+mn-lt"/>
                <a:ea typeface="+mn-ea"/>
                <a:cs typeface="+mn-cs"/>
              </a:rPr>
              <a:t>🏥 moderná zdravotná starostlivosť</a:t>
            </a:r>
          </a:p>
          <a:p>
            <a:pPr fontAlgn="t"/>
            <a:r>
              <a:rPr lang="en-SK" sz="1200" b="0" i="0" kern="1200" dirty="0">
                <a:solidFill>
                  <a:schemeClr val="tx1"/>
                </a:solidFill>
                <a:effectLst/>
                <a:latin typeface="+mn-lt"/>
                <a:ea typeface="+mn-ea"/>
                <a:cs typeface="+mn-cs"/>
              </a:rPr>
              <a:t>V strede veľký údaj:</a:t>
            </a:r>
          </a:p>
          <a:p>
            <a:pPr fontAlgn="t"/>
            <a:r>
              <a:rPr lang="en-SK" sz="1200" b="1" i="0" kern="1200" dirty="0">
                <a:solidFill>
                  <a:schemeClr val="tx1"/>
                </a:solidFill>
                <a:effectLst/>
                <a:latin typeface="+mn-lt"/>
                <a:ea typeface="+mn-ea"/>
                <a:cs typeface="+mn-cs"/>
              </a:rPr>
              <a:t>1800: 35 rokov → 2025: 78 rokov</a:t>
            </a:r>
            <a:endParaRPr lang="en-SK" sz="1200" b="0" i="0" kern="1200" dirty="0">
              <a:solidFill>
                <a:schemeClr val="tx1"/>
              </a:solidFill>
              <a:effectLst/>
              <a:latin typeface="+mn-lt"/>
              <a:ea typeface="+mn-ea"/>
              <a:cs typeface="+mn-cs"/>
            </a:endParaRPr>
          </a:p>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5</a:t>
            </a:fld>
            <a:endParaRPr lang="sk-SK"/>
          </a:p>
        </p:txBody>
      </p:sp>
    </p:spTree>
    <p:extLst>
      <p:ext uri="{BB962C8B-B14F-4D97-AF65-F5344CB8AC3E}">
        <p14:creationId xmlns:p14="http://schemas.microsoft.com/office/powerpoint/2010/main" val="537005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SK" sz="1200" b="0" i="0" kern="1200" dirty="0">
                <a:solidFill>
                  <a:schemeClr val="tx1"/>
                </a:solidFill>
                <a:effectLst/>
                <a:latin typeface="+mn-lt"/>
                <a:ea typeface="+mn-ea"/>
                <a:cs typeface="+mn-cs"/>
              </a:rPr>
              <a:t>Ešte v 19. storočí boli mnohé európske mestá bez kanalizácie. Odpad sa hromadil na uliciach, pitná voda sa kontaminovala a epidémie cholery či týfusu si vyžiadali tisíce obetí. Práve tieto katastrofy sa stali impulzom pre vznik moderného verejného zdravotníctva, vodovodov a kanalizácie.</a:t>
            </a:r>
          </a:p>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6</a:t>
            </a:fld>
            <a:endParaRPr lang="sk-SK"/>
          </a:p>
        </p:txBody>
      </p:sp>
    </p:spTree>
    <p:extLst>
      <p:ext uri="{BB962C8B-B14F-4D97-AF65-F5344CB8AC3E}">
        <p14:creationId xmlns:p14="http://schemas.microsoft.com/office/powerpoint/2010/main" val="902763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7</a:t>
            </a:fld>
            <a:endParaRPr lang="sk-SK"/>
          </a:p>
        </p:txBody>
      </p:sp>
    </p:spTree>
    <p:extLst>
      <p:ext uri="{BB962C8B-B14F-4D97-AF65-F5344CB8AC3E}">
        <p14:creationId xmlns:p14="http://schemas.microsoft.com/office/powerpoint/2010/main" val="1526764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SK" sz="1200" b="0" i="0" kern="1200" dirty="0">
                <a:solidFill>
                  <a:schemeClr val="tx1"/>
                </a:solidFill>
                <a:effectLst/>
                <a:latin typeface="+mn-lt"/>
                <a:ea typeface="+mn-ea"/>
                <a:cs typeface="+mn-cs"/>
              </a:rPr>
              <a:t>Prepojenie na Salka a Pasteura.</a:t>
            </a:r>
          </a:p>
        </p:txBody>
      </p:sp>
      <p:sp>
        <p:nvSpPr>
          <p:cNvPr id="4" name="Slide Number Placeholder 3"/>
          <p:cNvSpPr>
            <a:spLocks noGrp="1"/>
          </p:cNvSpPr>
          <p:nvPr>
            <p:ph type="sldNum" sz="quarter" idx="5"/>
          </p:nvPr>
        </p:nvSpPr>
        <p:spPr/>
        <p:txBody>
          <a:bodyPr/>
          <a:lstStyle/>
          <a:p>
            <a:fld id="{236E9C1D-6816-B64A-BF06-D36EC7A553E5}" type="slidenum">
              <a:rPr lang="sk-SK" smtClean="0"/>
              <a:t>8</a:t>
            </a:fld>
            <a:endParaRPr lang="sk-SK"/>
          </a:p>
        </p:txBody>
      </p:sp>
    </p:spTree>
    <p:extLst>
      <p:ext uri="{BB962C8B-B14F-4D97-AF65-F5344CB8AC3E}">
        <p14:creationId xmlns:p14="http://schemas.microsoft.com/office/powerpoint/2010/main" val="2914957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t"/>
            <a:r>
              <a:rPr lang="en-SK" sz="1200" b="0" i="0" kern="1200" dirty="0">
                <a:solidFill>
                  <a:schemeClr val="tx1"/>
                </a:solidFill>
                <a:effectLst/>
                <a:latin typeface="+mn-lt"/>
                <a:ea typeface="+mn-ea"/>
                <a:cs typeface="+mn-cs"/>
              </a:rPr>
              <a:t>fajčenie</a:t>
            </a:r>
          </a:p>
          <a:p>
            <a:pPr lvl="0" fontAlgn="t"/>
            <a:r>
              <a:rPr lang="en-SK" sz="1200" b="0" i="0" kern="1200" dirty="0">
                <a:solidFill>
                  <a:schemeClr val="tx1"/>
                </a:solidFill>
                <a:effectLst/>
                <a:latin typeface="+mn-lt"/>
                <a:ea typeface="+mn-ea"/>
                <a:cs typeface="+mn-cs"/>
              </a:rPr>
              <a:t>výživa</a:t>
            </a:r>
          </a:p>
          <a:p>
            <a:pPr lvl="0" fontAlgn="t"/>
            <a:r>
              <a:rPr lang="en-SK" sz="1200" b="0" i="0" kern="1200" dirty="0">
                <a:solidFill>
                  <a:schemeClr val="tx1"/>
                </a:solidFill>
                <a:effectLst/>
                <a:latin typeface="+mn-lt"/>
                <a:ea typeface="+mn-ea"/>
                <a:cs typeface="+mn-cs"/>
              </a:rPr>
              <a:t>pohyb</a:t>
            </a:r>
          </a:p>
          <a:p>
            <a:pPr lvl="0" fontAlgn="t"/>
            <a:r>
              <a:rPr lang="en-SK" sz="1200" b="0" i="0" kern="1200" dirty="0">
                <a:solidFill>
                  <a:schemeClr val="tx1"/>
                </a:solidFill>
                <a:effectLst/>
                <a:latin typeface="+mn-lt"/>
                <a:ea typeface="+mn-ea"/>
                <a:cs typeface="+mn-cs"/>
              </a:rPr>
              <a:t>skríning</a:t>
            </a:r>
          </a:p>
          <a:p>
            <a:endParaRPr lang="sk-SK" dirty="0"/>
          </a:p>
        </p:txBody>
      </p:sp>
      <p:sp>
        <p:nvSpPr>
          <p:cNvPr id="4" name="Slide Number Placeholder 3"/>
          <p:cNvSpPr>
            <a:spLocks noGrp="1"/>
          </p:cNvSpPr>
          <p:nvPr>
            <p:ph type="sldNum" sz="quarter" idx="5"/>
          </p:nvPr>
        </p:nvSpPr>
        <p:spPr/>
        <p:txBody>
          <a:bodyPr/>
          <a:lstStyle/>
          <a:p>
            <a:fld id="{236E9C1D-6816-B64A-BF06-D36EC7A553E5}" type="slidenum">
              <a:rPr lang="sk-SK" smtClean="0"/>
              <a:t>10</a:t>
            </a:fld>
            <a:endParaRPr lang="sk-SK"/>
          </a:p>
        </p:txBody>
      </p:sp>
    </p:spTree>
    <p:extLst>
      <p:ext uri="{BB962C8B-B14F-4D97-AF65-F5344CB8AC3E}">
        <p14:creationId xmlns:p14="http://schemas.microsoft.com/office/powerpoint/2010/main" val="28312364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6D596D9-30A3-8549-B3CF-4CE9761F9519}" type="datetime1">
              <a:rPr lang="sk-SK" smtClean="0"/>
              <a:t>24.8.2026</a:t>
            </a:fld>
            <a:endParaRPr lang="en-US" dirty="0"/>
          </a:p>
        </p:txBody>
      </p:sp>
      <p:sp>
        <p:nvSpPr>
          <p:cNvPr id="5" name="Footer Placeholder 4"/>
          <p:cNvSpPr>
            <a:spLocks noGrp="1"/>
          </p:cNvSpPr>
          <p:nvPr>
            <p:ph type="ftr" sz="quarter" idx="11"/>
          </p:nvPr>
        </p:nvSpPr>
        <p:spPr/>
        <p:txBody>
          <a:bodyPr/>
          <a:lstStyle/>
          <a:p>
            <a:r>
              <a:rPr lang="en-US"/>
              <a:t>rusnakm@truni.sk</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6B8E5C7-5765-4040-9578-87D701B379BE}" type="datetime1">
              <a:rPr lang="sk-SK" smtClean="0"/>
              <a:t>24.8.2026</a:t>
            </a:fld>
            <a:endParaRPr lang="en-US" dirty="0"/>
          </a:p>
        </p:txBody>
      </p:sp>
      <p:sp>
        <p:nvSpPr>
          <p:cNvPr id="5" name="Footer Placeholder 4"/>
          <p:cNvSpPr>
            <a:spLocks noGrp="1"/>
          </p:cNvSpPr>
          <p:nvPr>
            <p:ph type="ftr" sz="quarter" idx="11"/>
          </p:nvPr>
        </p:nvSpPr>
        <p:spPr/>
        <p:txBody>
          <a:bodyPr/>
          <a:lstStyle/>
          <a:p>
            <a:r>
              <a:rPr lang="en-US"/>
              <a:t>rusnakm@truni.sk</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9BEF906-5D36-A142-85EB-917DD9A4CCAE}" type="datetime1">
              <a:rPr lang="sk-SK" smtClean="0"/>
              <a:t>24.8.2026</a:t>
            </a:fld>
            <a:endParaRPr lang="en-US" dirty="0"/>
          </a:p>
        </p:txBody>
      </p:sp>
      <p:sp>
        <p:nvSpPr>
          <p:cNvPr id="5" name="Footer Placeholder 4"/>
          <p:cNvSpPr>
            <a:spLocks noGrp="1"/>
          </p:cNvSpPr>
          <p:nvPr>
            <p:ph type="ftr" sz="quarter" idx="11"/>
          </p:nvPr>
        </p:nvSpPr>
        <p:spPr/>
        <p:txBody>
          <a:bodyPr/>
          <a:lstStyle/>
          <a:p>
            <a:r>
              <a:rPr lang="en-US"/>
              <a:t>rusnakm@truni.sk</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66DA15F-A426-E748-9113-7BFA93086871}"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D2BC2A7-E664-1846-80DE-97CE11C063FE}" type="datetime1">
              <a:rPr lang="sk-SK" smtClean="0"/>
              <a:t>24.8.2026</a:t>
            </a:fld>
            <a:endParaRPr lang="en-US" dirty="0"/>
          </a:p>
        </p:txBody>
      </p:sp>
      <p:sp>
        <p:nvSpPr>
          <p:cNvPr id="8" name="Footer Placeholder 7"/>
          <p:cNvSpPr>
            <a:spLocks noGrp="1"/>
          </p:cNvSpPr>
          <p:nvPr>
            <p:ph type="ftr" sz="quarter" idx="11"/>
          </p:nvPr>
        </p:nvSpPr>
        <p:spPr/>
        <p:txBody>
          <a:bodyPr/>
          <a:lstStyle/>
          <a:p>
            <a:r>
              <a:rPr lang="en-US"/>
              <a:t>rusnakm@truni.sk</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25D2317-27EE-FE4F-BCF5-F3A82997CB6E}" type="datetime1">
              <a:rPr lang="sk-SK" smtClean="0"/>
              <a:t>24.8.2026</a:t>
            </a:fld>
            <a:endParaRPr lang="en-US" dirty="0"/>
          </a:p>
        </p:txBody>
      </p:sp>
      <p:sp>
        <p:nvSpPr>
          <p:cNvPr id="4" name="Footer Placeholder 3"/>
          <p:cNvSpPr>
            <a:spLocks noGrp="1"/>
          </p:cNvSpPr>
          <p:nvPr>
            <p:ph type="ftr" sz="quarter" idx="11"/>
          </p:nvPr>
        </p:nvSpPr>
        <p:spPr/>
        <p:txBody>
          <a:bodyPr/>
          <a:lstStyle/>
          <a:p>
            <a:r>
              <a:rPr lang="en-US"/>
              <a:t>rusnakm@truni.sk</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5496829-EA74-C444-B915-29F900F05383}" type="datetime1">
              <a:rPr lang="sk-SK" smtClean="0"/>
              <a:t>24.8.2026</a:t>
            </a:fld>
            <a:endParaRPr lang="en-US" dirty="0"/>
          </a:p>
        </p:txBody>
      </p:sp>
      <p:sp>
        <p:nvSpPr>
          <p:cNvPr id="3" name="Footer Placeholder 2"/>
          <p:cNvSpPr>
            <a:spLocks noGrp="1"/>
          </p:cNvSpPr>
          <p:nvPr>
            <p:ph type="ftr" sz="quarter" idx="11"/>
          </p:nvPr>
        </p:nvSpPr>
        <p:spPr/>
        <p:txBody>
          <a:bodyPr/>
          <a:lstStyle/>
          <a:p>
            <a:r>
              <a:rPr lang="en-US"/>
              <a:t>rusnakm@truni.sk</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0408E6-D24F-744A-A639-06F1E2C58E46}"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5F904B-5070-CA4C-91E9-D512C1F109BB}"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2EAAF02-7FD4-6C4A-BFBF-46C419C26313}"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65D5E5F-7424-3E46-BF8B-F4BAA2A1C8C3}"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D819640-6265-C44C-B3FE-B5B442BF090D}"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E56AF62-3398-E045-9FF5-68756CC4807F}" type="datetime1">
              <a:rPr lang="sk-SK" smtClean="0"/>
              <a:t>24.8.2026</a:t>
            </a:fld>
            <a:endParaRPr lang="en-US" dirty="0"/>
          </a:p>
        </p:txBody>
      </p:sp>
      <p:sp>
        <p:nvSpPr>
          <p:cNvPr id="6" name="Footer Placeholder 5"/>
          <p:cNvSpPr>
            <a:spLocks noGrp="1"/>
          </p:cNvSpPr>
          <p:nvPr>
            <p:ph type="ftr" sz="quarter" idx="11"/>
          </p:nvPr>
        </p:nvSpPr>
        <p:spPr/>
        <p:txBody>
          <a:bodyPr/>
          <a:lstStyle/>
          <a:p>
            <a:r>
              <a:rPr lang="en-US"/>
              <a:t>rusnakm@truni.sk</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DD5EB84D-63C3-AD45-BA29-769819A8C466}" type="datetime1">
              <a:rPr lang="sk-SK" smtClean="0"/>
              <a:t>24.8.2026</a:t>
            </a:fld>
            <a:endParaRPr lang="en-US" dirty="0"/>
          </a:p>
        </p:txBody>
      </p:sp>
      <p:sp>
        <p:nvSpPr>
          <p:cNvPr id="4" name="Footer Placeholder 3"/>
          <p:cNvSpPr>
            <a:spLocks noGrp="1"/>
          </p:cNvSpPr>
          <p:nvPr>
            <p:ph type="ftr" sz="quarter" idx="11"/>
          </p:nvPr>
        </p:nvSpPr>
        <p:spPr/>
        <p:txBody>
          <a:bodyPr/>
          <a:lstStyle/>
          <a:p>
            <a:r>
              <a:rPr lang="en-US"/>
              <a:t>rusnakm@truni.sk</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8149393B-A854-184C-8A2F-250C01F6A4A4}" type="datetime1">
              <a:rPr lang="sk-SK" smtClean="0"/>
              <a:t>24.8.2026</a:t>
            </a:fld>
            <a:endParaRPr lang="en-US" dirty="0"/>
          </a:p>
        </p:txBody>
      </p:sp>
      <p:sp>
        <p:nvSpPr>
          <p:cNvPr id="4" name="Footer Placeholder 3"/>
          <p:cNvSpPr>
            <a:spLocks noGrp="1"/>
          </p:cNvSpPr>
          <p:nvPr>
            <p:ph type="ftr" sz="quarter" idx="11"/>
          </p:nvPr>
        </p:nvSpPr>
        <p:spPr/>
        <p:txBody>
          <a:bodyPr/>
          <a:lstStyle/>
          <a:p>
            <a:r>
              <a:rPr lang="en-US"/>
              <a:t>rusnakm@truni.sk</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07677C-6C73-E94C-A3EC-5B7ADB7B87A4}" type="datetime1">
              <a:rPr lang="sk-SK" smtClean="0"/>
              <a:t>24.8.2026</a:t>
            </a:fld>
            <a:endParaRPr lang="en-US" dirty="0"/>
          </a:p>
        </p:txBody>
      </p:sp>
      <p:sp>
        <p:nvSpPr>
          <p:cNvPr id="5" name="Footer Placeholder 4"/>
          <p:cNvSpPr>
            <a:spLocks noGrp="1"/>
          </p:cNvSpPr>
          <p:nvPr>
            <p:ph type="ftr" sz="quarter" idx="11"/>
          </p:nvPr>
        </p:nvSpPr>
        <p:spPr/>
        <p:txBody>
          <a:bodyPr/>
          <a:lstStyle/>
          <a:p>
            <a:r>
              <a:rPr lang="en-US"/>
              <a:t>rusnakm@truni.sk</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44899D-91C4-2B4C-8EB9-03DA75E36AE9}" type="datetime1">
              <a:rPr lang="sk-SK" smtClean="0"/>
              <a:t>24.8.2026</a:t>
            </a:fld>
            <a:endParaRPr lang="en-US" dirty="0"/>
          </a:p>
        </p:txBody>
      </p:sp>
      <p:sp>
        <p:nvSpPr>
          <p:cNvPr id="5" name="Footer Placeholder 4"/>
          <p:cNvSpPr>
            <a:spLocks noGrp="1"/>
          </p:cNvSpPr>
          <p:nvPr>
            <p:ph type="ftr" sz="quarter" idx="11"/>
          </p:nvPr>
        </p:nvSpPr>
        <p:spPr/>
        <p:txBody>
          <a:bodyPr/>
          <a:lstStyle/>
          <a:p>
            <a:r>
              <a:rPr lang="en-US"/>
              <a:t>rusnakm@truni.sk</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F4CCF9D-E684-F94E-8528-A4DA4AFAAAF6}" type="datetime1">
              <a:rPr lang="sk-SK" smtClean="0"/>
              <a:t>24.8.2026</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a:t>rusnakm@truni.sk</a:t>
            </a:r>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59A03-C332-A0A4-8370-4934FC49F848}"/>
              </a:ext>
            </a:extLst>
          </p:cNvPr>
          <p:cNvSpPr>
            <a:spLocks noGrp="1"/>
          </p:cNvSpPr>
          <p:nvPr>
            <p:ph type="ctrTitle"/>
          </p:nvPr>
        </p:nvSpPr>
        <p:spPr/>
        <p:txBody>
          <a:bodyPr>
            <a:normAutofit/>
          </a:bodyPr>
          <a:lstStyle/>
          <a:p>
            <a:r>
              <a:rPr lang="sk-SK" noProof="0" dirty="0"/>
              <a:t>Vývoj zdravia verejnosti vo svete a na Slovensku </a:t>
            </a:r>
          </a:p>
        </p:txBody>
      </p:sp>
      <p:sp>
        <p:nvSpPr>
          <p:cNvPr id="3" name="Subtitle 2">
            <a:extLst>
              <a:ext uri="{FF2B5EF4-FFF2-40B4-BE49-F238E27FC236}">
                <a16:creationId xmlns:a16="http://schemas.microsoft.com/office/drawing/2014/main" id="{5FF7AEA0-1558-D31B-9BD1-0413CB25DA39}"/>
              </a:ext>
            </a:extLst>
          </p:cNvPr>
          <p:cNvSpPr>
            <a:spLocks noGrp="1"/>
          </p:cNvSpPr>
          <p:nvPr>
            <p:ph type="subTitle" idx="1"/>
          </p:nvPr>
        </p:nvSpPr>
        <p:spPr>
          <a:xfrm>
            <a:off x="1751012" y="3886200"/>
            <a:ext cx="8689976" cy="2745954"/>
          </a:xfrm>
        </p:spPr>
        <p:txBody>
          <a:bodyPr>
            <a:normAutofit/>
          </a:bodyPr>
          <a:lstStyle/>
          <a:p>
            <a:r>
              <a:rPr lang="sk-SK" dirty="0"/>
              <a:t>osobnosti, ktoré zmenili život a zdravie veľkého počtu ľudí</a:t>
            </a:r>
          </a:p>
          <a:p>
            <a:r>
              <a:rPr lang="sk-SK" noProof="0" dirty="0"/>
              <a:t>prof. MUDr. Martin Rusnák, CS</a:t>
            </a:r>
            <a:r>
              <a:rPr lang="sk-SK" dirty="0"/>
              <a:t>c</a:t>
            </a:r>
          </a:p>
          <a:p>
            <a:r>
              <a:rPr lang="sk-SK" dirty="0"/>
              <a:t>prof. </a:t>
            </a:r>
            <a:r>
              <a:rPr lang="sk-SK" dirty="0" err="1"/>
              <a:t>mudr.</a:t>
            </a:r>
            <a:r>
              <a:rPr lang="sk-SK" dirty="0"/>
              <a:t> viera </a:t>
            </a:r>
            <a:r>
              <a:rPr lang="sk-SK" dirty="0" err="1"/>
              <a:t>rusnáková</a:t>
            </a:r>
            <a:r>
              <a:rPr lang="sk-SK" dirty="0"/>
              <a:t>, </a:t>
            </a:r>
            <a:r>
              <a:rPr lang="sk-SK" dirty="0" err="1"/>
              <a:t>CSc</a:t>
            </a:r>
            <a:r>
              <a:rPr lang="sk-SK" dirty="0"/>
              <a:t>, </a:t>
            </a:r>
            <a:r>
              <a:rPr lang="sk-SK" dirty="0" err="1"/>
              <a:t>mba</a:t>
            </a:r>
            <a:endParaRPr lang="sk-SK" dirty="0"/>
          </a:p>
          <a:p>
            <a:r>
              <a:rPr lang="sk-SK" noProof="0" dirty="0"/>
              <a:t>Trnavská univerzita v Trnave</a:t>
            </a:r>
          </a:p>
        </p:txBody>
      </p:sp>
    </p:spTree>
    <p:extLst>
      <p:ext uri="{BB962C8B-B14F-4D97-AF65-F5344CB8AC3E}">
        <p14:creationId xmlns:p14="http://schemas.microsoft.com/office/powerpoint/2010/main" val="3007458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93F86DC-DC19-3074-9835-E9F8123E5FAD}"/>
              </a:ext>
            </a:extLst>
          </p:cNvPr>
          <p:cNvPicPr>
            <a:picLocks noChangeAspect="1"/>
          </p:cNvPicPr>
          <p:nvPr/>
        </p:nvPicPr>
        <p:blipFill>
          <a:blip r:embed="rId3"/>
          <a:stretch>
            <a:fillRect/>
          </a:stretch>
        </p:blipFill>
        <p:spPr>
          <a:xfrm>
            <a:off x="952499" y="-1"/>
            <a:ext cx="10300855" cy="6867237"/>
          </a:xfrm>
          <a:prstGeom prst="rect">
            <a:avLst/>
          </a:prstGeom>
        </p:spPr>
      </p:pic>
      <p:pic>
        <p:nvPicPr>
          <p:cNvPr id="9" name="Picture 8">
            <a:extLst>
              <a:ext uri="{FF2B5EF4-FFF2-40B4-BE49-F238E27FC236}">
                <a16:creationId xmlns:a16="http://schemas.microsoft.com/office/drawing/2014/main" id="{A97FFA6E-4163-1E69-B9F8-CD7B4E027D8B}"/>
              </a:ext>
            </a:extLst>
          </p:cNvPr>
          <p:cNvPicPr>
            <a:picLocks noChangeAspect="1"/>
          </p:cNvPicPr>
          <p:nvPr/>
        </p:nvPicPr>
        <p:blipFill>
          <a:blip r:embed="rId4"/>
          <a:stretch>
            <a:fillRect/>
          </a:stretch>
        </p:blipFill>
        <p:spPr>
          <a:xfrm>
            <a:off x="6442364" y="4539119"/>
            <a:ext cx="997180" cy="1404480"/>
          </a:xfrm>
          <a:prstGeom prst="rect">
            <a:avLst/>
          </a:prstGeom>
        </p:spPr>
      </p:pic>
      <p:pic>
        <p:nvPicPr>
          <p:cNvPr id="10" name="Picture 9" descr="ČSKB: Teofil Rudolf Niederland">
            <a:extLst>
              <a:ext uri="{FF2B5EF4-FFF2-40B4-BE49-F238E27FC236}">
                <a16:creationId xmlns:a16="http://schemas.microsoft.com/office/drawing/2014/main" id="{F8B146F4-918D-EBF0-113C-89CBB4A0D390}"/>
              </a:ext>
            </a:extLst>
          </p:cNvPr>
          <p:cNvPicPr>
            <a:picLocks noChangeAspect="1"/>
          </p:cNvPicPr>
          <p:nvPr/>
        </p:nvPicPr>
        <p:blipFill>
          <a:blip r:embed="rId5"/>
          <a:stretch>
            <a:fillRect/>
          </a:stretch>
        </p:blipFill>
        <p:spPr>
          <a:xfrm>
            <a:off x="4223092" y="4539119"/>
            <a:ext cx="961626" cy="1404480"/>
          </a:xfrm>
          <a:prstGeom prst="rect">
            <a:avLst/>
          </a:prstGeom>
        </p:spPr>
      </p:pic>
      <p:sp>
        <p:nvSpPr>
          <p:cNvPr id="2" name="Footer Placeholder 1">
            <a:extLst>
              <a:ext uri="{FF2B5EF4-FFF2-40B4-BE49-F238E27FC236}">
                <a16:creationId xmlns:a16="http://schemas.microsoft.com/office/drawing/2014/main" id="{EA6BB020-4B51-D837-EB5E-3DBE6F2AE064}"/>
              </a:ext>
            </a:extLst>
          </p:cNvPr>
          <p:cNvSpPr>
            <a:spLocks noGrp="1"/>
          </p:cNvSpPr>
          <p:nvPr>
            <p:ph type="ftr" sz="quarter" idx="11"/>
          </p:nvPr>
        </p:nvSpPr>
        <p:spPr/>
        <p:txBody>
          <a:bodyPr/>
          <a:lstStyle/>
          <a:p>
            <a:r>
              <a:rPr lang="en-US"/>
              <a:t>rusnakm@truni.sk</a:t>
            </a:r>
            <a:endParaRPr lang="en-US" dirty="0"/>
          </a:p>
        </p:txBody>
      </p:sp>
      <p:sp>
        <p:nvSpPr>
          <p:cNvPr id="3" name="Slide Number Placeholder 2">
            <a:extLst>
              <a:ext uri="{FF2B5EF4-FFF2-40B4-BE49-F238E27FC236}">
                <a16:creationId xmlns:a16="http://schemas.microsoft.com/office/drawing/2014/main" id="{BB61D5CD-D9FC-28C8-AA1E-16674F0E6E17}"/>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4119678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7162ADC-687D-13F0-DC44-0777A4650E40}"/>
              </a:ext>
            </a:extLst>
          </p:cNvPr>
          <p:cNvPicPr>
            <a:picLocks noChangeAspect="1"/>
          </p:cNvPicPr>
          <p:nvPr/>
        </p:nvPicPr>
        <p:blipFill>
          <a:blip r:embed="rId3"/>
          <a:stretch>
            <a:fillRect/>
          </a:stretch>
        </p:blipFill>
        <p:spPr>
          <a:xfrm>
            <a:off x="4219460" y="1337028"/>
            <a:ext cx="7353625" cy="4908544"/>
          </a:xfrm>
          <a:prstGeom prst="rect">
            <a:avLst/>
          </a:prstGeom>
        </p:spPr>
      </p:pic>
      <p:pic>
        <p:nvPicPr>
          <p:cNvPr id="12" name="Picture 11">
            <a:extLst>
              <a:ext uri="{FF2B5EF4-FFF2-40B4-BE49-F238E27FC236}">
                <a16:creationId xmlns:a16="http://schemas.microsoft.com/office/drawing/2014/main" id="{00E374F5-52B2-4260-8B1C-54237931F0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B1A68621-E0C0-F78B-F847-9F0DE44A2E91}"/>
              </a:ext>
            </a:extLst>
          </p:cNvPr>
          <p:cNvSpPr>
            <a:spLocks noGrp="1"/>
          </p:cNvSpPr>
          <p:nvPr>
            <p:ph sz="quarter" idx="13"/>
          </p:nvPr>
        </p:nvSpPr>
        <p:spPr>
          <a:xfrm>
            <a:off x="388204" y="2289974"/>
            <a:ext cx="3740509" cy="3881309"/>
          </a:xfrm>
        </p:spPr>
        <p:txBody>
          <a:bodyPr>
            <a:normAutofit fontScale="70000" lnSpcReduction="20000"/>
          </a:bodyPr>
          <a:lstStyle/>
          <a:p>
            <a:r>
              <a:rPr lang="sk-SK" sz="1800" dirty="0"/>
              <a:t>mor, Cholera, obrna, španielska chrípka, ...</a:t>
            </a:r>
          </a:p>
          <a:p>
            <a:pPr fontAlgn="t">
              <a:buNone/>
            </a:pPr>
            <a:r>
              <a:rPr lang="en-SK" b="1" dirty="0"/>
              <a:t>Prečo skúmať choroby v dejinách?</a:t>
            </a:r>
            <a:endParaRPr lang="en-SK" dirty="0"/>
          </a:p>
          <a:p>
            <a:pPr marL="342900" lvl="0" indent="-342900" fontAlgn="t"/>
            <a:r>
              <a:rPr lang="en-SK" dirty="0"/>
              <a:t>formovali spoločnosť rovnako ako vojny a politika,</a:t>
            </a:r>
          </a:p>
          <a:p>
            <a:pPr marL="342900" lvl="0" indent="-342900" fontAlgn="t"/>
            <a:r>
              <a:rPr lang="en-SK" dirty="0"/>
              <a:t>ovplyvňovali migráciu a obchod,</a:t>
            </a:r>
          </a:p>
          <a:p>
            <a:pPr marL="342900" lvl="0" indent="-342900" fontAlgn="t"/>
            <a:r>
              <a:rPr lang="en-SK" dirty="0"/>
              <a:t>podnecovali vedecké objavy,</a:t>
            </a:r>
          </a:p>
          <a:p>
            <a:pPr marL="342900" lvl="0" indent="-342900" fontAlgn="t"/>
            <a:r>
              <a:rPr lang="en-SK" dirty="0"/>
              <a:t>menili každodenný život miliónov ľudí.</a:t>
            </a:r>
            <a:endParaRPr lang="sk-SK" sz="1800" dirty="0"/>
          </a:p>
          <a:p>
            <a:pPr marL="0" indent="0">
              <a:buNone/>
            </a:pPr>
            <a:r>
              <a:rPr lang="en-SK" sz="2300" b="1" dirty="0"/>
              <a:t>budeme sledovať nielen samotné choroby, ale aj ľudí, ktorí pomáhali tieto výzvy prekonať</a:t>
            </a:r>
            <a:endParaRPr lang="sk-SK" sz="2300" b="1" dirty="0"/>
          </a:p>
        </p:txBody>
      </p:sp>
      <p:sp>
        <p:nvSpPr>
          <p:cNvPr id="2" name="Title 1">
            <a:extLst>
              <a:ext uri="{FF2B5EF4-FFF2-40B4-BE49-F238E27FC236}">
                <a16:creationId xmlns:a16="http://schemas.microsoft.com/office/drawing/2014/main" id="{05844EE6-AB3C-5F2C-4C65-E805ADE66559}"/>
              </a:ext>
            </a:extLst>
          </p:cNvPr>
          <p:cNvSpPr>
            <a:spLocks noGrp="1"/>
          </p:cNvSpPr>
          <p:nvPr>
            <p:ph type="title"/>
          </p:nvPr>
        </p:nvSpPr>
        <p:spPr>
          <a:xfrm>
            <a:off x="2202747" y="287810"/>
            <a:ext cx="9618351" cy="743057"/>
          </a:xfrm>
        </p:spPr>
        <p:txBody>
          <a:bodyPr>
            <a:normAutofit/>
          </a:bodyPr>
          <a:lstStyle/>
          <a:p>
            <a:pPr algn="l"/>
            <a:r>
              <a:rPr lang="en-SK" dirty="0"/>
              <a:t>civilizácie ovplyvňovali aj choroby</a:t>
            </a:r>
            <a:endParaRPr lang="sk-SK" dirty="0"/>
          </a:p>
        </p:txBody>
      </p:sp>
      <p:sp>
        <p:nvSpPr>
          <p:cNvPr id="4" name="Footer Placeholder 3">
            <a:extLst>
              <a:ext uri="{FF2B5EF4-FFF2-40B4-BE49-F238E27FC236}">
                <a16:creationId xmlns:a16="http://schemas.microsoft.com/office/drawing/2014/main" id="{C609AB70-30C5-7DA6-C055-ED9B659DF849}"/>
              </a:ext>
            </a:extLst>
          </p:cNvPr>
          <p:cNvSpPr>
            <a:spLocks noGrp="1"/>
          </p:cNvSpPr>
          <p:nvPr>
            <p:ph type="ftr" sz="quarter" idx="11"/>
          </p:nvPr>
        </p:nvSpPr>
        <p:spPr/>
        <p:txBody>
          <a:bodyPr/>
          <a:lstStyle/>
          <a:p>
            <a:r>
              <a:rPr lang="en-US"/>
              <a:t>rusnakm@truni.sk</a:t>
            </a:r>
            <a:endParaRPr lang="en-US" dirty="0"/>
          </a:p>
        </p:txBody>
      </p:sp>
      <p:sp>
        <p:nvSpPr>
          <p:cNvPr id="6" name="Slide Number Placeholder 5">
            <a:extLst>
              <a:ext uri="{FF2B5EF4-FFF2-40B4-BE49-F238E27FC236}">
                <a16:creationId xmlns:a16="http://schemas.microsoft.com/office/drawing/2014/main" id="{F37834C9-D2E5-AC13-7AAA-96A2743BC2E8}"/>
              </a:ext>
            </a:extLst>
          </p:cNvPr>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3132466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C5641-EA16-82CB-3BEC-6CB4626AB6A8}"/>
              </a:ext>
            </a:extLst>
          </p:cNvPr>
          <p:cNvSpPr>
            <a:spLocks noGrp="1"/>
          </p:cNvSpPr>
          <p:nvPr>
            <p:ph type="title"/>
          </p:nvPr>
        </p:nvSpPr>
        <p:spPr/>
        <p:txBody>
          <a:bodyPr/>
          <a:lstStyle/>
          <a:p>
            <a:r>
              <a:rPr lang="en-SK" dirty="0"/>
              <a:t>Koľko rokov sa dožíval priemerný človek, keď sa narodil váš starý otec alebo prastarý otec?</a:t>
            </a:r>
            <a:endParaRPr lang="sk-SK" dirty="0"/>
          </a:p>
        </p:txBody>
      </p:sp>
      <p:sp>
        <p:nvSpPr>
          <p:cNvPr id="3" name="Content Placeholder 2">
            <a:extLst>
              <a:ext uri="{FF2B5EF4-FFF2-40B4-BE49-F238E27FC236}">
                <a16:creationId xmlns:a16="http://schemas.microsoft.com/office/drawing/2014/main" id="{398E5A1F-3587-6C53-AB3D-F95768462E49}"/>
              </a:ext>
            </a:extLst>
          </p:cNvPr>
          <p:cNvSpPr>
            <a:spLocks noGrp="1"/>
          </p:cNvSpPr>
          <p:nvPr>
            <p:ph sz="quarter" idx="13"/>
          </p:nvPr>
        </p:nvSpPr>
        <p:spPr>
          <a:xfrm>
            <a:off x="913774" y="2367092"/>
            <a:ext cx="5079402" cy="4154894"/>
          </a:xfrm>
        </p:spPr>
        <p:txBody>
          <a:bodyPr>
            <a:normAutofit fontScale="85000" lnSpcReduction="20000"/>
          </a:bodyPr>
          <a:lstStyle/>
          <a:p>
            <a:pPr lvl="0" fontAlgn="t"/>
            <a:r>
              <a:rPr lang="en-SK" dirty="0"/>
              <a:t>Stredná dĺžka života okolo roku 1800: približne 30 – 40 rokov</a:t>
            </a:r>
          </a:p>
          <a:p>
            <a:pPr lvl="0" fontAlgn="t"/>
            <a:r>
              <a:rPr lang="en-SK" dirty="0"/>
              <a:t>Dnes na Slovensku: približne 75 – 82 rokov</a:t>
            </a:r>
          </a:p>
          <a:p>
            <a:pPr marL="0" lvl="0" indent="0" fontAlgn="t">
              <a:buNone/>
            </a:pPr>
            <a:r>
              <a:rPr lang="en-SK" b="1" dirty="0"/>
              <a:t>Čo spôsobilo tento obrovský pokrok?</a:t>
            </a:r>
          </a:p>
          <a:p>
            <a:pPr marL="0" indent="0">
              <a:buNone/>
            </a:pPr>
            <a:r>
              <a:rPr lang="sk-SK" b="1" dirty="0"/>
              <a:t>Čo podľa vás najviac predĺžilo ľudský život?</a:t>
            </a:r>
          </a:p>
          <a:p>
            <a:r>
              <a:rPr lang="sk-SK" dirty="0"/>
              <a:t>lepšie nemocnice?</a:t>
            </a:r>
          </a:p>
          <a:p>
            <a:r>
              <a:rPr lang="sk-SK" dirty="0"/>
              <a:t>lieky?</a:t>
            </a:r>
          </a:p>
          <a:p>
            <a:r>
              <a:rPr lang="sk-SK" dirty="0"/>
              <a:t>očkovanie?</a:t>
            </a:r>
          </a:p>
          <a:p>
            <a:r>
              <a:rPr lang="sk-SK" dirty="0"/>
              <a:t>hygiena?</a:t>
            </a:r>
          </a:p>
          <a:p>
            <a:r>
              <a:rPr lang="sk-SK" dirty="0"/>
              <a:t>výživa?</a:t>
            </a:r>
          </a:p>
        </p:txBody>
      </p:sp>
      <p:pic>
        <p:nvPicPr>
          <p:cNvPr id="4" name="Picture 3" descr="Image result for three generations family photo wikimedia commons">
            <a:extLst>
              <a:ext uri="{FF2B5EF4-FFF2-40B4-BE49-F238E27FC236}">
                <a16:creationId xmlns:a16="http://schemas.microsoft.com/office/drawing/2014/main" id="{AA0967F7-99B7-9E6B-1F98-070A48BA10FB}"/>
              </a:ext>
            </a:extLst>
          </p:cNvPr>
          <p:cNvPicPr>
            <a:picLocks noChangeAspect="1"/>
          </p:cNvPicPr>
          <p:nvPr/>
        </p:nvPicPr>
        <p:blipFill>
          <a:blip r:embed="rId3"/>
          <a:stretch>
            <a:fillRect/>
          </a:stretch>
        </p:blipFill>
        <p:spPr>
          <a:xfrm>
            <a:off x="7262567" y="1831250"/>
            <a:ext cx="4139891" cy="4139891"/>
          </a:xfrm>
          <a:prstGeom prst="rect">
            <a:avLst/>
          </a:prstGeom>
        </p:spPr>
      </p:pic>
      <p:sp>
        <p:nvSpPr>
          <p:cNvPr id="5" name="Footer Placeholder 4">
            <a:extLst>
              <a:ext uri="{FF2B5EF4-FFF2-40B4-BE49-F238E27FC236}">
                <a16:creationId xmlns:a16="http://schemas.microsoft.com/office/drawing/2014/main" id="{35E8C232-A6F0-FE28-D55D-252533ED42BE}"/>
              </a:ext>
            </a:extLst>
          </p:cNvPr>
          <p:cNvSpPr>
            <a:spLocks noGrp="1"/>
          </p:cNvSpPr>
          <p:nvPr>
            <p:ph type="ftr" sz="quarter" idx="11"/>
          </p:nvPr>
        </p:nvSpPr>
        <p:spPr>
          <a:xfrm>
            <a:off x="3106130" y="6263353"/>
            <a:ext cx="1818409" cy="365125"/>
          </a:xfrm>
        </p:spPr>
        <p:txBody>
          <a:bodyPr/>
          <a:lstStyle/>
          <a:p>
            <a:r>
              <a:rPr lang="en-US" dirty="0" err="1"/>
              <a:t>rusnakm@truni.sk</a:t>
            </a:r>
            <a:endParaRPr lang="en-US" dirty="0"/>
          </a:p>
        </p:txBody>
      </p:sp>
      <p:sp>
        <p:nvSpPr>
          <p:cNvPr id="6" name="Slide Number Placeholder 5">
            <a:extLst>
              <a:ext uri="{FF2B5EF4-FFF2-40B4-BE49-F238E27FC236}">
                <a16:creationId xmlns:a16="http://schemas.microsoft.com/office/drawing/2014/main" id="{55AE0DCB-E320-8B26-5B89-BEA7A2867440}"/>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56312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2316AF6-FF71-080B-3D0F-697F3DF1895A}"/>
              </a:ext>
            </a:extLst>
          </p:cNvPr>
          <p:cNvPicPr>
            <a:picLocks noChangeAspect="1"/>
          </p:cNvPicPr>
          <p:nvPr/>
        </p:nvPicPr>
        <p:blipFill>
          <a:blip r:embed="rId3"/>
          <a:stretch>
            <a:fillRect/>
          </a:stretch>
        </p:blipFill>
        <p:spPr>
          <a:xfrm>
            <a:off x="892366" y="116595"/>
            <a:ext cx="9937214" cy="6624809"/>
          </a:xfrm>
          <a:prstGeom prst="rect">
            <a:avLst/>
          </a:prstGeom>
        </p:spPr>
      </p:pic>
      <p:sp>
        <p:nvSpPr>
          <p:cNvPr id="2" name="Footer Placeholder 1">
            <a:extLst>
              <a:ext uri="{FF2B5EF4-FFF2-40B4-BE49-F238E27FC236}">
                <a16:creationId xmlns:a16="http://schemas.microsoft.com/office/drawing/2014/main" id="{FE193EBD-F751-6F35-2D3B-1F5C60AFF80E}"/>
              </a:ext>
            </a:extLst>
          </p:cNvPr>
          <p:cNvSpPr>
            <a:spLocks noGrp="1"/>
          </p:cNvSpPr>
          <p:nvPr>
            <p:ph type="ftr" sz="quarter" idx="11"/>
          </p:nvPr>
        </p:nvSpPr>
        <p:spPr/>
        <p:txBody>
          <a:bodyPr/>
          <a:lstStyle/>
          <a:p>
            <a:r>
              <a:rPr lang="en-US"/>
              <a:t>rusnakm@truni.sk</a:t>
            </a:r>
            <a:endParaRPr lang="en-US" dirty="0"/>
          </a:p>
        </p:txBody>
      </p:sp>
      <p:sp>
        <p:nvSpPr>
          <p:cNvPr id="3" name="Slide Number Placeholder 2">
            <a:extLst>
              <a:ext uri="{FF2B5EF4-FFF2-40B4-BE49-F238E27FC236}">
                <a16:creationId xmlns:a16="http://schemas.microsoft.com/office/drawing/2014/main" id="{3AA2A425-765E-E594-DC12-771E444FFD12}"/>
              </a:ext>
            </a:extLst>
          </p:cNvPr>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53881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2A75F-C799-CA35-375A-E3A43BC95F82}"/>
              </a:ext>
            </a:extLst>
          </p:cNvPr>
          <p:cNvSpPr>
            <a:spLocks noGrp="1"/>
          </p:cNvSpPr>
          <p:nvPr>
            <p:ph type="title"/>
          </p:nvPr>
        </p:nvSpPr>
        <p:spPr/>
        <p:txBody>
          <a:bodyPr/>
          <a:lstStyle/>
          <a:p>
            <a:r>
              <a:rPr lang="en-SK" b="1"/>
              <a:t>Revolúcia 1: Čistá voda a kanalizácia</a:t>
            </a:r>
            <a:endParaRPr lang="sk-SK" dirty="0"/>
          </a:p>
        </p:txBody>
      </p:sp>
      <p:sp>
        <p:nvSpPr>
          <p:cNvPr id="4" name="Footer Placeholder 3">
            <a:extLst>
              <a:ext uri="{FF2B5EF4-FFF2-40B4-BE49-F238E27FC236}">
                <a16:creationId xmlns:a16="http://schemas.microsoft.com/office/drawing/2014/main" id="{3A5A6F2A-2FBA-175B-EFBE-2037D3F5F3EA}"/>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63AC7CC2-4F74-33A5-8A35-DAE744B03A10}"/>
              </a:ext>
            </a:extLst>
          </p:cNvPr>
          <p:cNvSpPr>
            <a:spLocks noGrp="1"/>
          </p:cNvSpPr>
          <p:nvPr>
            <p:ph type="sldNum" sz="quarter" idx="12"/>
          </p:nvPr>
        </p:nvSpPr>
        <p:spPr/>
        <p:txBody>
          <a:bodyPr/>
          <a:lstStyle/>
          <a:p>
            <a:fld id="{6D22F896-40B5-4ADD-8801-0D06FADFA095}" type="slidenum">
              <a:rPr lang="en-US" smtClean="0"/>
              <a:t>6</a:t>
            </a:fld>
            <a:endParaRPr lang="en-US" dirty="0"/>
          </a:p>
        </p:txBody>
      </p:sp>
      <p:pic>
        <p:nvPicPr>
          <p:cNvPr id="9" name="Picture 8">
            <a:extLst>
              <a:ext uri="{FF2B5EF4-FFF2-40B4-BE49-F238E27FC236}">
                <a16:creationId xmlns:a16="http://schemas.microsoft.com/office/drawing/2014/main" id="{DF98FE41-B55E-7E1E-2C86-479AA21FC171}"/>
              </a:ext>
            </a:extLst>
          </p:cNvPr>
          <p:cNvPicPr>
            <a:picLocks noChangeAspect="1"/>
          </p:cNvPicPr>
          <p:nvPr/>
        </p:nvPicPr>
        <p:blipFill>
          <a:blip r:embed="rId3"/>
          <a:stretch>
            <a:fillRect/>
          </a:stretch>
        </p:blipFill>
        <p:spPr>
          <a:xfrm>
            <a:off x="133918" y="1708032"/>
            <a:ext cx="7452743" cy="4968494"/>
          </a:xfrm>
          <a:prstGeom prst="rect">
            <a:avLst/>
          </a:prstGeom>
        </p:spPr>
      </p:pic>
      <p:pic>
        <p:nvPicPr>
          <p:cNvPr id="10" name="Picture 9">
            <a:extLst>
              <a:ext uri="{FF2B5EF4-FFF2-40B4-BE49-F238E27FC236}">
                <a16:creationId xmlns:a16="http://schemas.microsoft.com/office/drawing/2014/main" id="{59F91046-82F0-B7FA-4FE6-F6D76146704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659576" y="1708032"/>
            <a:ext cx="4189359" cy="3172440"/>
          </a:xfrm>
          <a:prstGeom prst="rect">
            <a:avLst/>
          </a:prstGeom>
        </p:spPr>
      </p:pic>
      <p:pic>
        <p:nvPicPr>
          <p:cNvPr id="11" name="Picture 10" descr="Victorian Llanidloes - the town water pump">
            <a:extLst>
              <a:ext uri="{FF2B5EF4-FFF2-40B4-BE49-F238E27FC236}">
                <a16:creationId xmlns:a16="http://schemas.microsoft.com/office/drawing/2014/main" id="{D494AFAA-CFD2-18C5-9CDF-5A66DA5766D1}"/>
              </a:ext>
            </a:extLst>
          </p:cNvPr>
          <p:cNvPicPr>
            <a:picLocks noChangeAspect="1"/>
          </p:cNvPicPr>
          <p:nvPr/>
        </p:nvPicPr>
        <p:blipFill>
          <a:blip r:embed="rId5"/>
          <a:srcRect l="15763" t="4628" r="8032" b="7587"/>
          <a:stretch>
            <a:fillRect/>
          </a:stretch>
        </p:blipFill>
        <p:spPr>
          <a:xfrm>
            <a:off x="7659576" y="4229062"/>
            <a:ext cx="1770503" cy="2447464"/>
          </a:xfrm>
          <a:prstGeom prst="rect">
            <a:avLst/>
          </a:prstGeom>
        </p:spPr>
      </p:pic>
    </p:spTree>
    <p:extLst>
      <p:ext uri="{BB962C8B-B14F-4D97-AF65-F5344CB8AC3E}">
        <p14:creationId xmlns:p14="http://schemas.microsoft.com/office/powerpoint/2010/main" val="2987489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40D53-FA10-559F-16B0-C2D5F393F1BA}"/>
              </a:ext>
            </a:extLst>
          </p:cNvPr>
          <p:cNvSpPr>
            <a:spLocks noGrp="1"/>
          </p:cNvSpPr>
          <p:nvPr>
            <p:ph type="title"/>
          </p:nvPr>
        </p:nvSpPr>
        <p:spPr>
          <a:xfrm>
            <a:off x="913775" y="618517"/>
            <a:ext cx="10364451" cy="824693"/>
          </a:xfrm>
        </p:spPr>
        <p:txBody>
          <a:bodyPr/>
          <a:lstStyle/>
          <a:p>
            <a:r>
              <a:rPr lang="en-SK" b="1" dirty="0"/>
              <a:t>Revolúcia 2: Hygiena</a:t>
            </a:r>
            <a:endParaRPr lang="sk-SK" dirty="0"/>
          </a:p>
        </p:txBody>
      </p:sp>
      <p:sp>
        <p:nvSpPr>
          <p:cNvPr id="4" name="Footer Placeholder 3">
            <a:extLst>
              <a:ext uri="{FF2B5EF4-FFF2-40B4-BE49-F238E27FC236}">
                <a16:creationId xmlns:a16="http://schemas.microsoft.com/office/drawing/2014/main" id="{AFD21615-78BD-F206-45EB-44D8C3BB8E44}"/>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508CA199-F5A1-1A0C-F7D0-95561CA1943B}"/>
              </a:ext>
            </a:extLst>
          </p:cNvPr>
          <p:cNvSpPr>
            <a:spLocks noGrp="1"/>
          </p:cNvSpPr>
          <p:nvPr>
            <p:ph type="sldNum" sz="quarter" idx="12"/>
          </p:nvPr>
        </p:nvSpPr>
        <p:spPr/>
        <p:txBody>
          <a:bodyPr/>
          <a:lstStyle/>
          <a:p>
            <a:fld id="{6D22F896-40B5-4ADD-8801-0D06FADFA095}" type="slidenum">
              <a:rPr lang="en-US" smtClean="0"/>
              <a:t>7</a:t>
            </a:fld>
            <a:endParaRPr lang="en-US" dirty="0"/>
          </a:p>
        </p:txBody>
      </p:sp>
      <p:pic>
        <p:nvPicPr>
          <p:cNvPr id="9" name="Picture 8">
            <a:extLst>
              <a:ext uri="{FF2B5EF4-FFF2-40B4-BE49-F238E27FC236}">
                <a16:creationId xmlns:a16="http://schemas.microsoft.com/office/drawing/2014/main" id="{79818C9F-52EF-F3F7-6996-6C6AF0D5BB9C}"/>
              </a:ext>
            </a:extLst>
          </p:cNvPr>
          <p:cNvPicPr>
            <a:picLocks noChangeAspect="1"/>
          </p:cNvPicPr>
          <p:nvPr/>
        </p:nvPicPr>
        <p:blipFill>
          <a:blip r:embed="rId3"/>
          <a:stretch>
            <a:fillRect/>
          </a:stretch>
        </p:blipFill>
        <p:spPr>
          <a:xfrm>
            <a:off x="2472827" y="1467998"/>
            <a:ext cx="7772400" cy="5181600"/>
          </a:xfrm>
          <a:prstGeom prst="rect">
            <a:avLst/>
          </a:prstGeom>
        </p:spPr>
      </p:pic>
    </p:spTree>
    <p:extLst>
      <p:ext uri="{BB962C8B-B14F-4D97-AF65-F5344CB8AC3E}">
        <p14:creationId xmlns:p14="http://schemas.microsoft.com/office/powerpoint/2010/main" val="2270369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0F79424B-DB02-EB6F-734D-D38700A219EF}"/>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A306562B-05D4-1F46-0E37-B04522214158}"/>
              </a:ext>
            </a:extLst>
          </p:cNvPr>
          <p:cNvSpPr>
            <a:spLocks noGrp="1"/>
          </p:cNvSpPr>
          <p:nvPr>
            <p:ph type="sldNum" sz="quarter" idx="12"/>
          </p:nvPr>
        </p:nvSpPr>
        <p:spPr/>
        <p:txBody>
          <a:bodyPr/>
          <a:lstStyle/>
          <a:p>
            <a:fld id="{6D22F896-40B5-4ADD-8801-0D06FADFA095}" type="slidenum">
              <a:rPr lang="en-US" smtClean="0"/>
              <a:t>8</a:t>
            </a:fld>
            <a:endParaRPr lang="en-US" dirty="0"/>
          </a:p>
        </p:txBody>
      </p:sp>
      <p:pic>
        <p:nvPicPr>
          <p:cNvPr id="9" name="Picture 8">
            <a:extLst>
              <a:ext uri="{FF2B5EF4-FFF2-40B4-BE49-F238E27FC236}">
                <a16:creationId xmlns:a16="http://schemas.microsoft.com/office/drawing/2014/main" id="{34981C8D-44CB-60D0-6C87-D584E41AE81B}"/>
              </a:ext>
            </a:extLst>
          </p:cNvPr>
          <p:cNvPicPr>
            <a:picLocks noChangeAspect="1"/>
          </p:cNvPicPr>
          <p:nvPr/>
        </p:nvPicPr>
        <p:blipFill>
          <a:blip r:embed="rId3"/>
          <a:stretch>
            <a:fillRect/>
          </a:stretch>
        </p:blipFill>
        <p:spPr>
          <a:xfrm>
            <a:off x="1460608" y="156460"/>
            <a:ext cx="9817618" cy="6545079"/>
          </a:xfrm>
          <a:prstGeom prst="rect">
            <a:avLst/>
          </a:prstGeom>
        </p:spPr>
      </p:pic>
    </p:spTree>
    <p:extLst>
      <p:ext uri="{BB962C8B-B14F-4D97-AF65-F5344CB8AC3E}">
        <p14:creationId xmlns:p14="http://schemas.microsoft.com/office/powerpoint/2010/main" val="237143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81BBC741-3F40-2D51-F625-60AB298B2A35}"/>
              </a:ext>
            </a:extLst>
          </p:cNvPr>
          <p:cNvSpPr>
            <a:spLocks noGrp="1"/>
          </p:cNvSpPr>
          <p:nvPr>
            <p:ph type="ftr" sz="quarter" idx="11"/>
          </p:nvPr>
        </p:nvSpPr>
        <p:spPr/>
        <p:txBody>
          <a:bodyPr/>
          <a:lstStyle/>
          <a:p>
            <a:r>
              <a:rPr lang="en-US"/>
              <a:t>rusnakm@truni.sk</a:t>
            </a:r>
            <a:endParaRPr lang="en-US" dirty="0"/>
          </a:p>
        </p:txBody>
      </p:sp>
      <p:sp>
        <p:nvSpPr>
          <p:cNvPr id="4" name="Slide Number Placeholder 3">
            <a:extLst>
              <a:ext uri="{FF2B5EF4-FFF2-40B4-BE49-F238E27FC236}">
                <a16:creationId xmlns:a16="http://schemas.microsoft.com/office/drawing/2014/main" id="{46F22EDC-35A8-CC2D-E6B7-833AC88A0972}"/>
              </a:ext>
            </a:extLst>
          </p:cNvPr>
          <p:cNvSpPr>
            <a:spLocks noGrp="1"/>
          </p:cNvSpPr>
          <p:nvPr>
            <p:ph type="sldNum" sz="quarter" idx="12"/>
          </p:nvPr>
        </p:nvSpPr>
        <p:spPr/>
        <p:txBody>
          <a:bodyPr/>
          <a:lstStyle/>
          <a:p>
            <a:fld id="{6D22F896-40B5-4ADD-8801-0D06FADFA095}" type="slidenum">
              <a:rPr lang="en-US" smtClean="0"/>
              <a:t>9</a:t>
            </a:fld>
            <a:endParaRPr lang="en-US" dirty="0"/>
          </a:p>
        </p:txBody>
      </p:sp>
      <p:pic>
        <p:nvPicPr>
          <p:cNvPr id="6" name="Picture 5">
            <a:extLst>
              <a:ext uri="{FF2B5EF4-FFF2-40B4-BE49-F238E27FC236}">
                <a16:creationId xmlns:a16="http://schemas.microsoft.com/office/drawing/2014/main" id="{104B0F95-9D80-3A0E-E2AE-95ED238ED62F}"/>
              </a:ext>
            </a:extLst>
          </p:cNvPr>
          <p:cNvPicPr>
            <a:picLocks noChangeAspect="1"/>
          </p:cNvPicPr>
          <p:nvPr/>
        </p:nvPicPr>
        <p:blipFill>
          <a:blip r:embed="rId2"/>
          <a:stretch>
            <a:fillRect/>
          </a:stretch>
        </p:blipFill>
        <p:spPr>
          <a:xfrm>
            <a:off x="1090670" y="44373"/>
            <a:ext cx="10068958" cy="6712639"/>
          </a:xfrm>
          <a:prstGeom prst="rect">
            <a:avLst/>
          </a:prstGeom>
        </p:spPr>
      </p:pic>
    </p:spTree>
    <p:extLst>
      <p:ext uri="{BB962C8B-B14F-4D97-AF65-F5344CB8AC3E}">
        <p14:creationId xmlns:p14="http://schemas.microsoft.com/office/powerpoint/2010/main" val="2855754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DD60B1-8CC6-7598-3A35-EE06073435E3}"/>
              </a:ext>
            </a:extLst>
          </p:cNvPr>
          <p:cNvSpPr>
            <a:spLocks noGrp="1"/>
          </p:cNvSpPr>
          <p:nvPr>
            <p:ph type="ftr" sz="quarter" idx="11"/>
          </p:nvPr>
        </p:nvSpPr>
        <p:spPr/>
        <p:txBody>
          <a:bodyPr/>
          <a:lstStyle/>
          <a:p>
            <a:r>
              <a:rPr lang="en-US"/>
              <a:t>rusnakm@truni.sk</a:t>
            </a:r>
            <a:endParaRPr lang="en-US" dirty="0"/>
          </a:p>
        </p:txBody>
      </p:sp>
      <p:sp>
        <p:nvSpPr>
          <p:cNvPr id="4" name="Slide Number Placeholder 3">
            <a:extLst>
              <a:ext uri="{FF2B5EF4-FFF2-40B4-BE49-F238E27FC236}">
                <a16:creationId xmlns:a16="http://schemas.microsoft.com/office/drawing/2014/main" id="{832E4430-10C6-3F25-F1E5-E4FCBAA8E606}"/>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12" name="Picture 11">
            <a:extLst>
              <a:ext uri="{FF2B5EF4-FFF2-40B4-BE49-F238E27FC236}">
                <a16:creationId xmlns:a16="http://schemas.microsoft.com/office/drawing/2014/main" id="{18430CB9-F54F-5765-C0E9-0BF42B022FE1}"/>
              </a:ext>
            </a:extLst>
          </p:cNvPr>
          <p:cNvPicPr>
            <a:picLocks noChangeAspect="1"/>
          </p:cNvPicPr>
          <p:nvPr/>
        </p:nvPicPr>
        <p:blipFill>
          <a:blip r:embed="rId3"/>
          <a:stretch>
            <a:fillRect/>
          </a:stretch>
        </p:blipFill>
        <p:spPr>
          <a:xfrm>
            <a:off x="1426225" y="440675"/>
            <a:ext cx="9260136" cy="6173424"/>
          </a:xfrm>
          <a:prstGeom prst="rect">
            <a:avLst/>
          </a:prstGeom>
        </p:spPr>
      </p:pic>
    </p:spTree>
    <p:extLst>
      <p:ext uri="{BB962C8B-B14F-4D97-AF65-F5344CB8AC3E}">
        <p14:creationId xmlns:p14="http://schemas.microsoft.com/office/powerpoint/2010/main" val="1722939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AFE47E9-C26E-8A9B-4D58-7E948F9384C8}"/>
              </a:ext>
            </a:extLst>
          </p:cNvPr>
          <p:cNvSpPr>
            <a:spLocks noGrp="1"/>
          </p:cNvSpPr>
          <p:nvPr>
            <p:ph type="ftr" sz="quarter" idx="11"/>
          </p:nvPr>
        </p:nvSpPr>
        <p:spPr/>
        <p:txBody>
          <a:bodyPr/>
          <a:lstStyle/>
          <a:p>
            <a:r>
              <a:rPr lang="en-US"/>
              <a:t>rusnakm@truni.sk</a:t>
            </a:r>
            <a:endParaRPr lang="en-US" dirty="0"/>
          </a:p>
        </p:txBody>
      </p:sp>
      <p:sp>
        <p:nvSpPr>
          <p:cNvPr id="3" name="Slide Number Placeholder 2">
            <a:extLst>
              <a:ext uri="{FF2B5EF4-FFF2-40B4-BE49-F238E27FC236}">
                <a16:creationId xmlns:a16="http://schemas.microsoft.com/office/drawing/2014/main" id="{57F24BE1-CA65-2A25-3CF4-1074E4B18BC1}"/>
              </a:ext>
            </a:extLst>
          </p:cNvPr>
          <p:cNvSpPr>
            <a:spLocks noGrp="1"/>
          </p:cNvSpPr>
          <p:nvPr>
            <p:ph type="sldNum" sz="quarter" idx="12"/>
          </p:nvPr>
        </p:nvSpPr>
        <p:spPr/>
        <p:txBody>
          <a:bodyPr/>
          <a:lstStyle/>
          <a:p>
            <a:fld id="{6D22F896-40B5-4ADD-8801-0D06FADFA095}" type="slidenum">
              <a:rPr lang="en-US" smtClean="0"/>
              <a:t>11</a:t>
            </a:fld>
            <a:endParaRPr lang="en-US" dirty="0"/>
          </a:p>
        </p:txBody>
      </p:sp>
      <p:pic>
        <p:nvPicPr>
          <p:cNvPr id="5" name="Picture 4">
            <a:extLst>
              <a:ext uri="{FF2B5EF4-FFF2-40B4-BE49-F238E27FC236}">
                <a16:creationId xmlns:a16="http://schemas.microsoft.com/office/drawing/2014/main" id="{99E87DEA-5848-1AAE-0D52-9211265D6DB4}"/>
              </a:ext>
            </a:extLst>
          </p:cNvPr>
          <p:cNvPicPr>
            <a:picLocks noChangeAspect="1"/>
          </p:cNvPicPr>
          <p:nvPr/>
        </p:nvPicPr>
        <p:blipFill>
          <a:blip r:embed="rId2"/>
          <a:stretch>
            <a:fillRect/>
          </a:stretch>
        </p:blipFill>
        <p:spPr>
          <a:xfrm>
            <a:off x="1899413" y="318931"/>
            <a:ext cx="7772400" cy="6220137"/>
          </a:xfrm>
          <a:prstGeom prst="rect">
            <a:avLst/>
          </a:prstGeom>
        </p:spPr>
      </p:pic>
    </p:spTree>
    <p:extLst>
      <p:ext uri="{BB962C8B-B14F-4D97-AF65-F5344CB8AC3E}">
        <p14:creationId xmlns:p14="http://schemas.microsoft.com/office/powerpoint/2010/main" val="3956637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0287345-A740-5EB9-92FE-DB853FDABCEF}"/>
              </a:ext>
            </a:extLst>
          </p:cNvPr>
          <p:cNvSpPr>
            <a:spLocks noGrp="1"/>
          </p:cNvSpPr>
          <p:nvPr>
            <p:ph type="ftr" sz="quarter" idx="11"/>
          </p:nvPr>
        </p:nvSpPr>
        <p:spPr/>
        <p:txBody>
          <a:bodyPr/>
          <a:lstStyle/>
          <a:p>
            <a:r>
              <a:rPr lang="en-US"/>
              <a:t>rusnakm@truni.sk</a:t>
            </a:r>
            <a:endParaRPr lang="en-US" dirty="0"/>
          </a:p>
        </p:txBody>
      </p:sp>
      <p:sp>
        <p:nvSpPr>
          <p:cNvPr id="3" name="Slide Number Placeholder 2">
            <a:extLst>
              <a:ext uri="{FF2B5EF4-FFF2-40B4-BE49-F238E27FC236}">
                <a16:creationId xmlns:a16="http://schemas.microsoft.com/office/drawing/2014/main" id="{0037F86C-F62B-A1E4-B9A1-142EAF958C55}"/>
              </a:ext>
            </a:extLst>
          </p:cNvPr>
          <p:cNvSpPr>
            <a:spLocks noGrp="1"/>
          </p:cNvSpPr>
          <p:nvPr>
            <p:ph type="sldNum" sz="quarter" idx="12"/>
          </p:nvPr>
        </p:nvSpPr>
        <p:spPr/>
        <p:txBody>
          <a:bodyPr/>
          <a:lstStyle/>
          <a:p>
            <a:fld id="{6D22F896-40B5-4ADD-8801-0D06FADFA095}" type="slidenum">
              <a:rPr lang="en-US" smtClean="0"/>
              <a:t>12</a:t>
            </a:fld>
            <a:endParaRPr lang="en-US" dirty="0"/>
          </a:p>
        </p:txBody>
      </p:sp>
      <p:pic>
        <p:nvPicPr>
          <p:cNvPr id="5" name="Picture 4">
            <a:extLst>
              <a:ext uri="{FF2B5EF4-FFF2-40B4-BE49-F238E27FC236}">
                <a16:creationId xmlns:a16="http://schemas.microsoft.com/office/drawing/2014/main" id="{37B54C62-58E7-6FFB-05D0-6B9645C9E34E}"/>
              </a:ext>
            </a:extLst>
          </p:cNvPr>
          <p:cNvPicPr>
            <a:picLocks noChangeAspect="1"/>
          </p:cNvPicPr>
          <p:nvPr/>
        </p:nvPicPr>
        <p:blipFill>
          <a:blip r:embed="rId2"/>
          <a:stretch>
            <a:fillRect/>
          </a:stretch>
        </p:blipFill>
        <p:spPr>
          <a:xfrm>
            <a:off x="1570339" y="341523"/>
            <a:ext cx="9325779" cy="6217186"/>
          </a:xfrm>
          <a:prstGeom prst="rect">
            <a:avLst/>
          </a:prstGeom>
        </p:spPr>
      </p:pic>
    </p:spTree>
    <p:extLst>
      <p:ext uri="{BB962C8B-B14F-4D97-AF65-F5344CB8AC3E}">
        <p14:creationId xmlns:p14="http://schemas.microsoft.com/office/powerpoint/2010/main" val="3989078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240B62-DBFC-53FC-7A46-30570A6E8E7A}"/>
              </a:ext>
            </a:extLst>
          </p:cNvPr>
          <p:cNvSpPr>
            <a:spLocks noGrp="1"/>
          </p:cNvSpPr>
          <p:nvPr>
            <p:ph type="title"/>
          </p:nvPr>
        </p:nvSpPr>
        <p:spPr/>
        <p:txBody>
          <a:bodyPr/>
          <a:lstStyle/>
          <a:p>
            <a:r>
              <a:rPr lang="en-SK" b="1" dirty="0"/>
              <a:t>Nie všetky revolúcie sú už za nami“</a:t>
            </a:r>
            <a:br>
              <a:rPr lang="en-SK" b="1" dirty="0"/>
            </a:br>
            <a:endParaRPr lang="sk-SK" dirty="0"/>
          </a:p>
        </p:txBody>
      </p:sp>
      <p:sp>
        <p:nvSpPr>
          <p:cNvPr id="5" name="Content Placeholder 4">
            <a:extLst>
              <a:ext uri="{FF2B5EF4-FFF2-40B4-BE49-F238E27FC236}">
                <a16:creationId xmlns:a16="http://schemas.microsoft.com/office/drawing/2014/main" id="{5FFAF1FA-3565-4C45-73D7-1129F67F3BD4}"/>
              </a:ext>
            </a:extLst>
          </p:cNvPr>
          <p:cNvSpPr>
            <a:spLocks noGrp="1"/>
          </p:cNvSpPr>
          <p:nvPr>
            <p:ph sz="quarter" idx="13"/>
          </p:nvPr>
        </p:nvSpPr>
        <p:spPr/>
        <p:txBody>
          <a:bodyPr>
            <a:normAutofit fontScale="47500" lnSpcReduction="20000"/>
          </a:bodyPr>
          <a:lstStyle/>
          <a:p>
            <a:r>
              <a:rPr lang="en-SK" dirty="0"/>
              <a:t>Tu by som urobil prechod k súčasnosti.</a:t>
            </a:r>
          </a:p>
          <a:p>
            <a:r>
              <a:rPr lang="en-SK" b="1" dirty="0"/>
              <a:t>Infekčné choroby sme výrazne zvládli – ale objavili sa nové výzvy:</a:t>
            </a:r>
            <a:endParaRPr lang="en-SK" dirty="0"/>
          </a:p>
          <a:p>
            <a:pPr lvl="0"/>
            <a:r>
              <a:rPr lang="en-SK" dirty="0"/>
              <a:t>kardiovaskulárne ochorenia,</a:t>
            </a:r>
          </a:p>
          <a:p>
            <a:pPr lvl="0"/>
            <a:r>
              <a:rPr lang="en-SK" dirty="0"/>
              <a:t>nádory,</a:t>
            </a:r>
          </a:p>
          <a:p>
            <a:pPr lvl="0"/>
            <a:r>
              <a:rPr lang="en-SK" dirty="0"/>
              <a:t>diabetes,</a:t>
            </a:r>
          </a:p>
          <a:p>
            <a:pPr lvl="0"/>
            <a:r>
              <a:rPr lang="en-SK" dirty="0"/>
              <a:t>obezita,</a:t>
            </a:r>
          </a:p>
          <a:p>
            <a:pPr lvl="0"/>
            <a:r>
              <a:rPr lang="en-SK" dirty="0"/>
              <a:t>demencia,</a:t>
            </a:r>
          </a:p>
          <a:p>
            <a:pPr lvl="0"/>
            <a:r>
              <a:rPr lang="en-SK" dirty="0"/>
              <a:t>starnutie populácie,</a:t>
            </a:r>
          </a:p>
          <a:p>
            <a:pPr lvl="0"/>
            <a:r>
              <a:rPr lang="en-SK" dirty="0"/>
              <a:t>antibiotická rezistencia,</a:t>
            </a:r>
          </a:p>
          <a:p>
            <a:pPr lvl="0"/>
            <a:r>
              <a:rPr lang="en-SK" dirty="0"/>
              <a:t>environmentálne riziká.</a:t>
            </a:r>
          </a:p>
          <a:p>
            <a:r>
              <a:rPr lang="en-SK" dirty="0"/>
              <a:t>A otázka pre publikum:</a:t>
            </a:r>
          </a:p>
          <a:p>
            <a:r>
              <a:rPr lang="en-SK" b="1" dirty="0"/>
              <a:t>Aká bude ďalšia zdravotná revolúcia?</a:t>
            </a:r>
            <a:endParaRPr lang="en-SK" dirty="0"/>
          </a:p>
          <a:p>
            <a:endParaRPr lang="sk-SK" dirty="0"/>
          </a:p>
        </p:txBody>
      </p:sp>
      <p:sp>
        <p:nvSpPr>
          <p:cNvPr id="2" name="Footer Placeholder 1">
            <a:extLst>
              <a:ext uri="{FF2B5EF4-FFF2-40B4-BE49-F238E27FC236}">
                <a16:creationId xmlns:a16="http://schemas.microsoft.com/office/drawing/2014/main" id="{DB6140ED-5A7E-B78D-6549-88DF23E7FD84}"/>
              </a:ext>
            </a:extLst>
          </p:cNvPr>
          <p:cNvSpPr>
            <a:spLocks noGrp="1"/>
          </p:cNvSpPr>
          <p:nvPr>
            <p:ph type="ftr" sz="quarter" idx="11"/>
          </p:nvPr>
        </p:nvSpPr>
        <p:spPr/>
        <p:txBody>
          <a:bodyPr/>
          <a:lstStyle/>
          <a:p>
            <a:r>
              <a:rPr lang="en-US"/>
              <a:t>rusnakm@truni.sk</a:t>
            </a:r>
            <a:endParaRPr lang="en-US" dirty="0"/>
          </a:p>
        </p:txBody>
      </p:sp>
      <p:sp>
        <p:nvSpPr>
          <p:cNvPr id="3" name="Slide Number Placeholder 2">
            <a:extLst>
              <a:ext uri="{FF2B5EF4-FFF2-40B4-BE49-F238E27FC236}">
                <a16:creationId xmlns:a16="http://schemas.microsoft.com/office/drawing/2014/main" id="{87C76B43-9A98-D0C6-8457-34FE8688E882}"/>
              </a:ext>
            </a:extLst>
          </p:cNvPr>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1416297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57EF-B564-91BD-912C-9DDE62EB239D}"/>
              </a:ext>
            </a:extLst>
          </p:cNvPr>
          <p:cNvSpPr>
            <a:spLocks noGrp="1"/>
          </p:cNvSpPr>
          <p:nvPr>
            <p:ph type="title"/>
          </p:nvPr>
        </p:nvSpPr>
        <p:spPr/>
        <p:txBody>
          <a:bodyPr/>
          <a:lstStyle/>
          <a:p>
            <a:r>
              <a:rPr lang="en-SK" b="1" dirty="0"/>
              <a:t>Najväčšia zdravotná revolúcia môže byť v našich rukách“</a:t>
            </a:r>
            <a:endParaRPr lang="sk-SK" dirty="0"/>
          </a:p>
        </p:txBody>
      </p:sp>
      <p:sp>
        <p:nvSpPr>
          <p:cNvPr id="3" name="Content Placeholder 2">
            <a:extLst>
              <a:ext uri="{FF2B5EF4-FFF2-40B4-BE49-F238E27FC236}">
                <a16:creationId xmlns:a16="http://schemas.microsoft.com/office/drawing/2014/main" id="{E29C1FD0-0AC6-277F-FD86-A2821935D41B}"/>
              </a:ext>
            </a:extLst>
          </p:cNvPr>
          <p:cNvSpPr>
            <a:spLocks noGrp="1"/>
          </p:cNvSpPr>
          <p:nvPr>
            <p:ph sz="quarter" idx="13"/>
          </p:nvPr>
        </p:nvSpPr>
        <p:spPr/>
        <p:txBody>
          <a:bodyPr>
            <a:normAutofit fontScale="70000" lnSpcReduction="20000"/>
          </a:bodyPr>
          <a:lstStyle/>
          <a:p>
            <a:r>
              <a:rPr lang="en-SK" b="1" dirty="0"/>
              <a:t>„</a:t>
            </a:r>
            <a:r>
              <a:rPr lang="en-SK" dirty="0"/>
              <a:t>Toto by som dal pred váš </a:t>
            </a:r>
            <a:r>
              <a:rPr lang="en-SK" b="1" dirty="0"/>
              <a:t>Revolúciu 5</a:t>
            </a:r>
            <a:r>
              <a:rPr lang="en-SK" dirty="0"/>
              <a:t>.</a:t>
            </a:r>
          </a:p>
          <a:p>
            <a:r>
              <a:rPr lang="en-SK" dirty="0"/>
              <a:t>Niekoľko jednoduchých oblastí:</a:t>
            </a:r>
          </a:p>
          <a:p>
            <a:r>
              <a:rPr lang="en-SK" b="1" dirty="0"/>
              <a:t>🚶 Pohyb</a:t>
            </a:r>
            <a:br>
              <a:rPr lang="en-SK" dirty="0"/>
            </a:br>
            <a:r>
              <a:rPr lang="en-SK" b="1" dirty="0"/>
              <a:t>🥗 Výživa</a:t>
            </a:r>
            <a:br>
              <a:rPr lang="en-SK" dirty="0"/>
            </a:br>
            <a:r>
              <a:rPr lang="en-SK" b="1" dirty="0"/>
              <a:t>🚭 Nefajčiť</a:t>
            </a:r>
            <a:br>
              <a:rPr lang="en-SK" dirty="0"/>
            </a:br>
            <a:r>
              <a:rPr lang="en-SK" b="1" dirty="0"/>
              <a:t>🔎 Skríning</a:t>
            </a:r>
            <a:br>
              <a:rPr lang="en-SK" dirty="0"/>
            </a:br>
            <a:r>
              <a:rPr lang="en-SK" b="1" dirty="0"/>
              <a:t>😴 Spánok</a:t>
            </a:r>
            <a:br>
              <a:rPr lang="en-SK" dirty="0"/>
            </a:br>
            <a:r>
              <a:rPr lang="en-SK" b="1" dirty="0"/>
              <a:t>👥 Sociálne kontakty</a:t>
            </a:r>
            <a:br>
              <a:rPr lang="en-SK" dirty="0"/>
            </a:br>
            <a:r>
              <a:rPr lang="en-SK" b="1" dirty="0"/>
              <a:t>🌳 Životné prostredie</a:t>
            </a:r>
            <a:r>
              <a:rPr lang="en-SK" dirty="0"/>
              <a:t> </a:t>
            </a:r>
          </a:p>
          <a:p>
            <a:r>
              <a:rPr lang="en-SK" dirty="0"/>
              <a:t>A hlavná myšlienka:</a:t>
            </a:r>
          </a:p>
          <a:p>
            <a:r>
              <a:rPr lang="en-SK" b="1" dirty="0"/>
              <a:t>Moderná medicína dokáže veľa. Prevencia však často dokáže ešte viac – zabrániť tomu, aby choroba vôbec vznikla.</a:t>
            </a:r>
            <a:endParaRPr lang="en-SK" dirty="0"/>
          </a:p>
          <a:p>
            <a:endParaRPr lang="sk-SK" dirty="0"/>
          </a:p>
        </p:txBody>
      </p:sp>
      <p:sp>
        <p:nvSpPr>
          <p:cNvPr id="4" name="Footer Placeholder 3">
            <a:extLst>
              <a:ext uri="{FF2B5EF4-FFF2-40B4-BE49-F238E27FC236}">
                <a16:creationId xmlns:a16="http://schemas.microsoft.com/office/drawing/2014/main" id="{F16C0231-9267-E632-3457-C5DBD8FE2CD0}"/>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F263FB82-2853-A089-3B3B-108B598C7067}"/>
              </a:ext>
            </a:extLst>
          </p:cNvPr>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1690708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D0321-84D3-8BAC-B862-3BB19F440369}"/>
              </a:ext>
            </a:extLst>
          </p:cNvPr>
          <p:cNvSpPr>
            <a:spLocks noGrp="1"/>
          </p:cNvSpPr>
          <p:nvPr>
            <p:ph type="title"/>
          </p:nvPr>
        </p:nvSpPr>
        <p:spPr/>
        <p:txBody>
          <a:bodyPr/>
          <a:lstStyle/>
          <a:p>
            <a:r>
              <a:rPr lang="en-SK" b="1" dirty="0"/>
              <a:t>A čo keď medicíne neveríme?</a:t>
            </a:r>
            <a:endParaRPr lang="sk-SK" dirty="0"/>
          </a:p>
        </p:txBody>
      </p:sp>
      <p:sp>
        <p:nvSpPr>
          <p:cNvPr id="3" name="Content Placeholder 2">
            <a:extLst>
              <a:ext uri="{FF2B5EF4-FFF2-40B4-BE49-F238E27FC236}">
                <a16:creationId xmlns:a16="http://schemas.microsoft.com/office/drawing/2014/main" id="{FDBE5562-6F1B-4BBD-091C-C98E6CE46ECA}"/>
              </a:ext>
            </a:extLst>
          </p:cNvPr>
          <p:cNvSpPr>
            <a:spLocks noGrp="1"/>
          </p:cNvSpPr>
          <p:nvPr>
            <p:ph sz="quarter" idx="13"/>
          </p:nvPr>
        </p:nvSpPr>
        <p:spPr/>
        <p:txBody>
          <a:bodyPr>
            <a:normAutofit fontScale="92500" lnSpcReduction="20000"/>
          </a:bodyPr>
          <a:lstStyle/>
          <a:p>
            <a:r>
              <a:rPr lang="en-SK" b="1" dirty="0"/>
              <a:t>„</a:t>
            </a:r>
          </a:p>
          <a:p>
            <a:r>
              <a:rPr lang="en-SK" dirty="0"/>
              <a:t>Keďže už máte tému </a:t>
            </a:r>
            <a:r>
              <a:rPr lang="en-SK" b="1" dirty="0"/>
              <a:t>spochybňovania očkovania</a:t>
            </a:r>
            <a:r>
              <a:rPr lang="en-SK" dirty="0"/>
              <a:t>, rozšíril by som ju na širší problém dôvery v medicínu.</a:t>
            </a:r>
          </a:p>
          <a:p>
            <a:r>
              <a:rPr lang="en-SK" dirty="0"/>
              <a:t>Nie ako polemiku, ale ako otázku:</a:t>
            </a:r>
          </a:p>
          <a:p>
            <a:r>
              <a:rPr lang="en-SK" b="1" dirty="0"/>
              <a:t>Ako sa rozhodujeme, komu veriť, keď dostávame protichodné informácie?</a:t>
            </a:r>
            <a:endParaRPr lang="en-SK" dirty="0"/>
          </a:p>
          <a:p>
            <a:r>
              <a:rPr lang="en-SK" dirty="0"/>
              <a:t>Tri jednoduché pravidlá:</a:t>
            </a:r>
          </a:p>
          <a:p>
            <a:r>
              <a:rPr lang="en-SK" b="1" dirty="0"/>
              <a:t>1. Kto to tvrdí?</a:t>
            </a:r>
            <a:br>
              <a:rPr lang="en-SK" dirty="0"/>
            </a:br>
            <a:r>
              <a:rPr lang="en-SK" b="1" dirty="0"/>
              <a:t>2. Aké má dôkazy?</a:t>
            </a:r>
            <a:br>
              <a:rPr lang="en-SK" dirty="0"/>
            </a:br>
            <a:r>
              <a:rPr lang="en-SK" b="1" dirty="0"/>
              <a:t>3. Zhodujú sa na tom odborné zdroje?</a:t>
            </a:r>
            <a:r>
              <a:rPr lang="en-SK" dirty="0"/>
              <a:t> </a:t>
            </a:r>
          </a:p>
          <a:p>
            <a:endParaRPr lang="sk-SK" dirty="0"/>
          </a:p>
        </p:txBody>
      </p:sp>
      <p:sp>
        <p:nvSpPr>
          <p:cNvPr id="4" name="Footer Placeholder 3">
            <a:extLst>
              <a:ext uri="{FF2B5EF4-FFF2-40B4-BE49-F238E27FC236}">
                <a16:creationId xmlns:a16="http://schemas.microsoft.com/office/drawing/2014/main" id="{294A3CD1-6EC2-3688-0049-D6EA679E73E4}"/>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E1DBFC4B-C10F-CD67-9154-05C06495BCC1}"/>
              </a:ext>
            </a:extLst>
          </p:cNvPr>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901536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0B764-6DAE-6950-8807-CB87DD934906}"/>
              </a:ext>
            </a:extLst>
          </p:cNvPr>
          <p:cNvSpPr>
            <a:spLocks noGrp="1"/>
          </p:cNvSpPr>
          <p:nvPr>
            <p:ph type="title"/>
          </p:nvPr>
        </p:nvSpPr>
        <p:spPr/>
        <p:txBody>
          <a:bodyPr/>
          <a:lstStyle/>
          <a:p>
            <a:r>
              <a:rPr lang="en-SK" b="1" dirty="0"/>
              <a:t>Čo sme získali za 200 rokov?“</a:t>
            </a:r>
            <a:endParaRPr lang="sk-SK" dirty="0"/>
          </a:p>
        </p:txBody>
      </p:sp>
      <p:sp>
        <p:nvSpPr>
          <p:cNvPr id="3" name="Content Placeholder 2">
            <a:extLst>
              <a:ext uri="{FF2B5EF4-FFF2-40B4-BE49-F238E27FC236}">
                <a16:creationId xmlns:a16="http://schemas.microsoft.com/office/drawing/2014/main" id="{88E9A07E-05FC-16F9-796C-4DDB89B9A8DA}"/>
              </a:ext>
            </a:extLst>
          </p:cNvPr>
          <p:cNvSpPr>
            <a:spLocks noGrp="1"/>
          </p:cNvSpPr>
          <p:nvPr>
            <p:ph sz="quarter" idx="13"/>
          </p:nvPr>
        </p:nvSpPr>
        <p:spPr/>
        <p:txBody>
          <a:bodyPr>
            <a:normAutofit fontScale="55000" lnSpcReduction="20000"/>
          </a:bodyPr>
          <a:lstStyle/>
          <a:p>
            <a:r>
              <a:rPr lang="en-SK" dirty="0"/>
              <a:t>Veľmi jednoduchý, emocionálny záver:</a:t>
            </a:r>
          </a:p>
          <a:p>
            <a:r>
              <a:rPr lang="en-SK" b="1" dirty="0"/>
              <a:t>1800</a:t>
            </a:r>
            <a:br>
              <a:rPr lang="en-SK" dirty="0"/>
            </a:br>
            <a:r>
              <a:rPr lang="en-SK" dirty="0"/>
              <a:t>➡️ voda nebola bezpečná</a:t>
            </a:r>
            <a:br>
              <a:rPr lang="en-SK" dirty="0"/>
            </a:br>
            <a:r>
              <a:rPr lang="en-SK" dirty="0"/>
              <a:t>➡️ infekcie boli častou príčinou smrti</a:t>
            </a:r>
            <a:br>
              <a:rPr lang="en-SK" dirty="0"/>
            </a:br>
            <a:r>
              <a:rPr lang="en-SK" dirty="0"/>
              <a:t>➡️ neexistovali antibiotiká ani moderné vakcíny</a:t>
            </a:r>
            <a:br>
              <a:rPr lang="en-SK" dirty="0"/>
            </a:br>
            <a:r>
              <a:rPr lang="en-SK" dirty="0"/>
              <a:t>➡️ medicína mala obmedzené možnosti</a:t>
            </a:r>
          </a:p>
          <a:p>
            <a:r>
              <a:rPr lang="en-SK" b="1" dirty="0"/>
              <a:t>2026</a:t>
            </a:r>
            <a:br>
              <a:rPr lang="en-SK" dirty="0"/>
            </a:br>
            <a:r>
              <a:rPr lang="en-SK" dirty="0"/>
              <a:t>➡️ čistá voda</a:t>
            </a:r>
            <a:br>
              <a:rPr lang="en-SK" dirty="0"/>
            </a:br>
            <a:r>
              <a:rPr lang="en-SK" dirty="0"/>
              <a:t>➡️ hygiena</a:t>
            </a:r>
            <a:br>
              <a:rPr lang="en-SK" dirty="0"/>
            </a:br>
            <a:r>
              <a:rPr lang="en-SK" dirty="0"/>
              <a:t>➡️ očkovanie</a:t>
            </a:r>
            <a:br>
              <a:rPr lang="en-SK" dirty="0"/>
            </a:br>
            <a:r>
              <a:rPr lang="en-SK" dirty="0"/>
              <a:t>➡️ antibiotiká</a:t>
            </a:r>
            <a:br>
              <a:rPr lang="en-SK" dirty="0"/>
            </a:br>
            <a:r>
              <a:rPr lang="en-SK" dirty="0"/>
              <a:t>➡️ skríning</a:t>
            </a:r>
            <a:br>
              <a:rPr lang="en-SK" dirty="0"/>
            </a:br>
            <a:r>
              <a:rPr lang="en-SK" dirty="0"/>
              <a:t>➡️ prevencia</a:t>
            </a:r>
            <a:br>
              <a:rPr lang="en-SK" dirty="0"/>
            </a:br>
            <a:r>
              <a:rPr lang="en-SK" dirty="0"/>
              <a:t>➡️ moderná liečba</a:t>
            </a:r>
          </a:p>
          <a:p>
            <a:r>
              <a:rPr lang="en-SK" dirty="0"/>
              <a:t>A úplne dole:</a:t>
            </a:r>
          </a:p>
          <a:p>
            <a:r>
              <a:rPr lang="en-SK" b="1" dirty="0"/>
              <a:t>Najväčším úspechom medicíny nie je iba to, že dokáže liečiť choroby. Je ním aj to, že mnohým chorobám dokážeme predísť.</a:t>
            </a:r>
            <a:endParaRPr lang="en-SK" dirty="0"/>
          </a:p>
          <a:p>
            <a:endParaRPr lang="sk-SK" dirty="0"/>
          </a:p>
        </p:txBody>
      </p:sp>
      <p:sp>
        <p:nvSpPr>
          <p:cNvPr id="4" name="Footer Placeholder 3">
            <a:extLst>
              <a:ext uri="{FF2B5EF4-FFF2-40B4-BE49-F238E27FC236}">
                <a16:creationId xmlns:a16="http://schemas.microsoft.com/office/drawing/2014/main" id="{C578A7FB-4238-307D-ECA1-56D55B5FFB34}"/>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891F8AF6-BECD-5BE6-E578-2E453C52FE3C}"/>
              </a:ext>
            </a:extLst>
          </p:cNvPr>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4283687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F52113C9-248E-B8E6-D6FF-5889E54BD812}"/>
              </a:ext>
            </a:extLst>
          </p:cNvPr>
          <p:cNvPicPr>
            <a:picLocks noGrp="1" noChangeAspect="1"/>
          </p:cNvPicPr>
          <p:nvPr>
            <p:ph sz="quarter" idx="13"/>
          </p:nvPr>
        </p:nvPicPr>
        <p:blipFill>
          <a:blip r:embed="rId2"/>
          <a:stretch>
            <a:fillRect/>
          </a:stretch>
        </p:blipFill>
        <p:spPr>
          <a:xfrm>
            <a:off x="995440" y="256142"/>
            <a:ext cx="9518571" cy="6345715"/>
          </a:xfrm>
          <a:prstGeom prst="rect">
            <a:avLst/>
          </a:prstGeom>
        </p:spPr>
      </p:pic>
      <p:sp>
        <p:nvSpPr>
          <p:cNvPr id="4" name="Footer Placeholder 3">
            <a:extLst>
              <a:ext uri="{FF2B5EF4-FFF2-40B4-BE49-F238E27FC236}">
                <a16:creationId xmlns:a16="http://schemas.microsoft.com/office/drawing/2014/main" id="{49E3CD81-FF5D-2C7E-98F5-927BCA19E5E2}"/>
              </a:ext>
            </a:extLst>
          </p:cNvPr>
          <p:cNvSpPr>
            <a:spLocks noGrp="1"/>
          </p:cNvSpPr>
          <p:nvPr>
            <p:ph type="ftr" sz="quarter" idx="11"/>
          </p:nvPr>
        </p:nvSpPr>
        <p:spPr/>
        <p:txBody>
          <a:bodyPr/>
          <a:lstStyle/>
          <a:p>
            <a:r>
              <a:rPr lang="en-US"/>
              <a:t>rusnakm@truni.sk</a:t>
            </a:r>
            <a:endParaRPr lang="en-US" dirty="0"/>
          </a:p>
        </p:txBody>
      </p:sp>
      <p:sp>
        <p:nvSpPr>
          <p:cNvPr id="5" name="Slide Number Placeholder 4">
            <a:extLst>
              <a:ext uri="{FF2B5EF4-FFF2-40B4-BE49-F238E27FC236}">
                <a16:creationId xmlns:a16="http://schemas.microsoft.com/office/drawing/2014/main" id="{9BBB7207-6D75-3A68-5A2B-A60C04A293E3}"/>
              </a:ext>
            </a:extLst>
          </p:cNvPr>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297212748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Droplet</Template>
  <TotalTime>179</TotalTime>
  <Words>841</Words>
  <Application>Microsoft Macintosh PowerPoint</Application>
  <PresentationFormat>Widescreen</PresentationFormat>
  <Paragraphs>117</Paragraphs>
  <Slides>17</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Arial</vt:lpstr>
      <vt:lpstr>Tw Cen MT</vt:lpstr>
      <vt:lpstr>Droplet</vt:lpstr>
      <vt:lpstr>Vývoj zdravia verejnosti vo svete a na Slovensku </vt:lpstr>
      <vt:lpstr>PowerPoint Presentation</vt:lpstr>
      <vt:lpstr>civilizácie ovplyvňovali aj choroby</vt:lpstr>
      <vt:lpstr>Koľko rokov sa dožíval priemerný človek, keď sa narodil váš starý otec alebo prastarý otec?</vt:lpstr>
      <vt:lpstr>PowerPoint Presentation</vt:lpstr>
      <vt:lpstr>Revolúcia 1: Čistá voda a kanalizácia</vt:lpstr>
      <vt:lpstr>Revolúcia 2: Hygiena</vt:lpstr>
      <vt:lpstr>PowerPoint Presentation</vt:lpstr>
      <vt:lpstr>PowerPoint Presentation</vt:lpstr>
      <vt:lpstr>PowerPoint Presentation</vt:lpstr>
      <vt:lpstr>PowerPoint Presentation</vt:lpstr>
      <vt:lpstr>PowerPoint Presentation</vt:lpstr>
      <vt:lpstr>Nie všetky revolúcie sú už za nami“ </vt:lpstr>
      <vt:lpstr>Najväčšia zdravotná revolúcia môže byť v našich rukách“</vt:lpstr>
      <vt:lpstr>A čo keď medicíne neveríme?</vt:lpstr>
      <vt:lpstr>Čo sme získali za 200 rokov?“</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Rusnák Martin</dc:creator>
  <cp:lastModifiedBy>Rusnák Martin</cp:lastModifiedBy>
  <cp:revision>15</cp:revision>
  <dcterms:created xsi:type="dcterms:W3CDTF">2026-08-22T09:01:37Z</dcterms:created>
  <dcterms:modified xsi:type="dcterms:W3CDTF">2026-08-24T11:19:59Z</dcterms:modified>
</cp:coreProperties>
</file>