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60" r:id="rId4"/>
    <p:sldId id="269" r:id="rId5"/>
    <p:sldId id="258" r:id="rId6"/>
    <p:sldId id="259" r:id="rId7"/>
    <p:sldId id="261" r:id="rId8"/>
    <p:sldId id="262" r:id="rId9"/>
    <p:sldId id="264" r:id="rId10"/>
    <p:sldId id="267" r:id="rId11"/>
    <p:sldId id="278" r:id="rId12"/>
    <p:sldId id="276" r:id="rId13"/>
    <p:sldId id="279" r:id="rId14"/>
    <p:sldId id="273" r:id="rId15"/>
    <p:sldId id="280" r:id="rId16"/>
    <p:sldId id="275" r:id="rId17"/>
    <p:sldId id="274" r:id="rId18"/>
    <p:sldId id="277" r:id="rId19"/>
    <p:sldId id="263" r:id="rId20"/>
    <p:sldId id="281" r:id="rId21"/>
    <p:sldId id="282" r:id="rId22"/>
    <p:sldId id="283" r:id="rId23"/>
    <p:sldId id="265" r:id="rId24"/>
    <p:sldId id="266" r:id="rId25"/>
    <p:sldId id="268" r:id="rId26"/>
    <p:sldId id="271" r:id="rId27"/>
    <p:sldId id="270" r:id="rId28"/>
    <p:sldId id="272" r:id="rId29"/>
    <p:sldId id="284" r:id="rId30"/>
    <p:sldId id="285" r:id="rId31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E7662D-90DA-014A-A3FC-2612702BEC0B}" v="64" dt="2022-01-06T10:36:09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4"/>
    <p:restoredTop sz="93159"/>
  </p:normalViewPr>
  <p:slideViewPr>
    <p:cSldViewPr snapToGrid="0" snapToObjects="1">
      <p:cViewPr varScale="1">
        <p:scale>
          <a:sx n="114" d="100"/>
          <a:sy n="114" d="100"/>
        </p:scale>
        <p:origin x="2480" y="192"/>
      </p:cViewPr>
      <p:guideLst>
        <p:guide orient="horz" pos="2382"/>
        <p:guide pos="31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nák Martin" userId="ab40e25b-8674-445f-9176-77ec21acf6b8" providerId="ADAL" clId="{2EE7662D-90DA-014A-A3FC-2612702BEC0B}"/>
    <pc:docChg chg="undo custSel addSld delSld modSld sldOrd">
      <pc:chgData name="Rusnák Martin" userId="ab40e25b-8674-445f-9176-77ec21acf6b8" providerId="ADAL" clId="{2EE7662D-90DA-014A-A3FC-2612702BEC0B}" dt="2022-01-06T10:36:09.840" v="2025"/>
      <pc:docMkLst>
        <pc:docMk/>
      </pc:docMkLst>
      <pc:sldChg chg="modSp mod">
        <pc:chgData name="Rusnák Martin" userId="ab40e25b-8674-445f-9176-77ec21acf6b8" providerId="ADAL" clId="{2EE7662D-90DA-014A-A3FC-2612702BEC0B}" dt="2022-01-05T08:17:06.190" v="387" actId="20577"/>
        <pc:sldMkLst>
          <pc:docMk/>
          <pc:sldMk cId="131546285" sldId="260"/>
        </pc:sldMkLst>
        <pc:spChg chg="mod">
          <ac:chgData name="Rusnák Martin" userId="ab40e25b-8674-445f-9176-77ec21acf6b8" providerId="ADAL" clId="{2EE7662D-90DA-014A-A3FC-2612702BEC0B}" dt="2022-01-05T08:14:46.782" v="381" actId="20577"/>
          <ac:spMkLst>
            <pc:docMk/>
            <pc:sldMk cId="131546285" sldId="260"/>
            <ac:spMk id="2" creationId="{87A68516-36A6-9D40-9235-07EF53F96DBA}"/>
          </ac:spMkLst>
        </pc:spChg>
        <pc:spChg chg="mod">
          <ac:chgData name="Rusnák Martin" userId="ab40e25b-8674-445f-9176-77ec21acf6b8" providerId="ADAL" clId="{2EE7662D-90DA-014A-A3FC-2612702BEC0B}" dt="2022-01-05T08:17:06.190" v="387" actId="20577"/>
          <ac:spMkLst>
            <pc:docMk/>
            <pc:sldMk cId="131546285" sldId="260"/>
            <ac:spMk id="3" creationId="{E2393F2D-1AA4-434A-934D-1FF056AE9A12}"/>
          </ac:spMkLst>
        </pc:spChg>
      </pc:sldChg>
      <pc:sldChg chg="addSp delSp modSp new mod modClrScheme chgLayout">
        <pc:chgData name="Rusnák Martin" userId="ab40e25b-8674-445f-9176-77ec21acf6b8" providerId="ADAL" clId="{2EE7662D-90DA-014A-A3FC-2612702BEC0B}" dt="2022-01-04T17:28:13.012" v="153" actId="20577"/>
        <pc:sldMkLst>
          <pc:docMk/>
          <pc:sldMk cId="3354094053" sldId="263"/>
        </pc:sldMkLst>
        <pc:spChg chg="mod ord">
          <ac:chgData name="Rusnák Martin" userId="ab40e25b-8674-445f-9176-77ec21acf6b8" providerId="ADAL" clId="{2EE7662D-90DA-014A-A3FC-2612702BEC0B}" dt="2022-01-04T17:22:16.852" v="1" actId="700"/>
          <ac:spMkLst>
            <pc:docMk/>
            <pc:sldMk cId="3354094053" sldId="263"/>
            <ac:spMk id="2" creationId="{F542D88E-B18A-0C48-A25D-3E827F7BBC68}"/>
          </ac:spMkLst>
        </pc:spChg>
        <pc:spChg chg="mod ord">
          <ac:chgData name="Rusnák Martin" userId="ab40e25b-8674-445f-9176-77ec21acf6b8" providerId="ADAL" clId="{2EE7662D-90DA-014A-A3FC-2612702BEC0B}" dt="2022-01-04T17:22:16.852" v="1" actId="700"/>
          <ac:spMkLst>
            <pc:docMk/>
            <pc:sldMk cId="3354094053" sldId="263"/>
            <ac:spMk id="3" creationId="{4257918C-E0A0-E348-8DC0-A0D19210C59D}"/>
          </ac:spMkLst>
        </pc:spChg>
        <pc:spChg chg="mod ord">
          <ac:chgData name="Rusnák Martin" userId="ab40e25b-8674-445f-9176-77ec21acf6b8" providerId="ADAL" clId="{2EE7662D-90DA-014A-A3FC-2612702BEC0B}" dt="2022-01-04T17:22:16.852" v="1" actId="700"/>
          <ac:spMkLst>
            <pc:docMk/>
            <pc:sldMk cId="3354094053" sldId="263"/>
            <ac:spMk id="4" creationId="{5C332E7D-F22B-B348-AE84-AC6C1595908B}"/>
          </ac:spMkLst>
        </pc:spChg>
        <pc:spChg chg="del mod ord">
          <ac:chgData name="Rusnák Martin" userId="ab40e25b-8674-445f-9176-77ec21acf6b8" providerId="ADAL" clId="{2EE7662D-90DA-014A-A3FC-2612702BEC0B}" dt="2022-01-04T17:22:16.852" v="1" actId="700"/>
          <ac:spMkLst>
            <pc:docMk/>
            <pc:sldMk cId="3354094053" sldId="263"/>
            <ac:spMk id="5" creationId="{E83CDEA0-B819-AB44-9A8B-0D86D58F98A7}"/>
          </ac:spMkLst>
        </pc:spChg>
        <pc:spChg chg="del mod ord">
          <ac:chgData name="Rusnák Martin" userId="ab40e25b-8674-445f-9176-77ec21acf6b8" providerId="ADAL" clId="{2EE7662D-90DA-014A-A3FC-2612702BEC0B}" dt="2022-01-04T17:22:16.852" v="1" actId="700"/>
          <ac:spMkLst>
            <pc:docMk/>
            <pc:sldMk cId="3354094053" sldId="263"/>
            <ac:spMk id="6" creationId="{FB80B133-E045-B743-B062-3FCA9DD97B1F}"/>
          </ac:spMkLst>
        </pc:spChg>
        <pc:spChg chg="del">
          <ac:chgData name="Rusnák Martin" userId="ab40e25b-8674-445f-9176-77ec21acf6b8" providerId="ADAL" clId="{2EE7662D-90DA-014A-A3FC-2612702BEC0B}" dt="2022-01-04T17:22:16.852" v="1" actId="700"/>
          <ac:spMkLst>
            <pc:docMk/>
            <pc:sldMk cId="3354094053" sldId="263"/>
            <ac:spMk id="7" creationId="{46CD16C7-687A-1944-896D-576E7E4C06AC}"/>
          </ac:spMkLst>
        </pc:spChg>
        <pc:spChg chg="add mod ord">
          <ac:chgData name="Rusnák Martin" userId="ab40e25b-8674-445f-9176-77ec21acf6b8" providerId="ADAL" clId="{2EE7662D-90DA-014A-A3FC-2612702BEC0B}" dt="2022-01-04T17:28:13.012" v="153" actId="20577"/>
          <ac:spMkLst>
            <pc:docMk/>
            <pc:sldMk cId="3354094053" sldId="263"/>
            <ac:spMk id="8" creationId="{2B53B7B7-A86A-D14E-964E-52A7C1DEABF9}"/>
          </ac:spMkLst>
        </pc:spChg>
        <pc:spChg chg="add mod ord">
          <ac:chgData name="Rusnák Martin" userId="ab40e25b-8674-445f-9176-77ec21acf6b8" providerId="ADAL" clId="{2EE7662D-90DA-014A-A3FC-2612702BEC0B}" dt="2022-01-04T17:22:16.852" v="1" actId="700"/>
          <ac:spMkLst>
            <pc:docMk/>
            <pc:sldMk cId="3354094053" sldId="263"/>
            <ac:spMk id="9" creationId="{C4CAE71A-A582-0F4A-8101-89416BEEC90B}"/>
          </ac:spMkLst>
        </pc:spChg>
      </pc:sldChg>
      <pc:sldChg chg="addSp delSp modSp new mod modClrScheme chgLayout">
        <pc:chgData name="Rusnák Martin" userId="ab40e25b-8674-445f-9176-77ec21acf6b8" providerId="ADAL" clId="{2EE7662D-90DA-014A-A3FC-2612702BEC0B}" dt="2022-01-06T09:41:23.565" v="1526" actId="20577"/>
        <pc:sldMkLst>
          <pc:docMk/>
          <pc:sldMk cId="326523753" sldId="264"/>
        </pc:sldMkLst>
        <pc:spChg chg="mod ord">
          <ac:chgData name="Rusnák Martin" userId="ab40e25b-8674-445f-9176-77ec21acf6b8" providerId="ADAL" clId="{2EE7662D-90DA-014A-A3FC-2612702BEC0B}" dt="2022-01-04T17:22:49.153" v="27" actId="700"/>
          <ac:spMkLst>
            <pc:docMk/>
            <pc:sldMk cId="326523753" sldId="264"/>
            <ac:spMk id="2" creationId="{743C3C09-E601-CF4E-885B-B5C96D11A003}"/>
          </ac:spMkLst>
        </pc:spChg>
        <pc:spChg chg="mod ord">
          <ac:chgData name="Rusnák Martin" userId="ab40e25b-8674-445f-9176-77ec21acf6b8" providerId="ADAL" clId="{2EE7662D-90DA-014A-A3FC-2612702BEC0B}" dt="2022-01-04T17:22:49.153" v="27" actId="700"/>
          <ac:spMkLst>
            <pc:docMk/>
            <pc:sldMk cId="326523753" sldId="264"/>
            <ac:spMk id="3" creationId="{C50F3929-171C-1F4A-B6E9-C7C8DA9DDE72}"/>
          </ac:spMkLst>
        </pc:spChg>
        <pc:spChg chg="mod ord">
          <ac:chgData name="Rusnák Martin" userId="ab40e25b-8674-445f-9176-77ec21acf6b8" providerId="ADAL" clId="{2EE7662D-90DA-014A-A3FC-2612702BEC0B}" dt="2022-01-04T17:22:49.153" v="27" actId="700"/>
          <ac:spMkLst>
            <pc:docMk/>
            <pc:sldMk cId="326523753" sldId="264"/>
            <ac:spMk id="4" creationId="{2F41C876-6DC0-824B-AFF0-C834E23615A5}"/>
          </ac:spMkLst>
        </pc:spChg>
        <pc:spChg chg="del mod ord">
          <ac:chgData name="Rusnák Martin" userId="ab40e25b-8674-445f-9176-77ec21acf6b8" providerId="ADAL" clId="{2EE7662D-90DA-014A-A3FC-2612702BEC0B}" dt="2022-01-04T17:22:49.153" v="27" actId="700"/>
          <ac:spMkLst>
            <pc:docMk/>
            <pc:sldMk cId="326523753" sldId="264"/>
            <ac:spMk id="5" creationId="{CCB0A7BD-DDBB-D043-BBDF-D22DF9085B79}"/>
          </ac:spMkLst>
        </pc:spChg>
        <pc:spChg chg="del mod ord">
          <ac:chgData name="Rusnák Martin" userId="ab40e25b-8674-445f-9176-77ec21acf6b8" providerId="ADAL" clId="{2EE7662D-90DA-014A-A3FC-2612702BEC0B}" dt="2022-01-04T17:22:49.153" v="27" actId="700"/>
          <ac:spMkLst>
            <pc:docMk/>
            <pc:sldMk cId="326523753" sldId="264"/>
            <ac:spMk id="6" creationId="{5832F6BC-187E-384B-8031-6D1A42C301A5}"/>
          </ac:spMkLst>
        </pc:spChg>
        <pc:spChg chg="del">
          <ac:chgData name="Rusnák Martin" userId="ab40e25b-8674-445f-9176-77ec21acf6b8" providerId="ADAL" clId="{2EE7662D-90DA-014A-A3FC-2612702BEC0B}" dt="2022-01-04T17:22:49.153" v="27" actId="700"/>
          <ac:spMkLst>
            <pc:docMk/>
            <pc:sldMk cId="326523753" sldId="264"/>
            <ac:spMk id="7" creationId="{49BBAFB2-78EA-3A4A-8803-3BE68D2D4F86}"/>
          </ac:spMkLst>
        </pc:spChg>
        <pc:spChg chg="add mod ord">
          <ac:chgData name="Rusnák Martin" userId="ab40e25b-8674-445f-9176-77ec21acf6b8" providerId="ADAL" clId="{2EE7662D-90DA-014A-A3FC-2612702BEC0B}" dt="2022-01-06T09:41:23.565" v="1526" actId="20577"/>
          <ac:spMkLst>
            <pc:docMk/>
            <pc:sldMk cId="326523753" sldId="264"/>
            <ac:spMk id="8" creationId="{43E69399-B558-2B42-8845-29C0F6B4095D}"/>
          </ac:spMkLst>
        </pc:spChg>
        <pc:spChg chg="add mod ord">
          <ac:chgData name="Rusnák Martin" userId="ab40e25b-8674-445f-9176-77ec21acf6b8" providerId="ADAL" clId="{2EE7662D-90DA-014A-A3FC-2612702BEC0B}" dt="2022-01-04T17:22:49.153" v="27" actId="700"/>
          <ac:spMkLst>
            <pc:docMk/>
            <pc:sldMk cId="326523753" sldId="264"/>
            <ac:spMk id="9" creationId="{2B2C8390-88DF-D546-98EA-DADF58719B57}"/>
          </ac:spMkLst>
        </pc:spChg>
      </pc:sldChg>
      <pc:sldChg chg="addSp delSp modSp new mod modClrScheme chgLayout">
        <pc:chgData name="Rusnák Martin" userId="ab40e25b-8674-445f-9176-77ec21acf6b8" providerId="ADAL" clId="{2EE7662D-90DA-014A-A3FC-2612702BEC0B}" dt="2022-01-04T17:29:12.095" v="165" actId="20577"/>
        <pc:sldMkLst>
          <pc:docMk/>
          <pc:sldMk cId="2583555036" sldId="265"/>
        </pc:sldMkLst>
        <pc:spChg chg="del mod ord">
          <ac:chgData name="Rusnák Martin" userId="ab40e25b-8674-445f-9176-77ec21acf6b8" providerId="ADAL" clId="{2EE7662D-90DA-014A-A3FC-2612702BEC0B}" dt="2022-01-04T17:23:21.230" v="56" actId="700"/>
          <ac:spMkLst>
            <pc:docMk/>
            <pc:sldMk cId="2583555036" sldId="265"/>
            <ac:spMk id="2" creationId="{7DD74192-87E7-F141-B466-E521DC0DF509}"/>
          </ac:spMkLst>
        </pc:spChg>
        <pc:spChg chg="mod ord">
          <ac:chgData name="Rusnák Martin" userId="ab40e25b-8674-445f-9176-77ec21acf6b8" providerId="ADAL" clId="{2EE7662D-90DA-014A-A3FC-2612702BEC0B}" dt="2022-01-04T17:23:21.230" v="56" actId="700"/>
          <ac:spMkLst>
            <pc:docMk/>
            <pc:sldMk cId="2583555036" sldId="265"/>
            <ac:spMk id="3" creationId="{53748637-E4A5-0D46-B03C-79879DE8D747}"/>
          </ac:spMkLst>
        </pc:spChg>
        <pc:spChg chg="mod ord">
          <ac:chgData name="Rusnák Martin" userId="ab40e25b-8674-445f-9176-77ec21acf6b8" providerId="ADAL" clId="{2EE7662D-90DA-014A-A3FC-2612702BEC0B}" dt="2022-01-04T17:23:21.230" v="56" actId="700"/>
          <ac:spMkLst>
            <pc:docMk/>
            <pc:sldMk cId="2583555036" sldId="265"/>
            <ac:spMk id="4" creationId="{8ABD8747-A323-8E43-9A77-FF6FE6DB901D}"/>
          </ac:spMkLst>
        </pc:spChg>
        <pc:spChg chg="mod ord">
          <ac:chgData name="Rusnák Martin" userId="ab40e25b-8674-445f-9176-77ec21acf6b8" providerId="ADAL" clId="{2EE7662D-90DA-014A-A3FC-2612702BEC0B}" dt="2022-01-04T17:23:21.230" v="56" actId="700"/>
          <ac:spMkLst>
            <pc:docMk/>
            <pc:sldMk cId="2583555036" sldId="265"/>
            <ac:spMk id="5" creationId="{CE06352F-9EA4-1341-BB8F-53736D373C52}"/>
          </ac:spMkLst>
        </pc:spChg>
        <pc:spChg chg="del mod ord">
          <ac:chgData name="Rusnák Martin" userId="ab40e25b-8674-445f-9176-77ec21acf6b8" providerId="ADAL" clId="{2EE7662D-90DA-014A-A3FC-2612702BEC0B}" dt="2022-01-04T17:23:21.230" v="56" actId="700"/>
          <ac:spMkLst>
            <pc:docMk/>
            <pc:sldMk cId="2583555036" sldId="265"/>
            <ac:spMk id="6" creationId="{53DF1D4F-DD70-1343-8045-B7B47C02EF0A}"/>
          </ac:spMkLst>
        </pc:spChg>
        <pc:spChg chg="add mod ord">
          <ac:chgData name="Rusnák Martin" userId="ab40e25b-8674-445f-9176-77ec21acf6b8" providerId="ADAL" clId="{2EE7662D-90DA-014A-A3FC-2612702BEC0B}" dt="2022-01-04T17:29:08.980" v="164" actId="1076"/>
          <ac:spMkLst>
            <pc:docMk/>
            <pc:sldMk cId="2583555036" sldId="265"/>
            <ac:spMk id="7" creationId="{E2ACE0B2-F174-F842-ADC9-5E4AC5F48304}"/>
          </ac:spMkLst>
        </pc:spChg>
        <pc:spChg chg="add mod ord">
          <ac:chgData name="Rusnák Martin" userId="ab40e25b-8674-445f-9176-77ec21acf6b8" providerId="ADAL" clId="{2EE7662D-90DA-014A-A3FC-2612702BEC0B}" dt="2022-01-04T17:29:12.095" v="165" actId="20577"/>
          <ac:spMkLst>
            <pc:docMk/>
            <pc:sldMk cId="2583555036" sldId="265"/>
            <ac:spMk id="8" creationId="{69BDE9D7-DC58-0749-8734-6C662E41551F}"/>
          </ac:spMkLst>
        </pc:spChg>
      </pc:sldChg>
      <pc:sldChg chg="modSp new mod">
        <pc:chgData name="Rusnák Martin" userId="ab40e25b-8674-445f-9176-77ec21acf6b8" providerId="ADAL" clId="{2EE7662D-90DA-014A-A3FC-2612702BEC0B}" dt="2022-01-05T08:23:09.090" v="890" actId="114"/>
        <pc:sldMkLst>
          <pc:docMk/>
          <pc:sldMk cId="3229027865" sldId="266"/>
        </pc:sldMkLst>
        <pc:spChg chg="mod">
          <ac:chgData name="Rusnák Martin" userId="ab40e25b-8674-445f-9176-77ec21acf6b8" providerId="ADAL" clId="{2EE7662D-90DA-014A-A3FC-2612702BEC0B}" dt="2022-01-05T08:23:09.090" v="890" actId="114"/>
          <ac:spMkLst>
            <pc:docMk/>
            <pc:sldMk cId="3229027865" sldId="266"/>
            <ac:spMk id="2" creationId="{D24B8D11-159E-5C42-87E4-8C6F7B7B3508}"/>
          </ac:spMkLst>
        </pc:spChg>
        <pc:spChg chg="mod">
          <ac:chgData name="Rusnák Martin" userId="ab40e25b-8674-445f-9176-77ec21acf6b8" providerId="ADAL" clId="{2EE7662D-90DA-014A-A3FC-2612702BEC0B}" dt="2022-01-04T17:29:49.611" v="183" actId="1076"/>
          <ac:spMkLst>
            <pc:docMk/>
            <pc:sldMk cId="3229027865" sldId="266"/>
            <ac:spMk id="3" creationId="{37F663CD-1898-1748-9FE5-FBB8753C9EE6}"/>
          </ac:spMkLst>
        </pc:spChg>
      </pc:sldChg>
      <pc:sldChg chg="addSp delSp modSp new mod modClrScheme chgLayout">
        <pc:chgData name="Rusnák Martin" userId="ab40e25b-8674-445f-9176-77ec21acf6b8" providerId="ADAL" clId="{2EE7662D-90DA-014A-A3FC-2612702BEC0B}" dt="2022-01-05T07:59:41.142" v="329" actId="20577"/>
        <pc:sldMkLst>
          <pc:docMk/>
          <pc:sldMk cId="995932354" sldId="267"/>
        </pc:sldMkLst>
        <pc:spChg chg="del">
          <ac:chgData name="Rusnák Martin" userId="ab40e25b-8674-445f-9176-77ec21acf6b8" providerId="ADAL" clId="{2EE7662D-90DA-014A-A3FC-2612702BEC0B}" dt="2022-01-05T07:48:00.988" v="253" actId="700"/>
          <ac:spMkLst>
            <pc:docMk/>
            <pc:sldMk cId="995932354" sldId="267"/>
            <ac:spMk id="2" creationId="{3FC2DFB4-25F1-8845-8EB0-D11CF432DF14}"/>
          </ac:spMkLst>
        </pc:spChg>
        <pc:spChg chg="mod ord">
          <ac:chgData name="Rusnák Martin" userId="ab40e25b-8674-445f-9176-77ec21acf6b8" providerId="ADAL" clId="{2EE7662D-90DA-014A-A3FC-2612702BEC0B}" dt="2022-01-05T07:48:27.457" v="255" actId="26606"/>
          <ac:spMkLst>
            <pc:docMk/>
            <pc:sldMk cId="995932354" sldId="267"/>
            <ac:spMk id="3" creationId="{8FF301B4-3E7F-B741-AF14-A64780582F7F}"/>
          </ac:spMkLst>
        </pc:spChg>
        <pc:spChg chg="mod ord">
          <ac:chgData name="Rusnák Martin" userId="ab40e25b-8674-445f-9176-77ec21acf6b8" providerId="ADAL" clId="{2EE7662D-90DA-014A-A3FC-2612702BEC0B}" dt="2022-01-05T07:48:27.457" v="255" actId="26606"/>
          <ac:spMkLst>
            <pc:docMk/>
            <pc:sldMk cId="995932354" sldId="267"/>
            <ac:spMk id="4" creationId="{20A288E9-38C7-604D-8248-7BE17FDC1691}"/>
          </ac:spMkLst>
        </pc:spChg>
        <pc:spChg chg="mod ord">
          <ac:chgData name="Rusnák Martin" userId="ab40e25b-8674-445f-9176-77ec21acf6b8" providerId="ADAL" clId="{2EE7662D-90DA-014A-A3FC-2612702BEC0B}" dt="2022-01-05T07:48:27.457" v="255" actId="26606"/>
          <ac:spMkLst>
            <pc:docMk/>
            <pc:sldMk cId="995932354" sldId="267"/>
            <ac:spMk id="5" creationId="{7E2B6142-1B4B-8A44-B7F5-9125A0664948}"/>
          </ac:spMkLst>
        </pc:spChg>
        <pc:spChg chg="del mod ord">
          <ac:chgData name="Rusnák Martin" userId="ab40e25b-8674-445f-9176-77ec21acf6b8" providerId="ADAL" clId="{2EE7662D-90DA-014A-A3FC-2612702BEC0B}" dt="2022-01-05T07:48:00.988" v="253" actId="700"/>
          <ac:spMkLst>
            <pc:docMk/>
            <pc:sldMk cId="995932354" sldId="267"/>
            <ac:spMk id="6" creationId="{D2C9770D-B650-B64F-9BF0-4EE60A8504F5}"/>
          </ac:spMkLst>
        </pc:spChg>
        <pc:spChg chg="add del mod ord">
          <ac:chgData name="Rusnák Martin" userId="ab40e25b-8674-445f-9176-77ec21acf6b8" providerId="ADAL" clId="{2EE7662D-90DA-014A-A3FC-2612702BEC0B}" dt="2022-01-05T07:48:27.457" v="255" actId="26606"/>
          <ac:spMkLst>
            <pc:docMk/>
            <pc:sldMk cId="995932354" sldId="267"/>
            <ac:spMk id="7" creationId="{3A420A3B-1786-DB4E-B188-45E4468D9BFB}"/>
          </ac:spMkLst>
        </pc:spChg>
        <pc:spChg chg="add mod">
          <ac:chgData name="Rusnák Martin" userId="ab40e25b-8674-445f-9176-77ec21acf6b8" providerId="ADAL" clId="{2EE7662D-90DA-014A-A3FC-2612702BEC0B}" dt="2022-01-05T07:59:41.142" v="329" actId="20577"/>
          <ac:spMkLst>
            <pc:docMk/>
            <pc:sldMk cId="995932354" sldId="267"/>
            <ac:spMk id="71" creationId="{127C25C8-B321-4609-A510-CAB4C536E0F7}"/>
          </ac:spMkLst>
        </pc:spChg>
        <pc:picChg chg="add mod ord">
          <ac:chgData name="Rusnák Martin" userId="ab40e25b-8674-445f-9176-77ec21acf6b8" providerId="ADAL" clId="{2EE7662D-90DA-014A-A3FC-2612702BEC0B}" dt="2022-01-05T07:48:47.232" v="259" actId="14100"/>
          <ac:picMkLst>
            <pc:docMk/>
            <pc:sldMk cId="995932354" sldId="267"/>
            <ac:picMk id="1026" creationId="{4838F3FF-0A76-D742-96A8-AA29F3B67DBF}"/>
          </ac:picMkLst>
        </pc:picChg>
      </pc:sldChg>
      <pc:sldChg chg="modSp new mod modNotesTx">
        <pc:chgData name="Rusnák Martin" userId="ab40e25b-8674-445f-9176-77ec21acf6b8" providerId="ADAL" clId="{2EE7662D-90DA-014A-A3FC-2612702BEC0B}" dt="2022-01-05T08:43:46.800" v="964" actId="14100"/>
        <pc:sldMkLst>
          <pc:docMk/>
          <pc:sldMk cId="114723345" sldId="268"/>
        </pc:sldMkLst>
        <pc:spChg chg="mod">
          <ac:chgData name="Rusnák Martin" userId="ab40e25b-8674-445f-9176-77ec21acf6b8" providerId="ADAL" clId="{2EE7662D-90DA-014A-A3FC-2612702BEC0B}" dt="2022-01-05T08:43:46.800" v="964" actId="14100"/>
          <ac:spMkLst>
            <pc:docMk/>
            <pc:sldMk cId="114723345" sldId="268"/>
            <ac:spMk id="2" creationId="{39EDCDB3-776E-2348-B56D-536F0664C3E9}"/>
          </ac:spMkLst>
        </pc:spChg>
        <pc:spChg chg="mod">
          <ac:chgData name="Rusnák Martin" userId="ab40e25b-8674-445f-9176-77ec21acf6b8" providerId="ADAL" clId="{2EE7662D-90DA-014A-A3FC-2612702BEC0B}" dt="2022-01-05T08:25:28.675" v="924" actId="20577"/>
          <ac:spMkLst>
            <pc:docMk/>
            <pc:sldMk cId="114723345" sldId="268"/>
            <ac:spMk id="3" creationId="{A1305B4A-915B-1245-B70F-01E676038A82}"/>
          </ac:spMkLst>
        </pc:spChg>
      </pc:sldChg>
      <pc:sldChg chg="modSp new mod">
        <pc:chgData name="Rusnák Martin" userId="ab40e25b-8674-445f-9176-77ec21acf6b8" providerId="ADAL" clId="{2EE7662D-90DA-014A-A3FC-2612702BEC0B}" dt="2022-01-05T08:20:56.837" v="851" actId="1076"/>
        <pc:sldMkLst>
          <pc:docMk/>
          <pc:sldMk cId="1961457541" sldId="269"/>
        </pc:sldMkLst>
        <pc:spChg chg="mod">
          <ac:chgData name="Rusnák Martin" userId="ab40e25b-8674-445f-9176-77ec21acf6b8" providerId="ADAL" clId="{2EE7662D-90DA-014A-A3FC-2612702BEC0B}" dt="2022-01-05T08:20:53.885" v="850" actId="14100"/>
          <ac:spMkLst>
            <pc:docMk/>
            <pc:sldMk cId="1961457541" sldId="269"/>
            <ac:spMk id="2" creationId="{3E1990EE-CD85-3F49-973F-6C6F5C87224A}"/>
          </ac:spMkLst>
        </pc:spChg>
        <pc:spChg chg="mod">
          <ac:chgData name="Rusnák Martin" userId="ab40e25b-8674-445f-9176-77ec21acf6b8" providerId="ADAL" clId="{2EE7662D-90DA-014A-A3FC-2612702BEC0B}" dt="2022-01-05T08:20:56.837" v="851" actId="1076"/>
          <ac:spMkLst>
            <pc:docMk/>
            <pc:sldMk cId="1961457541" sldId="269"/>
            <ac:spMk id="3" creationId="{9AB67778-097C-A04D-90B0-CEC3ADB32B39}"/>
          </ac:spMkLst>
        </pc:spChg>
      </pc:sldChg>
      <pc:sldChg chg="addSp delSp modSp new mod ord modClrScheme chgLayout">
        <pc:chgData name="Rusnák Martin" userId="ab40e25b-8674-445f-9176-77ec21acf6b8" providerId="ADAL" clId="{2EE7662D-90DA-014A-A3FC-2612702BEC0B}" dt="2022-01-05T10:16:42.998" v="1105" actId="20578"/>
        <pc:sldMkLst>
          <pc:docMk/>
          <pc:sldMk cId="3143347797" sldId="270"/>
        </pc:sldMkLst>
        <pc:spChg chg="del">
          <ac:chgData name="Rusnák Martin" userId="ab40e25b-8674-445f-9176-77ec21acf6b8" providerId="ADAL" clId="{2EE7662D-90DA-014A-A3FC-2612702BEC0B}" dt="2022-01-05T09:10:14.721" v="966" actId="700"/>
          <ac:spMkLst>
            <pc:docMk/>
            <pc:sldMk cId="3143347797" sldId="270"/>
            <ac:spMk id="2" creationId="{54CE42D5-DACA-2D4B-944D-C65BDAC268FE}"/>
          </ac:spMkLst>
        </pc:spChg>
        <pc:spChg chg="del mod ord">
          <ac:chgData name="Rusnák Martin" userId="ab40e25b-8674-445f-9176-77ec21acf6b8" providerId="ADAL" clId="{2EE7662D-90DA-014A-A3FC-2612702BEC0B}" dt="2022-01-05T09:10:14.721" v="966" actId="700"/>
          <ac:spMkLst>
            <pc:docMk/>
            <pc:sldMk cId="3143347797" sldId="270"/>
            <ac:spMk id="3" creationId="{0A2793AC-9949-3846-9D77-7FA90F68E328}"/>
          </ac:spMkLst>
        </pc:spChg>
        <pc:spChg chg="mod ord">
          <ac:chgData name="Rusnák Martin" userId="ab40e25b-8674-445f-9176-77ec21acf6b8" providerId="ADAL" clId="{2EE7662D-90DA-014A-A3FC-2612702BEC0B}" dt="2022-01-05T09:10:14.721" v="966" actId="700"/>
          <ac:spMkLst>
            <pc:docMk/>
            <pc:sldMk cId="3143347797" sldId="270"/>
            <ac:spMk id="4" creationId="{E6EEAB65-28B9-E44D-A715-FD37755D6A91}"/>
          </ac:spMkLst>
        </pc:spChg>
        <pc:spChg chg="mod ord">
          <ac:chgData name="Rusnák Martin" userId="ab40e25b-8674-445f-9176-77ec21acf6b8" providerId="ADAL" clId="{2EE7662D-90DA-014A-A3FC-2612702BEC0B}" dt="2022-01-05T09:10:14.721" v="966" actId="700"/>
          <ac:spMkLst>
            <pc:docMk/>
            <pc:sldMk cId="3143347797" sldId="270"/>
            <ac:spMk id="5" creationId="{6E2A651C-C131-CF43-853E-D018360FC3BF}"/>
          </ac:spMkLst>
        </pc:spChg>
        <pc:spChg chg="mod ord">
          <ac:chgData name="Rusnák Martin" userId="ab40e25b-8674-445f-9176-77ec21acf6b8" providerId="ADAL" clId="{2EE7662D-90DA-014A-A3FC-2612702BEC0B}" dt="2022-01-05T09:10:14.721" v="966" actId="700"/>
          <ac:spMkLst>
            <pc:docMk/>
            <pc:sldMk cId="3143347797" sldId="270"/>
            <ac:spMk id="6" creationId="{66D8934D-6844-C84E-9F17-04B79DF90684}"/>
          </ac:spMkLst>
        </pc:spChg>
        <pc:spChg chg="add mod ord">
          <ac:chgData name="Rusnák Martin" userId="ab40e25b-8674-445f-9176-77ec21acf6b8" providerId="ADAL" clId="{2EE7662D-90DA-014A-A3FC-2612702BEC0B}" dt="2022-01-05T09:51:26.199" v="1050" actId="1076"/>
          <ac:spMkLst>
            <pc:docMk/>
            <pc:sldMk cId="3143347797" sldId="270"/>
            <ac:spMk id="7" creationId="{AF7240C6-F7A0-A648-9536-2D37645A4935}"/>
          </ac:spMkLst>
        </pc:spChg>
        <pc:picChg chg="add mod">
          <ac:chgData name="Rusnák Martin" userId="ab40e25b-8674-445f-9176-77ec21acf6b8" providerId="ADAL" clId="{2EE7662D-90DA-014A-A3FC-2612702BEC0B}" dt="2022-01-05T09:47:48.079" v="1032" actId="1076"/>
          <ac:picMkLst>
            <pc:docMk/>
            <pc:sldMk cId="3143347797" sldId="270"/>
            <ac:picMk id="8" creationId="{B6215B4E-957E-FC43-A317-185F397626C5}"/>
          </ac:picMkLst>
        </pc:picChg>
      </pc:sldChg>
      <pc:sldChg chg="addSp modSp add mod ord modClrScheme chgLayout modNotesTx">
        <pc:chgData name="Rusnák Martin" userId="ab40e25b-8674-445f-9176-77ec21acf6b8" providerId="ADAL" clId="{2EE7662D-90DA-014A-A3FC-2612702BEC0B}" dt="2022-01-05T09:27:37.373" v="1029" actId="20577"/>
        <pc:sldMkLst>
          <pc:docMk/>
          <pc:sldMk cId="0" sldId="271"/>
        </pc:sldMkLst>
        <pc:spChg chg="add mod ord">
          <ac:chgData name="Rusnák Martin" userId="ab40e25b-8674-445f-9176-77ec21acf6b8" providerId="ADAL" clId="{2EE7662D-90DA-014A-A3FC-2612702BEC0B}" dt="2022-01-05T09:13:50.720" v="984" actId="14100"/>
          <ac:spMkLst>
            <pc:docMk/>
            <pc:sldMk cId="0" sldId="271"/>
            <ac:spMk id="2" creationId="{F3FE5AE3-5C95-4F4A-A4CB-64CD327E6EF3}"/>
          </ac:spMkLst>
        </pc:spChg>
        <pc:spChg chg="add mod ord">
          <ac:chgData name="Rusnák Martin" userId="ab40e25b-8674-445f-9176-77ec21acf6b8" providerId="ADAL" clId="{2EE7662D-90DA-014A-A3FC-2612702BEC0B}" dt="2022-01-05T09:27:10.779" v="1025" actId="20577"/>
          <ac:spMkLst>
            <pc:docMk/>
            <pc:sldMk cId="0" sldId="271"/>
            <ac:spMk id="3" creationId="{15655A42-23A6-8042-9EC1-19D1972E99B0}"/>
          </ac:spMkLst>
        </pc:spChg>
        <pc:spChg chg="mod">
          <ac:chgData name="Rusnák Martin" userId="ab40e25b-8674-445f-9176-77ec21acf6b8" providerId="ADAL" clId="{2EE7662D-90DA-014A-A3FC-2612702BEC0B}" dt="2022-01-05T09:11:04.150" v="973" actId="207"/>
          <ac:spMkLst>
            <pc:docMk/>
            <pc:sldMk cId="0" sldId="271"/>
            <ac:spMk id="3076" creationId="{085F4A3E-BBC3-4D4D-863B-434D646DCB75}"/>
          </ac:spMkLst>
        </pc:spChg>
        <pc:picChg chg="mod">
          <ac:chgData name="Rusnák Martin" userId="ab40e25b-8674-445f-9176-77ec21acf6b8" providerId="ADAL" clId="{2EE7662D-90DA-014A-A3FC-2612702BEC0B}" dt="2022-01-05T09:11:57.819" v="980" actId="1076"/>
          <ac:picMkLst>
            <pc:docMk/>
            <pc:sldMk cId="0" sldId="271"/>
            <ac:picMk id="3075" creationId="{18B78F89-832D-6C44-AE55-224067C52B51}"/>
          </ac:picMkLst>
        </pc:picChg>
      </pc:sldChg>
      <pc:sldChg chg="modSp new mod ord">
        <pc:chgData name="Rusnák Martin" userId="ab40e25b-8674-445f-9176-77ec21acf6b8" providerId="ADAL" clId="{2EE7662D-90DA-014A-A3FC-2612702BEC0B}" dt="2022-01-05T10:16:34.262" v="1104" actId="20578"/>
        <pc:sldMkLst>
          <pc:docMk/>
          <pc:sldMk cId="3970505648" sldId="272"/>
        </pc:sldMkLst>
        <pc:spChg chg="mod">
          <ac:chgData name="Rusnák Martin" userId="ab40e25b-8674-445f-9176-77ec21acf6b8" providerId="ADAL" clId="{2EE7662D-90DA-014A-A3FC-2612702BEC0B}" dt="2022-01-05T10:16:10.167" v="1103" actId="20577"/>
          <ac:spMkLst>
            <pc:docMk/>
            <pc:sldMk cId="3970505648" sldId="272"/>
            <ac:spMk id="2" creationId="{A1ED7338-B3AF-AB47-B39F-7D2919CF067E}"/>
          </ac:spMkLst>
        </pc:spChg>
        <pc:spChg chg="mod">
          <ac:chgData name="Rusnák Martin" userId="ab40e25b-8674-445f-9176-77ec21acf6b8" providerId="ADAL" clId="{2EE7662D-90DA-014A-A3FC-2612702BEC0B}" dt="2022-01-05T10:15:38.399" v="1093" actId="404"/>
          <ac:spMkLst>
            <pc:docMk/>
            <pc:sldMk cId="3970505648" sldId="272"/>
            <ac:spMk id="3" creationId="{147CF96F-E996-4447-A8CE-BF33CAF4C80A}"/>
          </ac:spMkLst>
        </pc:spChg>
      </pc:sldChg>
      <pc:sldChg chg="modSp new mod">
        <pc:chgData name="Rusnák Martin" userId="ab40e25b-8674-445f-9176-77ec21acf6b8" providerId="ADAL" clId="{2EE7662D-90DA-014A-A3FC-2612702BEC0B}" dt="2022-01-05T10:59:56.356" v="1395" actId="1076"/>
        <pc:sldMkLst>
          <pc:docMk/>
          <pc:sldMk cId="1427593478" sldId="273"/>
        </pc:sldMkLst>
        <pc:spChg chg="mod">
          <ac:chgData name="Rusnák Martin" userId="ab40e25b-8674-445f-9176-77ec21acf6b8" providerId="ADAL" clId="{2EE7662D-90DA-014A-A3FC-2612702BEC0B}" dt="2022-01-05T10:59:51.033" v="1394" actId="20577"/>
          <ac:spMkLst>
            <pc:docMk/>
            <pc:sldMk cId="1427593478" sldId="273"/>
            <ac:spMk id="2" creationId="{B19096D5-A4AC-674C-AB5B-DA9A93840B8D}"/>
          </ac:spMkLst>
        </pc:spChg>
        <pc:spChg chg="mod">
          <ac:chgData name="Rusnák Martin" userId="ab40e25b-8674-445f-9176-77ec21acf6b8" providerId="ADAL" clId="{2EE7662D-90DA-014A-A3FC-2612702BEC0B}" dt="2022-01-05T10:59:56.356" v="1395" actId="1076"/>
          <ac:spMkLst>
            <pc:docMk/>
            <pc:sldMk cId="1427593478" sldId="273"/>
            <ac:spMk id="3" creationId="{181E2C01-D2B8-B741-A53C-73B369CDE9E6}"/>
          </ac:spMkLst>
        </pc:spChg>
      </pc:sldChg>
      <pc:sldChg chg="addSp modSp add mod modClrScheme chgLayout">
        <pc:chgData name="Rusnák Martin" userId="ab40e25b-8674-445f-9176-77ec21acf6b8" providerId="ADAL" clId="{2EE7662D-90DA-014A-A3FC-2612702BEC0B}" dt="2022-01-06T09:25:00.482" v="1525" actId="1076"/>
        <pc:sldMkLst>
          <pc:docMk/>
          <pc:sldMk cId="1749431816" sldId="274"/>
        </pc:sldMkLst>
        <pc:spChg chg="mod ord">
          <ac:chgData name="Rusnák Martin" userId="ab40e25b-8674-445f-9176-77ec21acf6b8" providerId="ADAL" clId="{2EE7662D-90DA-014A-A3FC-2612702BEC0B}" dt="2022-01-06T09:24:56.346" v="1524" actId="27636"/>
          <ac:spMkLst>
            <pc:docMk/>
            <pc:sldMk cId="1749431816" sldId="274"/>
            <ac:spMk id="2" creationId="{B19096D5-A4AC-674C-AB5B-DA9A93840B8D}"/>
          </ac:spMkLst>
        </pc:spChg>
        <pc:spChg chg="mod ord">
          <ac:chgData name="Rusnák Martin" userId="ab40e25b-8674-445f-9176-77ec21acf6b8" providerId="ADAL" clId="{2EE7662D-90DA-014A-A3FC-2612702BEC0B}" dt="2022-01-06T09:25:00.482" v="1525" actId="1076"/>
          <ac:spMkLst>
            <pc:docMk/>
            <pc:sldMk cId="1749431816" sldId="274"/>
            <ac:spMk id="3" creationId="{181E2C01-D2B8-B741-A53C-73B369CDE9E6}"/>
          </ac:spMkLst>
        </pc:spChg>
        <pc:spChg chg="mod">
          <ac:chgData name="Rusnák Martin" userId="ab40e25b-8674-445f-9176-77ec21acf6b8" providerId="ADAL" clId="{2EE7662D-90DA-014A-A3FC-2612702BEC0B}" dt="2022-01-06T09:24:41.465" v="1518" actId="26606"/>
          <ac:spMkLst>
            <pc:docMk/>
            <pc:sldMk cId="1749431816" sldId="274"/>
            <ac:spMk id="4" creationId="{D1510443-8880-CD49-B9CA-49CB52F23303}"/>
          </ac:spMkLst>
        </pc:spChg>
        <pc:spChg chg="mod">
          <ac:chgData name="Rusnák Martin" userId="ab40e25b-8674-445f-9176-77ec21acf6b8" providerId="ADAL" clId="{2EE7662D-90DA-014A-A3FC-2612702BEC0B}" dt="2022-01-06T09:24:41.465" v="1518" actId="26606"/>
          <ac:spMkLst>
            <pc:docMk/>
            <pc:sldMk cId="1749431816" sldId="274"/>
            <ac:spMk id="5" creationId="{69FCB3E0-7FA7-A341-B96B-AFE9889579A9}"/>
          </ac:spMkLst>
        </pc:spChg>
        <pc:spChg chg="mod">
          <ac:chgData name="Rusnák Martin" userId="ab40e25b-8674-445f-9176-77ec21acf6b8" providerId="ADAL" clId="{2EE7662D-90DA-014A-A3FC-2612702BEC0B}" dt="2022-01-06T09:24:41.465" v="1518" actId="26606"/>
          <ac:spMkLst>
            <pc:docMk/>
            <pc:sldMk cId="1749431816" sldId="274"/>
            <ac:spMk id="6" creationId="{44A946B3-1AFB-9740-8A59-79DAF06ABCAB}"/>
          </ac:spMkLst>
        </pc:spChg>
        <pc:picChg chg="add mod">
          <ac:chgData name="Rusnák Martin" userId="ab40e25b-8674-445f-9176-77ec21acf6b8" providerId="ADAL" clId="{2EE7662D-90DA-014A-A3FC-2612702BEC0B}" dt="2022-01-06T09:24:41.465" v="1518" actId="26606"/>
          <ac:picMkLst>
            <pc:docMk/>
            <pc:sldMk cId="1749431816" sldId="274"/>
            <ac:picMk id="2050" creationId="{A46EAF30-86AE-9346-A08E-28038BEF9208}"/>
          </ac:picMkLst>
        </pc:picChg>
      </pc:sldChg>
      <pc:sldChg chg="addSp modSp add mod modClrScheme chgLayout">
        <pc:chgData name="Rusnák Martin" userId="ab40e25b-8674-445f-9176-77ec21acf6b8" providerId="ADAL" clId="{2EE7662D-90DA-014A-A3FC-2612702BEC0B}" dt="2022-01-06T09:23:22.537" v="1516" actId="403"/>
        <pc:sldMkLst>
          <pc:docMk/>
          <pc:sldMk cId="123532529" sldId="275"/>
        </pc:sldMkLst>
        <pc:spChg chg="mod ord">
          <ac:chgData name="Rusnák Martin" userId="ab40e25b-8674-445f-9176-77ec21acf6b8" providerId="ADAL" clId="{2EE7662D-90DA-014A-A3FC-2612702BEC0B}" dt="2022-01-06T09:23:22.537" v="1516" actId="403"/>
          <ac:spMkLst>
            <pc:docMk/>
            <pc:sldMk cId="123532529" sldId="275"/>
            <ac:spMk id="2" creationId="{B19096D5-A4AC-674C-AB5B-DA9A93840B8D}"/>
          </ac:spMkLst>
        </pc:spChg>
        <pc:spChg chg="mod ord">
          <ac:chgData name="Rusnák Martin" userId="ab40e25b-8674-445f-9176-77ec21acf6b8" providerId="ADAL" clId="{2EE7662D-90DA-014A-A3FC-2612702BEC0B}" dt="2022-01-06T09:23:10.525" v="1512" actId="26606"/>
          <ac:spMkLst>
            <pc:docMk/>
            <pc:sldMk cId="123532529" sldId="275"/>
            <ac:spMk id="3" creationId="{181E2C01-D2B8-B741-A53C-73B369CDE9E6}"/>
          </ac:spMkLst>
        </pc:spChg>
        <pc:spChg chg="mod">
          <ac:chgData name="Rusnák Martin" userId="ab40e25b-8674-445f-9176-77ec21acf6b8" providerId="ADAL" clId="{2EE7662D-90DA-014A-A3FC-2612702BEC0B}" dt="2022-01-06T09:23:10.525" v="1512" actId="26606"/>
          <ac:spMkLst>
            <pc:docMk/>
            <pc:sldMk cId="123532529" sldId="275"/>
            <ac:spMk id="4" creationId="{D1510443-8880-CD49-B9CA-49CB52F23303}"/>
          </ac:spMkLst>
        </pc:spChg>
        <pc:spChg chg="mod">
          <ac:chgData name="Rusnák Martin" userId="ab40e25b-8674-445f-9176-77ec21acf6b8" providerId="ADAL" clId="{2EE7662D-90DA-014A-A3FC-2612702BEC0B}" dt="2022-01-06T09:23:10.525" v="1512" actId="26606"/>
          <ac:spMkLst>
            <pc:docMk/>
            <pc:sldMk cId="123532529" sldId="275"/>
            <ac:spMk id="5" creationId="{69FCB3E0-7FA7-A341-B96B-AFE9889579A9}"/>
          </ac:spMkLst>
        </pc:spChg>
        <pc:spChg chg="mod">
          <ac:chgData name="Rusnák Martin" userId="ab40e25b-8674-445f-9176-77ec21acf6b8" providerId="ADAL" clId="{2EE7662D-90DA-014A-A3FC-2612702BEC0B}" dt="2022-01-06T09:23:10.525" v="1512" actId="26606"/>
          <ac:spMkLst>
            <pc:docMk/>
            <pc:sldMk cId="123532529" sldId="275"/>
            <ac:spMk id="6" creationId="{44A946B3-1AFB-9740-8A59-79DAF06ABCAB}"/>
          </ac:spMkLst>
        </pc:spChg>
        <pc:picChg chg="add mod">
          <ac:chgData name="Rusnák Martin" userId="ab40e25b-8674-445f-9176-77ec21acf6b8" providerId="ADAL" clId="{2EE7662D-90DA-014A-A3FC-2612702BEC0B}" dt="2022-01-06T09:23:10.525" v="1512" actId="26606"/>
          <ac:picMkLst>
            <pc:docMk/>
            <pc:sldMk cId="123532529" sldId="275"/>
            <ac:picMk id="1026" creationId="{4772A556-8EFA-4141-B51E-EB94C209150B}"/>
          </ac:picMkLst>
        </pc:picChg>
      </pc:sldChg>
      <pc:sldChg chg="modSp add mod ord modNotesTx">
        <pc:chgData name="Rusnák Martin" userId="ab40e25b-8674-445f-9176-77ec21acf6b8" providerId="ADAL" clId="{2EE7662D-90DA-014A-A3FC-2612702BEC0B}" dt="2022-01-05T10:41:09.810" v="1240" actId="20577"/>
        <pc:sldMkLst>
          <pc:docMk/>
          <pc:sldMk cId="3923161896" sldId="276"/>
        </pc:sldMkLst>
        <pc:spChg chg="mod">
          <ac:chgData name="Rusnák Martin" userId="ab40e25b-8674-445f-9176-77ec21acf6b8" providerId="ADAL" clId="{2EE7662D-90DA-014A-A3FC-2612702BEC0B}" dt="2022-01-05T10:38:58.535" v="1201" actId="20577"/>
          <ac:spMkLst>
            <pc:docMk/>
            <pc:sldMk cId="3923161896" sldId="276"/>
            <ac:spMk id="2" creationId="{B19096D5-A4AC-674C-AB5B-DA9A93840B8D}"/>
          </ac:spMkLst>
        </pc:spChg>
        <pc:spChg chg="mod">
          <ac:chgData name="Rusnák Martin" userId="ab40e25b-8674-445f-9176-77ec21acf6b8" providerId="ADAL" clId="{2EE7662D-90DA-014A-A3FC-2612702BEC0B}" dt="2022-01-05T10:38:40.578" v="1199" actId="20577"/>
          <ac:spMkLst>
            <pc:docMk/>
            <pc:sldMk cId="3923161896" sldId="276"/>
            <ac:spMk id="3" creationId="{181E2C01-D2B8-B741-A53C-73B369CDE9E6}"/>
          </ac:spMkLst>
        </pc:spChg>
      </pc:sldChg>
      <pc:sldChg chg="addSp delSp modSp new mod modClrScheme chgLayout">
        <pc:chgData name="Rusnák Martin" userId="ab40e25b-8674-445f-9176-77ec21acf6b8" providerId="ADAL" clId="{2EE7662D-90DA-014A-A3FC-2612702BEC0B}" dt="2022-01-06T09:50:22.388" v="1599" actId="27636"/>
        <pc:sldMkLst>
          <pc:docMk/>
          <pc:sldMk cId="2217571490" sldId="277"/>
        </pc:sldMkLst>
        <pc:spChg chg="del mod ord">
          <ac:chgData name="Rusnák Martin" userId="ab40e25b-8674-445f-9176-77ec21acf6b8" providerId="ADAL" clId="{2EE7662D-90DA-014A-A3FC-2612702BEC0B}" dt="2022-01-06T09:41:35.853" v="1527" actId="700"/>
          <ac:spMkLst>
            <pc:docMk/>
            <pc:sldMk cId="2217571490" sldId="277"/>
            <ac:spMk id="2" creationId="{31A74E40-B43C-E040-BF3E-DCAAA01698B9}"/>
          </ac:spMkLst>
        </pc:spChg>
        <pc:spChg chg="del mod ord">
          <ac:chgData name="Rusnák Martin" userId="ab40e25b-8674-445f-9176-77ec21acf6b8" providerId="ADAL" clId="{2EE7662D-90DA-014A-A3FC-2612702BEC0B}" dt="2022-01-06T09:41:35.853" v="1527" actId="700"/>
          <ac:spMkLst>
            <pc:docMk/>
            <pc:sldMk cId="2217571490" sldId="277"/>
            <ac:spMk id="3" creationId="{45652C49-DE28-5646-AAA2-5AA0D8D6BF64}"/>
          </ac:spMkLst>
        </pc:spChg>
        <pc:spChg chg="mod ord">
          <ac:chgData name="Rusnák Martin" userId="ab40e25b-8674-445f-9176-77ec21acf6b8" providerId="ADAL" clId="{2EE7662D-90DA-014A-A3FC-2612702BEC0B}" dt="2022-01-06T09:41:35.853" v="1527" actId="700"/>
          <ac:spMkLst>
            <pc:docMk/>
            <pc:sldMk cId="2217571490" sldId="277"/>
            <ac:spMk id="4" creationId="{6D5CAA30-49BF-D742-9C55-2522A76ECE40}"/>
          </ac:spMkLst>
        </pc:spChg>
        <pc:spChg chg="mod ord">
          <ac:chgData name="Rusnák Martin" userId="ab40e25b-8674-445f-9176-77ec21acf6b8" providerId="ADAL" clId="{2EE7662D-90DA-014A-A3FC-2612702BEC0B}" dt="2022-01-06T09:41:35.853" v="1527" actId="700"/>
          <ac:spMkLst>
            <pc:docMk/>
            <pc:sldMk cId="2217571490" sldId="277"/>
            <ac:spMk id="5" creationId="{EDE0819F-9A42-2747-BD52-E28AA3B017C6}"/>
          </ac:spMkLst>
        </pc:spChg>
        <pc:spChg chg="mod ord">
          <ac:chgData name="Rusnák Martin" userId="ab40e25b-8674-445f-9176-77ec21acf6b8" providerId="ADAL" clId="{2EE7662D-90DA-014A-A3FC-2612702BEC0B}" dt="2022-01-06T09:41:35.853" v="1527" actId="700"/>
          <ac:spMkLst>
            <pc:docMk/>
            <pc:sldMk cId="2217571490" sldId="277"/>
            <ac:spMk id="6" creationId="{E767C6A0-EF55-6A4F-B403-E2FC118BFA47}"/>
          </ac:spMkLst>
        </pc:spChg>
        <pc:spChg chg="add mod ord">
          <ac:chgData name="Rusnák Martin" userId="ab40e25b-8674-445f-9176-77ec21acf6b8" providerId="ADAL" clId="{2EE7662D-90DA-014A-A3FC-2612702BEC0B}" dt="2022-01-06T09:44:07.355" v="1591" actId="20577"/>
          <ac:spMkLst>
            <pc:docMk/>
            <pc:sldMk cId="2217571490" sldId="277"/>
            <ac:spMk id="7" creationId="{B855396D-5D1B-3145-92DC-B9611854AFB7}"/>
          </ac:spMkLst>
        </pc:spChg>
        <pc:spChg chg="add mod ord">
          <ac:chgData name="Rusnák Martin" userId="ab40e25b-8674-445f-9176-77ec21acf6b8" providerId="ADAL" clId="{2EE7662D-90DA-014A-A3FC-2612702BEC0B}" dt="2022-01-06T09:50:22.388" v="1599" actId="27636"/>
          <ac:spMkLst>
            <pc:docMk/>
            <pc:sldMk cId="2217571490" sldId="277"/>
            <ac:spMk id="8" creationId="{4916AA98-E8E3-4E47-9A2D-1DD90F725009}"/>
          </ac:spMkLst>
        </pc:spChg>
      </pc:sldChg>
      <pc:sldChg chg="modSp new mod">
        <pc:chgData name="Rusnák Martin" userId="ab40e25b-8674-445f-9176-77ec21acf6b8" providerId="ADAL" clId="{2EE7662D-90DA-014A-A3FC-2612702BEC0B}" dt="2022-01-05T10:56:36.043" v="1335" actId="27636"/>
        <pc:sldMkLst>
          <pc:docMk/>
          <pc:sldMk cId="3557134734" sldId="278"/>
        </pc:sldMkLst>
        <pc:spChg chg="mod">
          <ac:chgData name="Rusnák Martin" userId="ab40e25b-8674-445f-9176-77ec21acf6b8" providerId="ADAL" clId="{2EE7662D-90DA-014A-A3FC-2612702BEC0B}" dt="2022-01-05T10:56:36.043" v="1335" actId="27636"/>
          <ac:spMkLst>
            <pc:docMk/>
            <pc:sldMk cId="3557134734" sldId="278"/>
            <ac:spMk id="2" creationId="{42098213-49DE-9348-A4B6-9880A2325ABD}"/>
          </ac:spMkLst>
        </pc:spChg>
        <pc:spChg chg="mod">
          <ac:chgData name="Rusnák Martin" userId="ab40e25b-8674-445f-9176-77ec21acf6b8" providerId="ADAL" clId="{2EE7662D-90DA-014A-A3FC-2612702BEC0B}" dt="2022-01-05T10:55:54.457" v="1326" actId="20577"/>
          <ac:spMkLst>
            <pc:docMk/>
            <pc:sldMk cId="3557134734" sldId="278"/>
            <ac:spMk id="3" creationId="{C3056EC5-5267-2E4A-BB44-B971FCD500D7}"/>
          </ac:spMkLst>
        </pc:spChg>
      </pc:sldChg>
      <pc:sldChg chg="modSp new mod">
        <pc:chgData name="Rusnák Martin" userId="ab40e25b-8674-445f-9176-77ec21acf6b8" providerId="ADAL" clId="{2EE7662D-90DA-014A-A3FC-2612702BEC0B}" dt="2022-01-05T10:59:09.894" v="1384" actId="21"/>
        <pc:sldMkLst>
          <pc:docMk/>
          <pc:sldMk cId="4262235572" sldId="279"/>
        </pc:sldMkLst>
        <pc:spChg chg="mod">
          <ac:chgData name="Rusnák Martin" userId="ab40e25b-8674-445f-9176-77ec21acf6b8" providerId="ADAL" clId="{2EE7662D-90DA-014A-A3FC-2612702BEC0B}" dt="2022-01-05T10:59:09.894" v="1384" actId="21"/>
          <ac:spMkLst>
            <pc:docMk/>
            <pc:sldMk cId="4262235572" sldId="279"/>
            <ac:spMk id="2" creationId="{19F2BDE8-56A1-0C4D-AC21-181E49F480E9}"/>
          </ac:spMkLst>
        </pc:spChg>
        <pc:spChg chg="mod">
          <ac:chgData name="Rusnák Martin" userId="ab40e25b-8674-445f-9176-77ec21acf6b8" providerId="ADAL" clId="{2EE7662D-90DA-014A-A3FC-2612702BEC0B}" dt="2022-01-05T10:58:15.676" v="1375" actId="1076"/>
          <ac:spMkLst>
            <pc:docMk/>
            <pc:sldMk cId="4262235572" sldId="279"/>
            <ac:spMk id="3" creationId="{62E9AFB3-2AA7-3543-B9CD-A7AE9A7095D9}"/>
          </ac:spMkLst>
        </pc:spChg>
      </pc:sldChg>
      <pc:sldChg chg="modSp new mod">
        <pc:chgData name="Rusnák Martin" userId="ab40e25b-8674-445f-9176-77ec21acf6b8" providerId="ADAL" clId="{2EE7662D-90DA-014A-A3FC-2612702BEC0B}" dt="2022-01-06T09:20:20.935" v="1510" actId="27636"/>
        <pc:sldMkLst>
          <pc:docMk/>
          <pc:sldMk cId="1961602344" sldId="280"/>
        </pc:sldMkLst>
        <pc:spChg chg="mod">
          <ac:chgData name="Rusnák Martin" userId="ab40e25b-8674-445f-9176-77ec21acf6b8" providerId="ADAL" clId="{2EE7662D-90DA-014A-A3FC-2612702BEC0B}" dt="2022-01-06T09:20:20.935" v="1510" actId="27636"/>
          <ac:spMkLst>
            <pc:docMk/>
            <pc:sldMk cId="1961602344" sldId="280"/>
            <ac:spMk id="2" creationId="{E55813F9-7E3A-3A44-B382-300C677B098A}"/>
          </ac:spMkLst>
        </pc:spChg>
        <pc:spChg chg="mod">
          <ac:chgData name="Rusnák Martin" userId="ab40e25b-8674-445f-9176-77ec21acf6b8" providerId="ADAL" clId="{2EE7662D-90DA-014A-A3FC-2612702BEC0B}" dt="2022-01-06T09:19:13.966" v="1486" actId="1076"/>
          <ac:spMkLst>
            <pc:docMk/>
            <pc:sldMk cId="1961602344" sldId="280"/>
            <ac:spMk id="3" creationId="{5105DBAF-92E1-E444-ACE1-787DAB0E98F7}"/>
          </ac:spMkLst>
        </pc:spChg>
      </pc:sldChg>
      <pc:sldChg chg="addSp delSp modSp new del mod modClrScheme chgLayout">
        <pc:chgData name="Rusnák Martin" userId="ab40e25b-8674-445f-9176-77ec21acf6b8" providerId="ADAL" clId="{2EE7662D-90DA-014A-A3FC-2612702BEC0B}" dt="2022-01-06T10:17:04.447" v="1602" actId="2696"/>
        <pc:sldMkLst>
          <pc:docMk/>
          <pc:sldMk cId="1544968664" sldId="281"/>
        </pc:sldMkLst>
        <pc:spChg chg="del mod ord">
          <ac:chgData name="Rusnák Martin" userId="ab40e25b-8674-445f-9176-77ec21acf6b8" providerId="ADAL" clId="{2EE7662D-90DA-014A-A3FC-2612702BEC0B}" dt="2022-01-06T09:50:39.764" v="1601" actId="700"/>
          <ac:spMkLst>
            <pc:docMk/>
            <pc:sldMk cId="1544968664" sldId="281"/>
            <ac:spMk id="2" creationId="{F8A6A736-BAD9-A741-A99D-6022F8052CA8}"/>
          </ac:spMkLst>
        </pc:spChg>
        <pc:spChg chg="mod ord">
          <ac:chgData name="Rusnák Martin" userId="ab40e25b-8674-445f-9176-77ec21acf6b8" providerId="ADAL" clId="{2EE7662D-90DA-014A-A3FC-2612702BEC0B}" dt="2022-01-06T09:50:39.764" v="1601" actId="700"/>
          <ac:spMkLst>
            <pc:docMk/>
            <pc:sldMk cId="1544968664" sldId="281"/>
            <ac:spMk id="3" creationId="{B9773EF1-FC3F-6C49-84A7-67B19770B49B}"/>
          </ac:spMkLst>
        </pc:spChg>
        <pc:spChg chg="mod ord">
          <ac:chgData name="Rusnák Martin" userId="ab40e25b-8674-445f-9176-77ec21acf6b8" providerId="ADAL" clId="{2EE7662D-90DA-014A-A3FC-2612702BEC0B}" dt="2022-01-06T09:50:39.764" v="1601" actId="700"/>
          <ac:spMkLst>
            <pc:docMk/>
            <pc:sldMk cId="1544968664" sldId="281"/>
            <ac:spMk id="4" creationId="{664D0EE4-C835-2642-995C-0CBC71E4B426}"/>
          </ac:spMkLst>
        </pc:spChg>
        <pc:spChg chg="mod ord">
          <ac:chgData name="Rusnák Martin" userId="ab40e25b-8674-445f-9176-77ec21acf6b8" providerId="ADAL" clId="{2EE7662D-90DA-014A-A3FC-2612702BEC0B}" dt="2022-01-06T09:50:39.764" v="1601" actId="700"/>
          <ac:spMkLst>
            <pc:docMk/>
            <pc:sldMk cId="1544968664" sldId="281"/>
            <ac:spMk id="5" creationId="{74DA318D-34D6-B745-B5C8-8CB86AEA145C}"/>
          </ac:spMkLst>
        </pc:spChg>
        <pc:spChg chg="del mod ord">
          <ac:chgData name="Rusnák Martin" userId="ab40e25b-8674-445f-9176-77ec21acf6b8" providerId="ADAL" clId="{2EE7662D-90DA-014A-A3FC-2612702BEC0B}" dt="2022-01-06T09:50:39.764" v="1601" actId="700"/>
          <ac:spMkLst>
            <pc:docMk/>
            <pc:sldMk cId="1544968664" sldId="281"/>
            <ac:spMk id="6" creationId="{7DAF0CFF-322C-8745-8F2B-6C28E29C331A}"/>
          </ac:spMkLst>
        </pc:spChg>
        <pc:spChg chg="add mod ord">
          <ac:chgData name="Rusnák Martin" userId="ab40e25b-8674-445f-9176-77ec21acf6b8" providerId="ADAL" clId="{2EE7662D-90DA-014A-A3FC-2612702BEC0B}" dt="2022-01-06T09:50:39.764" v="1601" actId="700"/>
          <ac:spMkLst>
            <pc:docMk/>
            <pc:sldMk cId="1544968664" sldId="281"/>
            <ac:spMk id="7" creationId="{2A86D129-C4A8-5F46-A3C4-E64F9DBE3197}"/>
          </ac:spMkLst>
        </pc:spChg>
        <pc:spChg chg="add mod ord">
          <ac:chgData name="Rusnák Martin" userId="ab40e25b-8674-445f-9176-77ec21acf6b8" providerId="ADAL" clId="{2EE7662D-90DA-014A-A3FC-2612702BEC0B}" dt="2022-01-06T09:50:39.764" v="1601" actId="700"/>
          <ac:spMkLst>
            <pc:docMk/>
            <pc:sldMk cId="1544968664" sldId="281"/>
            <ac:spMk id="8" creationId="{FCCF4A34-C2FA-E344-8F5D-8E2015DD88F7}"/>
          </ac:spMkLst>
        </pc:spChg>
      </pc:sldChg>
      <pc:sldChg chg="add">
        <pc:chgData name="Rusnák Martin" userId="ab40e25b-8674-445f-9176-77ec21acf6b8" providerId="ADAL" clId="{2EE7662D-90DA-014A-A3FC-2612702BEC0B}" dt="2022-01-06T10:36:09.840" v="2025"/>
        <pc:sldMkLst>
          <pc:docMk/>
          <pc:sldMk cId="3928120291" sldId="281"/>
        </pc:sldMkLst>
      </pc:sldChg>
      <pc:sldChg chg="modSp new del mod">
        <pc:chgData name="Rusnák Martin" userId="ab40e25b-8674-445f-9176-77ec21acf6b8" providerId="ADAL" clId="{2EE7662D-90DA-014A-A3FC-2612702BEC0B}" dt="2022-01-06T10:36:03.986" v="2024" actId="2696"/>
        <pc:sldMkLst>
          <pc:docMk/>
          <pc:sldMk cId="4096306099" sldId="281"/>
        </pc:sldMkLst>
        <pc:spChg chg="mod">
          <ac:chgData name="Rusnák Martin" userId="ab40e25b-8674-445f-9176-77ec21acf6b8" providerId="ADAL" clId="{2EE7662D-90DA-014A-A3FC-2612702BEC0B}" dt="2022-01-06T10:22:54.915" v="1681" actId="6549"/>
          <ac:spMkLst>
            <pc:docMk/>
            <pc:sldMk cId="4096306099" sldId="281"/>
            <ac:spMk id="2" creationId="{92885F3D-D1C4-2C4C-9CC5-BEFD5735A433}"/>
          </ac:spMkLst>
        </pc:spChg>
        <pc:spChg chg="mod">
          <ac:chgData name="Rusnák Martin" userId="ab40e25b-8674-445f-9176-77ec21acf6b8" providerId="ADAL" clId="{2EE7662D-90DA-014A-A3FC-2612702BEC0B}" dt="2022-01-06T10:22:05.193" v="1676" actId="20577"/>
          <ac:spMkLst>
            <pc:docMk/>
            <pc:sldMk cId="4096306099" sldId="281"/>
            <ac:spMk id="3" creationId="{CC7FFF9D-F5C2-264B-9654-9241AC8D44EB}"/>
          </ac:spMkLst>
        </pc:spChg>
      </pc:sldChg>
      <pc:sldChg chg="modSp add del mod modNotesTx">
        <pc:chgData name="Rusnák Martin" userId="ab40e25b-8674-445f-9176-77ec21acf6b8" providerId="ADAL" clId="{2EE7662D-90DA-014A-A3FC-2612702BEC0B}" dt="2022-01-06T10:36:03.986" v="2024" actId="2696"/>
        <pc:sldMkLst>
          <pc:docMk/>
          <pc:sldMk cId="1244392054" sldId="282"/>
        </pc:sldMkLst>
        <pc:spChg chg="mod">
          <ac:chgData name="Rusnák Martin" userId="ab40e25b-8674-445f-9176-77ec21acf6b8" providerId="ADAL" clId="{2EE7662D-90DA-014A-A3FC-2612702BEC0B}" dt="2022-01-06T10:23:36.049" v="1688" actId="6549"/>
          <ac:spMkLst>
            <pc:docMk/>
            <pc:sldMk cId="1244392054" sldId="282"/>
            <ac:spMk id="2" creationId="{92885F3D-D1C4-2C4C-9CC5-BEFD5735A433}"/>
          </ac:spMkLst>
        </pc:spChg>
        <pc:spChg chg="mod">
          <ac:chgData name="Rusnák Martin" userId="ab40e25b-8674-445f-9176-77ec21acf6b8" providerId="ADAL" clId="{2EE7662D-90DA-014A-A3FC-2612702BEC0B}" dt="2022-01-06T10:23:10.094" v="1682" actId="20577"/>
          <ac:spMkLst>
            <pc:docMk/>
            <pc:sldMk cId="1244392054" sldId="282"/>
            <ac:spMk id="3" creationId="{CC7FFF9D-F5C2-264B-9654-9241AC8D44EB}"/>
          </ac:spMkLst>
        </pc:spChg>
      </pc:sldChg>
      <pc:sldChg chg="add">
        <pc:chgData name="Rusnák Martin" userId="ab40e25b-8674-445f-9176-77ec21acf6b8" providerId="ADAL" clId="{2EE7662D-90DA-014A-A3FC-2612702BEC0B}" dt="2022-01-06T10:36:09.840" v="2025"/>
        <pc:sldMkLst>
          <pc:docMk/>
          <pc:sldMk cId="4182517376" sldId="282"/>
        </pc:sldMkLst>
      </pc:sldChg>
      <pc:sldChg chg="add">
        <pc:chgData name="Rusnák Martin" userId="ab40e25b-8674-445f-9176-77ec21acf6b8" providerId="ADAL" clId="{2EE7662D-90DA-014A-A3FC-2612702BEC0B}" dt="2022-01-06T10:36:09.840" v="2025"/>
        <pc:sldMkLst>
          <pc:docMk/>
          <pc:sldMk cId="915304790" sldId="283"/>
        </pc:sldMkLst>
      </pc:sldChg>
      <pc:sldChg chg="modSp new del mod ord">
        <pc:chgData name="Rusnák Martin" userId="ab40e25b-8674-445f-9176-77ec21acf6b8" providerId="ADAL" clId="{2EE7662D-90DA-014A-A3FC-2612702BEC0B}" dt="2022-01-06T10:36:03.986" v="2024" actId="2696"/>
        <pc:sldMkLst>
          <pc:docMk/>
          <pc:sldMk cId="3737858517" sldId="283"/>
        </pc:sldMkLst>
        <pc:spChg chg="mod">
          <ac:chgData name="Rusnák Martin" userId="ab40e25b-8674-445f-9176-77ec21acf6b8" providerId="ADAL" clId="{2EE7662D-90DA-014A-A3FC-2612702BEC0B}" dt="2022-01-06T10:27:06.250" v="1705" actId="14100"/>
          <ac:spMkLst>
            <pc:docMk/>
            <pc:sldMk cId="3737858517" sldId="283"/>
            <ac:spMk id="2" creationId="{25B9FB9A-64B3-0747-9C00-B4E57CF5E44A}"/>
          </ac:spMkLst>
        </pc:spChg>
        <pc:spChg chg="mod">
          <ac:chgData name="Rusnák Martin" userId="ab40e25b-8674-445f-9176-77ec21acf6b8" providerId="ADAL" clId="{2EE7662D-90DA-014A-A3FC-2612702BEC0B}" dt="2022-01-06T10:24:57.785" v="1693" actId="20577"/>
          <ac:spMkLst>
            <pc:docMk/>
            <pc:sldMk cId="3737858517" sldId="283"/>
            <ac:spMk id="3" creationId="{561A92C8-CBDC-FD4D-A320-4F320ABFCB1E}"/>
          </ac:spMkLst>
        </pc:spChg>
      </pc:sldChg>
      <pc:sldChg chg="modSp new mod">
        <pc:chgData name="Rusnák Martin" userId="ab40e25b-8674-445f-9176-77ec21acf6b8" providerId="ADAL" clId="{2EE7662D-90DA-014A-A3FC-2612702BEC0B}" dt="2022-01-06T10:33:42.210" v="1926" actId="20577"/>
        <pc:sldMkLst>
          <pc:docMk/>
          <pc:sldMk cId="4145854303" sldId="284"/>
        </pc:sldMkLst>
        <pc:spChg chg="mod">
          <ac:chgData name="Rusnák Martin" userId="ab40e25b-8674-445f-9176-77ec21acf6b8" providerId="ADAL" clId="{2EE7662D-90DA-014A-A3FC-2612702BEC0B}" dt="2022-01-06T10:33:42.210" v="1926" actId="20577"/>
          <ac:spMkLst>
            <pc:docMk/>
            <pc:sldMk cId="4145854303" sldId="284"/>
            <ac:spMk id="2" creationId="{48205605-2390-3D45-8D92-540DBA6C6600}"/>
          </ac:spMkLst>
        </pc:spChg>
        <pc:spChg chg="mod">
          <ac:chgData name="Rusnák Martin" userId="ab40e25b-8674-445f-9176-77ec21acf6b8" providerId="ADAL" clId="{2EE7662D-90DA-014A-A3FC-2612702BEC0B}" dt="2022-01-06T10:30:47.725" v="1731" actId="20577"/>
          <ac:spMkLst>
            <pc:docMk/>
            <pc:sldMk cId="4145854303" sldId="284"/>
            <ac:spMk id="3" creationId="{E8C7A2C0-9960-8D4B-92CF-161CCDB5E7C1}"/>
          </ac:spMkLst>
        </pc:spChg>
      </pc:sldChg>
      <pc:sldChg chg="modSp new mod">
        <pc:chgData name="Rusnák Martin" userId="ab40e25b-8674-445f-9176-77ec21acf6b8" providerId="ADAL" clId="{2EE7662D-90DA-014A-A3FC-2612702BEC0B}" dt="2022-01-06T10:35:43.132" v="2023" actId="20577"/>
        <pc:sldMkLst>
          <pc:docMk/>
          <pc:sldMk cId="770896852" sldId="285"/>
        </pc:sldMkLst>
        <pc:spChg chg="mod">
          <ac:chgData name="Rusnák Martin" userId="ab40e25b-8674-445f-9176-77ec21acf6b8" providerId="ADAL" clId="{2EE7662D-90DA-014A-A3FC-2612702BEC0B}" dt="2022-01-06T10:35:43.132" v="2023" actId="20577"/>
          <ac:spMkLst>
            <pc:docMk/>
            <pc:sldMk cId="770896852" sldId="285"/>
            <ac:spMk id="2" creationId="{DA2BF40B-377D-7A40-BA73-4E54045E64A1}"/>
          </ac:spMkLst>
        </pc:spChg>
        <pc:spChg chg="mod">
          <ac:chgData name="Rusnák Martin" userId="ab40e25b-8674-445f-9176-77ec21acf6b8" providerId="ADAL" clId="{2EE7662D-90DA-014A-A3FC-2612702BEC0B}" dt="2022-01-06T10:34:26.484" v="1932" actId="20577"/>
          <ac:spMkLst>
            <pc:docMk/>
            <pc:sldMk cId="770896852" sldId="285"/>
            <ac:spMk id="3" creationId="{55BDEF63-179B-A74B-8F70-4FF23CC6881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B6CAE-2051-5146-AA2A-396F8AB6EAD0}" type="datetimeFigureOut">
              <a:rPr lang="en-US" smtClean="0"/>
              <a:t>1/6/22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48EF7-17E9-1141-A103-15C6ECBF1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528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90ED3-4EF5-D641-9742-15440EAA57FD}" type="datetimeFigureOut">
              <a:rPr lang="en-US" smtClean="0"/>
              <a:t>1/6/22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54063"/>
            <a:ext cx="50260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155DD-7470-454E-B75B-F955624279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196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urryfamilies/photos/a.661427153880250/4901049619917961/?type=3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https://www.facebook.com/furryfamilies/photos/a.661427153880250/4901049619917961/?type=3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155DD-7470-454E-B75B-F9556242799C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9821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WHO EURO-</a:t>
            </a:r>
            <a:r>
              <a:rPr lang="sk-SK" dirty="0" err="1"/>
              <a:t>Patient</a:t>
            </a:r>
            <a:r>
              <a:rPr lang="sk-SK" dirty="0"/>
              <a:t> </a:t>
            </a:r>
            <a:r>
              <a:rPr lang="sk-SK" dirty="0" err="1"/>
              <a:t>Safety</a:t>
            </a:r>
            <a:r>
              <a:rPr lang="sk-SK" dirty="0"/>
              <a:t> </a:t>
            </a:r>
            <a:r>
              <a:rPr lang="sk-SK" dirty="0" err="1"/>
              <a:t>https</a:t>
            </a:r>
            <a:r>
              <a:rPr lang="sk-SK" dirty="0"/>
              <a:t>://</a:t>
            </a:r>
            <a:r>
              <a:rPr lang="sk-SK" dirty="0" err="1"/>
              <a:t>www.euro.who.int</a:t>
            </a:r>
            <a:r>
              <a:rPr lang="sk-SK" dirty="0"/>
              <a:t>/</a:t>
            </a:r>
            <a:r>
              <a:rPr lang="sk-SK" dirty="0" err="1"/>
              <a:t>en</a:t>
            </a:r>
            <a:r>
              <a:rPr lang="sk-SK" dirty="0"/>
              <a:t>/</a:t>
            </a:r>
            <a:r>
              <a:rPr lang="sk-SK" dirty="0" err="1"/>
              <a:t>health-topics</a:t>
            </a:r>
            <a:r>
              <a:rPr lang="sk-SK" dirty="0"/>
              <a:t>/</a:t>
            </a:r>
            <a:r>
              <a:rPr lang="sk-SK" dirty="0" err="1"/>
              <a:t>Health-systems</a:t>
            </a:r>
            <a:r>
              <a:rPr lang="sk-SK" dirty="0"/>
              <a:t>/</a:t>
            </a:r>
            <a:r>
              <a:rPr lang="sk-SK" dirty="0" err="1"/>
              <a:t>patient-safety</a:t>
            </a:r>
            <a:r>
              <a:rPr lang="sk-SK" dirty="0"/>
              <a:t>/</a:t>
            </a:r>
            <a:r>
              <a:rPr lang="sk-SK" dirty="0" err="1"/>
              <a:t>data</a:t>
            </a:r>
            <a:r>
              <a:rPr lang="sk-SK" dirty="0"/>
              <a:t>-and-</a:t>
            </a:r>
            <a:r>
              <a:rPr lang="sk-SK" dirty="0" err="1"/>
              <a:t>statistics</a:t>
            </a:r>
            <a:endParaRPr lang="sk-SK" dirty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155DD-7470-454E-B75B-F9556242799C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9541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err="1">
                <a:effectLst/>
              </a:rPr>
              <a:t>Brownson</a:t>
            </a:r>
            <a:r>
              <a:rPr lang="sk-SK" dirty="0">
                <a:effectLst/>
              </a:rPr>
              <a:t> RC, </a:t>
            </a:r>
            <a:r>
              <a:rPr lang="sk-SK" dirty="0" err="1">
                <a:effectLst/>
              </a:rPr>
              <a:t>Baker</a:t>
            </a:r>
            <a:r>
              <a:rPr lang="sk-SK" dirty="0">
                <a:effectLst/>
              </a:rPr>
              <a:t> EA, </a:t>
            </a:r>
            <a:r>
              <a:rPr lang="sk-SK" dirty="0" err="1">
                <a:effectLst/>
              </a:rPr>
              <a:t>Deshpande</a:t>
            </a:r>
            <a:r>
              <a:rPr lang="sk-SK" dirty="0">
                <a:effectLst/>
              </a:rPr>
              <a:t> AD, </a:t>
            </a:r>
            <a:r>
              <a:rPr lang="sk-SK" dirty="0" err="1">
                <a:effectLst/>
              </a:rPr>
              <a:t>Gillespie</a:t>
            </a:r>
            <a:r>
              <a:rPr lang="sk-SK" dirty="0">
                <a:effectLst/>
              </a:rPr>
              <a:t> KN. </a:t>
            </a:r>
            <a:r>
              <a:rPr lang="sk-SK" dirty="0" err="1">
                <a:effectLst/>
              </a:rPr>
              <a:t>Evidence-based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public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health</a:t>
            </a:r>
            <a:r>
              <a:rPr lang="sk-SK" dirty="0">
                <a:effectLst/>
              </a:rPr>
              <a:t>. 3rd </a:t>
            </a:r>
            <a:r>
              <a:rPr lang="sk-SK" dirty="0" err="1">
                <a:effectLst/>
              </a:rPr>
              <a:t>ed</a:t>
            </a:r>
            <a:r>
              <a:rPr lang="sk-SK" dirty="0">
                <a:effectLst/>
              </a:rPr>
              <a:t>. </a:t>
            </a:r>
            <a:r>
              <a:rPr lang="sk-SK" dirty="0" err="1">
                <a:effectLst/>
              </a:rPr>
              <a:t>Oxford</a:t>
            </a:r>
            <a:r>
              <a:rPr lang="sk-SK" dirty="0">
                <a:effectLst/>
              </a:rPr>
              <a:t>: </a:t>
            </a:r>
            <a:r>
              <a:rPr lang="sk-SK" dirty="0" err="1">
                <a:effectLst/>
              </a:rPr>
              <a:t>Oxford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University</a:t>
            </a:r>
            <a:r>
              <a:rPr lang="sk-SK" dirty="0">
                <a:effectLst/>
              </a:rPr>
              <a:t> Press; 2017. 369 p. 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155DD-7470-454E-B75B-F9556242799C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942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>
                <a:effectLst/>
              </a:rPr>
              <a:t>1. 	</a:t>
            </a:r>
            <a:r>
              <a:rPr lang="sk-SK" dirty="0" err="1">
                <a:effectLst/>
              </a:rPr>
              <a:t>Rychetnik</a:t>
            </a:r>
            <a:r>
              <a:rPr lang="sk-SK" dirty="0">
                <a:effectLst/>
              </a:rPr>
              <a:t> L, </a:t>
            </a:r>
            <a:r>
              <a:rPr lang="sk-SK" dirty="0" err="1">
                <a:effectLst/>
              </a:rPr>
              <a:t>Hawe</a:t>
            </a:r>
            <a:r>
              <a:rPr lang="sk-SK" dirty="0">
                <a:effectLst/>
              </a:rPr>
              <a:t> P, </a:t>
            </a:r>
            <a:r>
              <a:rPr lang="sk-SK" dirty="0" err="1">
                <a:effectLst/>
              </a:rPr>
              <a:t>Waters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E</a:t>
            </a:r>
            <a:r>
              <a:rPr lang="sk-SK" dirty="0">
                <a:effectLst/>
              </a:rPr>
              <a:t>, </a:t>
            </a:r>
            <a:r>
              <a:rPr lang="sk-SK" dirty="0" err="1">
                <a:effectLst/>
              </a:rPr>
              <a:t>Barratt</a:t>
            </a:r>
            <a:r>
              <a:rPr lang="sk-SK" dirty="0">
                <a:effectLst/>
              </a:rPr>
              <a:t> A, </a:t>
            </a:r>
            <a:r>
              <a:rPr lang="sk-SK" dirty="0" err="1">
                <a:effectLst/>
              </a:rPr>
              <a:t>Frommer</a:t>
            </a:r>
            <a:r>
              <a:rPr lang="sk-SK" dirty="0">
                <a:effectLst/>
              </a:rPr>
              <a:t> M. A </a:t>
            </a:r>
            <a:r>
              <a:rPr lang="sk-SK" dirty="0" err="1">
                <a:effectLst/>
              </a:rPr>
              <a:t>glossary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for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evidence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based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public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health</a:t>
            </a:r>
            <a:r>
              <a:rPr lang="sk-SK" dirty="0">
                <a:effectLst/>
              </a:rPr>
              <a:t>. J </a:t>
            </a:r>
            <a:r>
              <a:rPr lang="sk-SK" dirty="0" err="1">
                <a:effectLst/>
              </a:rPr>
              <a:t>Epidemiol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Community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Health</a:t>
            </a:r>
            <a:r>
              <a:rPr lang="sk-SK" dirty="0">
                <a:effectLst/>
              </a:rPr>
              <a:t>. 2004;58(7):538–45. 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155DD-7470-454E-B75B-F9556242799C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9991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>
                <a:effectLst/>
              </a:rPr>
              <a:t>1. 	</a:t>
            </a:r>
            <a:r>
              <a:rPr lang="sk-SK" dirty="0" err="1">
                <a:effectLst/>
              </a:rPr>
              <a:t>European</a:t>
            </a:r>
            <a:r>
              <a:rPr lang="sk-SK" dirty="0">
                <a:effectLst/>
              </a:rPr>
              <a:t> Centre </a:t>
            </a:r>
            <a:r>
              <a:rPr lang="sk-SK" dirty="0" err="1">
                <a:effectLst/>
              </a:rPr>
              <a:t>for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Disease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Prevention</a:t>
            </a:r>
            <a:r>
              <a:rPr lang="sk-SK" dirty="0">
                <a:effectLst/>
              </a:rPr>
              <a:t> and </a:t>
            </a:r>
            <a:r>
              <a:rPr lang="sk-SK" dirty="0" err="1">
                <a:effectLst/>
              </a:rPr>
              <a:t>Control</a:t>
            </a:r>
            <a:r>
              <a:rPr lang="sk-SK" dirty="0">
                <a:effectLst/>
              </a:rPr>
              <a:t>. </a:t>
            </a:r>
            <a:r>
              <a:rPr lang="sk-SK" dirty="0" err="1">
                <a:effectLst/>
              </a:rPr>
              <a:t>Evidence-based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methodologies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for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public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health</a:t>
            </a:r>
            <a:r>
              <a:rPr lang="sk-SK" dirty="0">
                <a:effectLst/>
              </a:rPr>
              <a:t> – </a:t>
            </a:r>
            <a:r>
              <a:rPr lang="sk-SK" dirty="0" err="1">
                <a:effectLst/>
              </a:rPr>
              <a:t>How</a:t>
            </a:r>
            <a:r>
              <a:rPr lang="sk-SK" dirty="0">
                <a:effectLst/>
              </a:rPr>
              <a:t> to </a:t>
            </a:r>
            <a:r>
              <a:rPr lang="sk-SK" dirty="0" err="1">
                <a:effectLst/>
              </a:rPr>
              <a:t>assess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the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best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available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evidence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when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time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is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limited</a:t>
            </a:r>
            <a:r>
              <a:rPr lang="sk-SK" dirty="0">
                <a:effectLst/>
              </a:rPr>
              <a:t> and </a:t>
            </a:r>
            <a:r>
              <a:rPr lang="sk-SK" dirty="0" err="1">
                <a:effectLst/>
              </a:rPr>
              <a:t>there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is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lack</a:t>
            </a:r>
            <a:r>
              <a:rPr lang="sk-SK" dirty="0">
                <a:effectLst/>
              </a:rPr>
              <a:t> of </a:t>
            </a:r>
            <a:r>
              <a:rPr lang="sk-SK" dirty="0" err="1">
                <a:effectLst/>
              </a:rPr>
              <a:t>sound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evidence</a:t>
            </a:r>
            <a:r>
              <a:rPr lang="sk-SK" dirty="0">
                <a:effectLst/>
              </a:rPr>
              <a:t> [Internet]. </a:t>
            </a:r>
            <a:r>
              <a:rPr lang="sk-SK" dirty="0" err="1">
                <a:effectLst/>
              </a:rPr>
              <a:t>Stockholm</a:t>
            </a:r>
            <a:r>
              <a:rPr lang="sk-SK" dirty="0">
                <a:effectLst/>
              </a:rPr>
              <a:t>: ECDC; 2011. </a:t>
            </a:r>
            <a:r>
              <a:rPr lang="sk-SK" dirty="0" err="1">
                <a:effectLst/>
              </a:rPr>
              <a:t>Available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from</a:t>
            </a:r>
            <a:r>
              <a:rPr lang="sk-SK" dirty="0">
                <a:effectLst/>
              </a:rPr>
              <a:t>: </a:t>
            </a:r>
            <a:r>
              <a:rPr lang="sk-SK" dirty="0" err="1">
                <a:effectLst/>
              </a:rPr>
              <a:t>https</a:t>
            </a:r>
            <a:r>
              <a:rPr lang="sk-SK" dirty="0">
                <a:effectLst/>
              </a:rPr>
              <a:t>://</a:t>
            </a:r>
            <a:r>
              <a:rPr lang="sk-SK" dirty="0" err="1">
                <a:effectLst/>
              </a:rPr>
              <a:t>www.ecdc.europa.eu</a:t>
            </a:r>
            <a:r>
              <a:rPr lang="sk-SK" dirty="0">
                <a:effectLst/>
              </a:rPr>
              <a:t>/</a:t>
            </a:r>
            <a:r>
              <a:rPr lang="sk-SK" dirty="0" err="1">
                <a:effectLst/>
              </a:rPr>
              <a:t>en</a:t>
            </a:r>
            <a:r>
              <a:rPr lang="sk-SK" dirty="0">
                <a:effectLst/>
              </a:rPr>
              <a:t>/</a:t>
            </a:r>
            <a:r>
              <a:rPr lang="sk-SK" dirty="0" err="1">
                <a:effectLst/>
              </a:rPr>
              <a:t>publications-data</a:t>
            </a:r>
            <a:r>
              <a:rPr lang="sk-SK" dirty="0">
                <a:effectLst/>
              </a:rPr>
              <a:t>/</a:t>
            </a:r>
            <a:r>
              <a:rPr lang="sk-SK" dirty="0" err="1">
                <a:effectLst/>
              </a:rPr>
              <a:t>evidence-based-methodologies-public-health</a:t>
            </a:r>
            <a:endParaRPr lang="sk-SK" dirty="0">
              <a:effectLst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155DD-7470-454E-B75B-F9556242799C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7054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D23EB63D-F036-254B-997B-45B6E80ED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6A998DA6-9916-2842-ADE5-9A6444378EB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sk-SK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opisuje percento variability odhady účinku, ktoré sú spôsobené heterogenitou, a nie chybou výberu vzorky (šanca).
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Thresholds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interpretation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I2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statistic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misleading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importance</a:t>
            </a:r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inconsistency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several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rough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interpretation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</a:t>
            </a:r>
          </a:p>
          <a:p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meta-analyses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randomized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trials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0% to 40%: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might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30% to 60%: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moderate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heterogeneity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∗;</a:t>
            </a:r>
          </a:p>
          <a:p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50% to 90%: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substantial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heterogeneity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∗;</a:t>
            </a:r>
          </a:p>
          <a:p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75% to 100%: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considerable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heterogeneity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∗.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err="1">
                <a:effectLst/>
              </a:rPr>
              <a:t>Higgins</a:t>
            </a:r>
            <a:r>
              <a:rPr lang="sk-SK" dirty="0">
                <a:effectLst/>
              </a:rPr>
              <a:t> JPT, Thomas J, </a:t>
            </a:r>
            <a:r>
              <a:rPr lang="sk-SK" dirty="0" err="1">
                <a:effectLst/>
              </a:rPr>
              <a:t>Chandler</a:t>
            </a:r>
            <a:r>
              <a:rPr lang="sk-SK" dirty="0">
                <a:effectLst/>
              </a:rPr>
              <a:t> J, </a:t>
            </a:r>
            <a:r>
              <a:rPr lang="sk-SK" dirty="0" err="1">
                <a:effectLst/>
              </a:rPr>
              <a:t>Cumpston</a:t>
            </a:r>
            <a:r>
              <a:rPr lang="sk-SK" dirty="0">
                <a:effectLst/>
              </a:rPr>
              <a:t> M, </a:t>
            </a:r>
            <a:r>
              <a:rPr lang="sk-SK" dirty="0" err="1">
                <a:effectLst/>
              </a:rPr>
              <a:t>Li</a:t>
            </a:r>
            <a:r>
              <a:rPr lang="sk-SK" dirty="0">
                <a:effectLst/>
              </a:rPr>
              <a:t> T, </a:t>
            </a:r>
            <a:r>
              <a:rPr lang="sk-SK" dirty="0" err="1">
                <a:effectLst/>
              </a:rPr>
              <a:t>Page</a:t>
            </a:r>
            <a:r>
              <a:rPr lang="sk-SK" dirty="0">
                <a:effectLst/>
              </a:rPr>
              <a:t> MJ, et al. </a:t>
            </a:r>
            <a:r>
              <a:rPr lang="sk-SK" dirty="0" err="1">
                <a:effectLst/>
              </a:rPr>
              <a:t>Cochrane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Handbook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for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Systematic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Reviews</a:t>
            </a:r>
            <a:r>
              <a:rPr lang="sk-SK" dirty="0">
                <a:effectLst/>
              </a:rPr>
              <a:t> of </a:t>
            </a:r>
            <a:r>
              <a:rPr lang="sk-SK" dirty="0" err="1">
                <a:effectLst/>
              </a:rPr>
              <a:t>Interventions</a:t>
            </a:r>
            <a:r>
              <a:rPr lang="sk-SK" dirty="0">
                <a:effectLst/>
              </a:rPr>
              <a:t> [Internet]. </a:t>
            </a:r>
            <a:r>
              <a:rPr lang="sk-SK" dirty="0" err="1">
                <a:effectLst/>
              </a:rPr>
              <a:t>Wiley</a:t>
            </a:r>
            <a:r>
              <a:rPr lang="sk-SK" dirty="0">
                <a:effectLst/>
              </a:rPr>
              <a:t>; 2019. (</a:t>
            </a:r>
            <a:r>
              <a:rPr lang="sk-SK" dirty="0" err="1">
                <a:effectLst/>
              </a:rPr>
              <a:t>Wiley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Cochrane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Series</a:t>
            </a:r>
            <a:r>
              <a:rPr lang="sk-SK" dirty="0">
                <a:effectLst/>
              </a:rPr>
              <a:t>). </a:t>
            </a:r>
            <a:r>
              <a:rPr lang="sk-SK" dirty="0" err="1">
                <a:effectLst/>
              </a:rPr>
              <a:t>Available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from</a:t>
            </a:r>
            <a:r>
              <a:rPr lang="sk-SK" dirty="0">
                <a:effectLst/>
              </a:rPr>
              <a:t>: </a:t>
            </a:r>
            <a:r>
              <a:rPr lang="sk-SK" dirty="0" err="1">
                <a:effectLst/>
              </a:rPr>
              <a:t>https</a:t>
            </a:r>
            <a:r>
              <a:rPr lang="sk-SK" dirty="0">
                <a:effectLst/>
              </a:rPr>
              <a:t>://</a:t>
            </a:r>
            <a:r>
              <a:rPr lang="sk-SK" dirty="0" err="1">
                <a:effectLst/>
              </a:rPr>
              <a:t>books.google.sk</a:t>
            </a:r>
            <a:r>
              <a:rPr lang="sk-SK" dirty="0">
                <a:effectLst/>
              </a:rPr>
              <a:t>/</a:t>
            </a:r>
            <a:r>
              <a:rPr lang="sk-SK" dirty="0" err="1">
                <a:effectLst/>
              </a:rPr>
              <a:t>books?id</a:t>
            </a:r>
            <a:r>
              <a:rPr lang="sk-SK" dirty="0">
                <a:effectLst/>
              </a:rPr>
              <a:t>=G1SyDwAAQBAJ</a:t>
            </a:r>
          </a:p>
          <a:p>
            <a:endParaRPr lang="sk-SK" altLang="sk-S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5173" y="3543701"/>
            <a:ext cx="503793" cy="1022039"/>
          </a:xfrm>
          <a:prstGeom prst="rect">
            <a:avLst/>
          </a:prstGeom>
          <a:noFill/>
        </p:spPr>
        <p:txBody>
          <a:bodyPr wrap="square" lIns="0" tIns="10079" rIns="0" bIns="10079" rtlCol="0" anchor="ctr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75628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1EED-8189-7D44-91FA-7ECB07A0D775}" type="datetime1">
              <a:rPr lang="sk-SK" smtClean="0"/>
              <a:t>6.1.22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9F9D-0251-0F47-A551-5B7EA519E1CC}" type="datetime1">
              <a:rPr lang="sk-SK" smtClean="0"/>
              <a:t>6.1.22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3118-41F2-0249-A852-8B3D84CFBAB1}" type="datetime1">
              <a:rPr lang="sk-SK" smtClean="0"/>
              <a:t>6.1.22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AACE-A7B2-0749-B34B-74497316D696}" type="datetime1">
              <a:rPr lang="sk-SK" smtClean="0"/>
              <a:t>6.1.22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059C-29CF-3542-BA07-C47DEBCE32C1}" type="datetime1">
              <a:rPr lang="sk-SK" smtClean="0"/>
              <a:t>6.1.22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CCE1-22D8-2548-8D91-844E726C4B07}" type="datetime1">
              <a:rPr lang="sk-SK" smtClean="0"/>
              <a:t>6.1.22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A2E7-232F-DC45-B5C8-F2522371797E}" type="datetime1">
              <a:rPr lang="sk-SK" smtClean="0"/>
              <a:t>6.1.22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4F22-1207-3348-88FA-95AB75A85864}" type="datetime1">
              <a:rPr lang="sk-SK" smtClean="0"/>
              <a:t>6.1.22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F772-6F45-9741-8CD6-93F45D7FD3E4}" type="datetime1">
              <a:rPr lang="sk-SK" smtClean="0"/>
              <a:t>6.1.22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B448-216E-9545-9788-DF725D083ECD}" type="datetime1">
              <a:rPr lang="sk-SK" smtClean="0"/>
              <a:t>6.1.22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204E-19EB-634C-9178-1AD12A281D1E}" type="datetime1">
              <a:rPr lang="sk-SK" smtClean="0"/>
              <a:t>6.1.22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152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4560" y="1287646"/>
            <a:ext cx="6107704" cy="49370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41096" y="6787309"/>
            <a:ext cx="811145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8CF4124-D856-E941-A8DE-2FE9A1766BC4}" type="datetime1">
              <a:rPr lang="sk-SK" smtClean="0"/>
              <a:t>6.1.22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562" y="6787309"/>
            <a:ext cx="1256701" cy="402651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/>
              <a:t>rusnak.truni.sk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844216"/>
            <a:ext cx="822862" cy="345745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uslimheritage.com/ibn-sinas-the-canon-of-medicine/" TargetMode="External"/><Relationship Id="rId2" Type="http://schemas.openxmlformats.org/officeDocument/2006/relationships/hyperlink" Target="https://www.britannica.com/biography/Avicenn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cochrane.org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ystematic reviews – your key to evidence-based medicine | Cancer World  Archive">
            <a:extLst>
              <a:ext uri="{FF2B5EF4-FFF2-40B4-BE49-F238E27FC236}">
                <a16:creationId xmlns:a16="http://schemas.microsoft.com/office/drawing/2014/main" id="{BD73B75E-5348-4A4F-8507-8E96B76DC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4" r="-1" b="4456"/>
          <a:stretch/>
        </p:blipFill>
        <p:spPr bwMode="auto">
          <a:xfrm>
            <a:off x="923621" y="756286"/>
            <a:ext cx="4786035" cy="37814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3532386" cy="3781425"/>
          </a:xfrm>
        </p:spPr>
        <p:txBody>
          <a:bodyPr anchor="ctr">
            <a:normAutofit/>
          </a:bodyPr>
          <a:lstStyle/>
          <a:p>
            <a:r>
              <a:rPr lang="sk-SK" dirty="0"/>
              <a:t>prof. MUDr. Martin Rusnák, </a:t>
            </a:r>
            <a:r>
              <a:rPr lang="sk-SK" dirty="0" err="1"/>
              <a:t>CSc</a:t>
            </a:r>
            <a:endParaRPr lang="sk-SK" dirty="0"/>
          </a:p>
          <a:p>
            <a:r>
              <a:rPr lang="sk-SK" dirty="0"/>
              <a:t>Katedra VZ TU</a:t>
            </a:r>
          </a:p>
        </p:txBody>
      </p:sp>
      <p:sp>
        <p:nvSpPr>
          <p:cNvPr id="71" name="Date Placeholder 3">
            <a:extLst>
              <a:ext uri="{FF2B5EF4-FFF2-40B4-BE49-F238E27FC236}">
                <a16:creationId xmlns:a16="http://schemas.microsoft.com/office/drawing/2014/main" id="{B9FCCFC5-2865-4F0E-8361-B41E12A1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/>
          <a:lstStyle/>
          <a:p>
            <a:pPr>
              <a:spcAft>
                <a:spcPts val="600"/>
              </a:spcAft>
            </a:pPr>
            <a:fld id="{D9A8B448-216E-9545-9788-DF725D083ECD}" type="datetime1">
              <a:rPr lang="sk-SK" smtClean="0"/>
              <a:pPr>
                <a:spcAft>
                  <a:spcPts val="600"/>
                </a:spcAft>
              </a:pPr>
              <a:t>6.1.22</a:t>
            </a:fld>
            <a:endParaRPr lang="en-GB"/>
          </a:p>
        </p:txBody>
      </p:sp>
      <p:sp>
        <p:nvSpPr>
          <p:cNvPr id="73" name="Slide Number Placeholder 4">
            <a:extLst>
              <a:ext uri="{FF2B5EF4-FFF2-40B4-BE49-F238E27FC236}">
                <a16:creationId xmlns:a16="http://schemas.microsoft.com/office/drawing/2014/main" id="{F2071280-978A-4973-B64F-8E542FA3DC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/>
          <a:lstStyle/>
          <a:p>
            <a:pPr>
              <a:spcAft>
                <a:spcPts val="600"/>
              </a:spcAft>
            </a:pPr>
            <a:fld id="{FA6E8336-881F-4F52-AF42-3EE20DD441E2}" type="slidenum">
              <a:rPr lang="en-GB" smtClean="0"/>
              <a:pPr>
                <a:spcAft>
                  <a:spcPts val="600"/>
                </a:spcAft>
              </a:pPr>
              <a:t>1</a:t>
            </a:fld>
            <a:endParaRPr lang="en-GB"/>
          </a:p>
        </p:txBody>
      </p:sp>
      <p:sp>
        <p:nvSpPr>
          <p:cNvPr id="75" name="Footer Placeholder 5">
            <a:extLst>
              <a:ext uri="{FF2B5EF4-FFF2-40B4-BE49-F238E27FC236}">
                <a16:creationId xmlns:a16="http://schemas.microsoft.com/office/drawing/2014/main" id="{515D3EEF-ECD2-48A3-A312-24B18B844FD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000"/>
              <a:t>Úvod do medicíny a zdravia verejnosti založených na dôkazoch</a:t>
            </a:r>
          </a:p>
        </p:txBody>
      </p:sp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y be a cartoon of text">
            <a:extLst>
              <a:ext uri="{FF2B5EF4-FFF2-40B4-BE49-F238E27FC236}">
                <a16:creationId xmlns:a16="http://schemas.microsoft.com/office/drawing/2014/main" id="{4838F3FF-0A76-D742-96A8-AA29F3B67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8562" y="49465"/>
            <a:ext cx="5055746" cy="738065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Title 2">
            <a:extLst>
              <a:ext uri="{FF2B5EF4-FFF2-40B4-BE49-F238E27FC236}">
                <a16:creationId xmlns:a16="http://schemas.microsoft.com/office/drawing/2014/main" id="{127C25C8-B321-4609-A510-CAB4C536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10" y="1177290"/>
            <a:ext cx="4469131" cy="5209117"/>
          </a:xfrm>
        </p:spPr>
        <p:txBody>
          <a:bodyPr/>
          <a:lstStyle/>
          <a:p>
            <a:r>
              <a:rPr lang="sk-SK" dirty="0"/>
              <a:t>Nemôžem povedať že som úplne spokojný s výmenou bedrového kĺbu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FF301B4-3E7F-B741-AF14-A64780582F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CD4059C-29CF-3542-BA07-C47DEBCE32C1}" type="datetime1">
              <a:rPr lang="sk-SK" sz="1100" smtClean="0"/>
              <a:pPr>
                <a:spcAft>
                  <a:spcPts val="600"/>
                </a:spcAft>
              </a:pPr>
              <a:t>6.1.22</a:t>
            </a:fld>
            <a:endParaRPr lang="en-GB" sz="110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0A288E9-38C7-604D-8248-7BE17FDC16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B7D8D926-BC77-48DB-9B94-D8C2D2386DFA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E2B6142-1B4B-8A44-B7F5-9125A06649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995932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42098213-49DE-9348-A4B6-9880A2325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756287"/>
            <a:ext cx="8680350" cy="4868658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Odhaduje sa, že na svete je ročne 421 miliónov hospitalizácií a približne 42,7 milióna nežiaducich udalostí sa vyskytuje u pacientov počas týchto hospitalizácií. Pomocou konzervatívnych odhadov najnovšie údaje ukazujú, že poškodenie pacientov je 14. hlavnou príčinou chorobnosti a úmrtnosti na celom svete.
Odhady ukazujú, že v krajinách s vysokými príjmami (HIC) je pri prijímaní nemocničnej starostlivosti poškodený až 1 z 10 pacientov. Škody môžu byť spôsobené celým radom incidentov alebo nežiaducich udalostí, pričom takmer 50% z nich sa dá predísť. </a:t>
            </a:r>
          </a:p>
          <a:p>
            <a:r>
              <a:rPr lang="sk-SK" dirty="0"/>
              <a:t>V štúdii o frekvencii a prevencii nežiaducich udalostí v 26 krajinách s nízkymi a strednými príjmami (LMIC) bola miera nežiaducich udalostí okolo 8%, z ktorých 83% sa dalo zabrániť a 30% viedlo k smrti. </a:t>
            </a:r>
          </a:p>
          <a:p>
            <a:r>
              <a:rPr lang="sk-SK" dirty="0"/>
              <a:t>Približne dve tretiny všetkých nežiaducich udalostí sa vyskytujú v LIC.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3056EC5-5267-2E4A-BB44-B971FCD50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5778929"/>
            <a:ext cx="8312587" cy="1008380"/>
          </a:xfrm>
        </p:spPr>
        <p:txBody>
          <a:bodyPr/>
          <a:lstStyle/>
          <a:p>
            <a:r>
              <a:rPr lang="sk-SK" dirty="0"/>
              <a:t>Nežiadúce udalosti - svet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D797F57-3F91-BB4A-8530-04772CCE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AACE-A7B2-0749-B34B-74497316D696}" type="datetime1">
              <a:rPr lang="sk-SK" smtClean="0"/>
              <a:t>6.1.22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3F934C8-C0D4-9748-9749-59F31C1C68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E57BE39-5955-5B48-83FB-CAAC821E03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557134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B19096D5-A4AC-674C-AB5B-DA9A93840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" y="756287"/>
            <a:ext cx="8805041" cy="4033519"/>
          </a:xfrm>
        </p:spPr>
        <p:txBody>
          <a:bodyPr>
            <a:normAutofit fontScale="92500"/>
          </a:bodyPr>
          <a:lstStyle/>
          <a:p>
            <a:r>
              <a:rPr lang="sk-SK" dirty="0"/>
              <a:t>Európske údaje, väčšinou z členských štátov Európskej únie, neustále ukazujú, že lekárske chyby a nežiaduce udalosti súvisiace so zdravotnou starostlivosťou sa vyskytujú v 8 % až 12 % hospitalizácií. </a:t>
            </a:r>
          </a:p>
          <a:p>
            <a:r>
              <a:rPr lang="sk-SK" dirty="0"/>
              <a:t>Napríklad ministerstvo zdravotníctva Spojeného kráľovstva vo svojej správe z roku 2000 </a:t>
            </a:r>
            <a:r>
              <a:rPr lang="sk-SK" i="1" dirty="0"/>
              <a:t>Organizácia s pamäťou </a:t>
            </a:r>
            <a:r>
              <a:rPr lang="sk-SK" dirty="0"/>
              <a:t>odhadla približne 850 000 nežiaducich udalostí ročne (10% hospitalizácií). </a:t>
            </a:r>
          </a:p>
          <a:p>
            <a:r>
              <a:rPr lang="sk-SK" dirty="0"/>
              <a:t>Španielsko (vo svojej národnej štúdii nežiadúcich udalostí z roku 2005) a </a:t>
            </a:r>
          </a:p>
          <a:p>
            <a:r>
              <a:rPr lang="sk-SK" dirty="0"/>
              <a:t>Francúzsko a Dánsko uverejnili štúdie </a:t>
            </a:r>
            <a:r>
              <a:rPr lang="sk-SK" dirty="0" err="1"/>
              <a:t>incidencie</a:t>
            </a:r>
            <a:r>
              <a:rPr lang="sk-SK" dirty="0"/>
              <a:t> s podobnými výsledkami.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81E2C01-D2B8-B741-A53C-73B369CD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4" y="5778929"/>
            <a:ext cx="8312587" cy="1008380"/>
          </a:xfrm>
        </p:spPr>
        <p:txBody>
          <a:bodyPr/>
          <a:lstStyle/>
          <a:p>
            <a:r>
              <a:rPr lang="sk-SK" dirty="0"/>
              <a:t>Chyby v zdravotníckej starostlivosti - Európa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1510443-8880-CD49-B9CA-49CB52F2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AACE-A7B2-0749-B34B-74497316D696}" type="datetime1">
              <a:rPr lang="sk-SK" smtClean="0"/>
              <a:t>6.1.22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9FCB3E0-7FA7-A341-B96B-AFE9889579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4A946B3-1AFB-9740-8A59-79DAF06ABCA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923161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19F2BDE8-56A1-0C4D-AC21-181E49F48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5" y="756287"/>
            <a:ext cx="8624932" cy="4730113"/>
          </a:xfrm>
        </p:spPr>
        <p:txBody>
          <a:bodyPr>
            <a:normAutofit/>
          </a:bodyPr>
          <a:lstStyle/>
          <a:p>
            <a:r>
              <a:rPr lang="sk-SK" dirty="0"/>
              <a:t>Nemocničné infekcie postihujú 14 zo 100 prijatých pacientov
Zo 100 hospitalizovaných pacientov v danom čase, 7 v krajinách s vysokými príjmami a 10 v krajinách s nízkymi a strednými príjmami, získa infekcie spojené so zdravotnou starostlivosťou (HAI), ktoré postihujú stovky miliónov pacientov na celom svete každý rok. </a:t>
            </a:r>
          </a:p>
          <a:p>
            <a:r>
              <a:rPr lang="sk-SK" dirty="0"/>
              <a:t>Jednoduché a </a:t>
            </a:r>
            <a:r>
              <a:rPr lang="sk-SK" dirty="0" err="1"/>
              <a:t>nízkonákladové</a:t>
            </a:r>
            <a:r>
              <a:rPr lang="sk-SK" dirty="0"/>
              <a:t> opatrenia na prevenciu a kontrolu infekcií, ako je vhodná hygiena rúk, by mohli znížiť frekvenciu HAI o viac ako 50%.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2E9AFB3-2AA7-3543-B9CD-A7AE9A709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4" y="6283119"/>
            <a:ext cx="8312587" cy="1008380"/>
          </a:xfrm>
        </p:spPr>
        <p:txBody>
          <a:bodyPr/>
          <a:lstStyle/>
          <a:p>
            <a:r>
              <a:rPr lang="sk-SK" dirty="0"/>
              <a:t>Nemocničné infekcie - svet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9B92326-A370-534B-8C75-F6D7A632A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AACE-A7B2-0749-B34B-74497316D696}" type="datetime1">
              <a:rPr lang="sk-SK" smtClean="0"/>
              <a:t>6.1.22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C7A5758-60DD-C740-A393-885DBDBD74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30AB529-4D1B-FC44-9C79-A807C888DC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4262235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B19096D5-A4AC-674C-AB5B-DA9A93840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" y="756287"/>
            <a:ext cx="8805041" cy="4745823"/>
          </a:xfrm>
        </p:spPr>
        <p:txBody>
          <a:bodyPr>
            <a:normAutofit lnSpcReduction="10000"/>
          </a:bodyPr>
          <a:lstStyle/>
          <a:p>
            <a:r>
              <a:rPr lang="sk-SK" dirty="0"/>
              <a:t>Postihujú v priemere 1 z 20 nemocničných pacientov v priemere každý rok (odhaduje sa na 4,1 milióna pacientov), pričom štyri najčastejšie typy sú: infekcie močových ciest (27%), infekcie dolných dýchacích ciest (24%), infekcie v chirurgickom mieste (17%) a infekcie krvného obehu (10,5%).</a:t>
            </a:r>
          </a:p>
          <a:p>
            <a:r>
              <a:rPr lang="sk-SK" dirty="0"/>
              <a:t>Každý rok je v celej Európskej únii infikovaných približne 3,2 milióna pacientov a celkovo 37 000 z nich zomrie v dôsledku toho.</a:t>
            </a:r>
          </a:p>
          <a:p>
            <a:r>
              <a:rPr lang="sk-SK" dirty="0" err="1"/>
              <a:t>Multirezistentný</a:t>
            </a:r>
            <a:r>
              <a:rPr lang="sk-SK" dirty="0"/>
              <a:t> </a:t>
            </a:r>
            <a:r>
              <a:rPr lang="sk-SK" dirty="0" err="1"/>
              <a:t>Staphylococcus</a:t>
            </a:r>
            <a:r>
              <a:rPr lang="sk-SK" dirty="0"/>
              <a:t> </a:t>
            </a:r>
            <a:r>
              <a:rPr lang="sk-SK" dirty="0" err="1"/>
              <a:t>aureus</a:t>
            </a:r>
            <a:r>
              <a:rPr lang="sk-SK" dirty="0"/>
              <a:t> (MRSA) je izolovaný u približne 5% všetkých infekcií spojených so zdravotnou starostlivosťou. </a:t>
            </a:r>
          </a:p>
          <a:p>
            <a:r>
              <a:rPr lang="sk-SK" dirty="0"/>
              <a:t>Britský národný kontrolný úrad odhaduje náklady na takéto infekcie na 1 miliardu libier ročne.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81E2C01-D2B8-B741-A53C-73B369CD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980254"/>
            <a:ext cx="8312587" cy="1008380"/>
          </a:xfrm>
        </p:spPr>
        <p:txBody>
          <a:bodyPr/>
          <a:lstStyle/>
          <a:p>
            <a:r>
              <a:rPr lang="sk-SK" sz="4400" dirty="0"/>
              <a:t>Infekcie spojené so zdravotnou starostlivosťou Európa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1510443-8880-CD49-B9CA-49CB52F2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AACE-A7B2-0749-B34B-74497316D696}" type="datetime1">
              <a:rPr lang="sk-SK" smtClean="0"/>
              <a:t>6.1.22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9FCB3E0-7FA7-A341-B96B-AFE9889579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4A946B3-1AFB-9740-8A59-79DAF06ABCA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427593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E55813F9-7E3A-3A44-B382-300C677B0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372890"/>
            <a:ext cx="8902022" cy="5820092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Nepresné alebo oneskorené diagnózy ovplyvňujú starostlivosť o zdravie a poškodzujú neprijateľný počet pacientov
Výskum ukazuje, že najmenej 5% dospelých v Spojených štátoch je každý rok poškodený diagnostickou chybou v ambulantných zariadeniach. </a:t>
            </a:r>
          </a:p>
          <a:p>
            <a:r>
              <a:rPr lang="sk-SK" dirty="0"/>
              <a:t>Nedávny výskum príčin smrti trvajúci niekoľko desaťročí ukázal, že diagnostické chyby prispievajú k približne 10% úmrtí pacientov v Spojených štátoch amerických. </a:t>
            </a:r>
          </a:p>
          <a:p>
            <a:r>
              <a:rPr lang="sk-SK" dirty="0"/>
              <a:t>V Malajzii prierezová štúdia na klinikách primárnej starostlivosti zistila </a:t>
            </a:r>
            <a:r>
              <a:rPr lang="sk-SK" dirty="0" err="1"/>
              <a:t>prevalenciu</a:t>
            </a:r>
            <a:r>
              <a:rPr lang="sk-SK" dirty="0"/>
              <a:t> diagnostických chýb na úrovni 3,6%. </a:t>
            </a:r>
          </a:p>
          <a:p>
            <a:r>
              <a:rPr lang="sk-SK" dirty="0"/>
              <a:t>Lekárske záznamy tiež naznačujú, že diagnostické chyby predstavujú 6 až 17% všetkých nežiaducich udalostí v nemocniciach. </a:t>
            </a:r>
          </a:p>
          <a:p>
            <a:r>
              <a:rPr lang="sk-SK" dirty="0"/>
              <a:t>Dôkazy z krajín s nízkymi a strednými príjmami sú obmedzené. Očakávaná miera je však vyššia ako v krajinách s vysokými príjmami, pretože proces diagnostiky je ďalej ovplyvnený faktormi, ako je obmedzený prístup k zdrojom starostlivosti a diagnostického testovania, nedostatočne kvalifikovaní poskytovatelia primárnej starostlivosti a špecialisti a záznamové systémy na papieri.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105DBAF-92E1-E444-ACE1-787DAB0E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68" y="5980254"/>
            <a:ext cx="8312587" cy="1008380"/>
          </a:xfrm>
        </p:spPr>
        <p:txBody>
          <a:bodyPr/>
          <a:lstStyle/>
          <a:p>
            <a:r>
              <a:rPr lang="sk-SK" dirty="0"/>
              <a:t>Diagnostická chyba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C7D495D-564A-0E4C-B517-C67CABEB7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AACE-A7B2-0749-B34B-74497316D696}" type="datetime1">
              <a:rPr lang="sk-SK" smtClean="0"/>
              <a:t>6.1.22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A7FCFA8-DD53-2249-9D1D-0908186D1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7EED28E-3AA0-A64A-B973-9DF5D4E809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961602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1510443-8880-CD49-B9CA-49CB52F2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FA8CAACE-A7B2-0749-B34B-74497316D696}" type="datetime1">
              <a:rPr lang="sk-SK" sz="1100" smtClean="0"/>
              <a:pPr>
                <a:spcAft>
                  <a:spcPts val="600"/>
                </a:spcAft>
              </a:pPr>
              <a:t>6.1.22</a:t>
            </a:fld>
            <a:endParaRPr lang="en-GB" sz="110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9FCB3E0-7FA7-A341-B96B-AFE9889579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16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4A946B3-1AFB-9740-8A59-79DAF06ABCA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81E2C01-D2B8-B741-A53C-73B369CD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r>
              <a:rPr lang="sk-SK" dirty="0"/>
              <a:t>Osobný zážitok chyby</a:t>
            </a: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B19096D5-A4AC-674C-AB5B-DA9A93840B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1782" y="726034"/>
            <a:ext cx="4686529" cy="491276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400" dirty="0"/>
              <a:t>Zatiaľ čo 23 % občanov Európskej únie tvrdí, že boli priamo postihnutí lekárskou chybou, 18 % tvrdí, že v nemocnici zažilo vážnu zdravotnú chybu a 11 % bolo predpísaných nesprávne lieky. </a:t>
            </a:r>
          </a:p>
          <a:p>
            <a:pPr>
              <a:lnSpc>
                <a:spcPct val="90000"/>
              </a:lnSpc>
            </a:pPr>
            <a:r>
              <a:rPr lang="sk-SK" sz="2400" dirty="0"/>
              <a:t>Dôkazy o lekárskych chybách ukazujú, že 50% až 70,2% takýchto škôd možno zabrániť komplexným systematickým prístupom k bezpečnosti pacientov.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72A556-8EFA-4141-B51E-EB94C2091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2" r="7694" b="2"/>
          <a:stretch/>
        </p:blipFill>
        <p:spPr bwMode="auto">
          <a:xfrm>
            <a:off x="5541725" y="726034"/>
            <a:ext cx="3607159" cy="378492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32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1510443-8880-CD49-B9CA-49CB52F2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FA8CAACE-A7B2-0749-B34B-74497316D696}" type="datetime1">
              <a:rPr lang="sk-SK" sz="1100" smtClean="0"/>
              <a:pPr>
                <a:spcAft>
                  <a:spcPts val="600"/>
                </a:spcAft>
              </a:pPr>
              <a:t>6.1.22</a:t>
            </a:fld>
            <a:endParaRPr lang="en-GB" sz="110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9FCB3E0-7FA7-A341-B96B-AFE9889579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17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4A946B3-1AFB-9740-8A59-79DAF06ABCA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81E2C01-D2B8-B741-A53C-73B369CD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97" y="5778929"/>
            <a:ext cx="8312587" cy="1008380"/>
          </a:xfrm>
        </p:spPr>
        <p:txBody>
          <a:bodyPr anchor="b">
            <a:normAutofit/>
          </a:bodyPr>
          <a:lstStyle/>
          <a:p>
            <a:r>
              <a:rPr lang="sk-SK" dirty="0"/>
              <a:t>Prevencia chýb</a:t>
            </a: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B19096D5-A4AC-674C-AB5B-DA9A93840B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492" y="726034"/>
            <a:ext cx="4658820" cy="4885057"/>
          </a:xfrm>
        </p:spPr>
        <p:txBody>
          <a:bodyPr anchor="ctr">
            <a:normAutofit lnSpcReduction="10000"/>
          </a:bodyPr>
          <a:lstStyle/>
          <a:p>
            <a:pPr marL="20158" indent="0">
              <a:lnSpc>
                <a:spcPct val="90000"/>
              </a:lnSpc>
              <a:buNone/>
            </a:pPr>
            <a:r>
              <a:rPr lang="sk-SK" sz="2800" dirty="0"/>
              <a:t>Štatistiky ukazujú, že stratégie na zníženie miery nežiaducich udalostí len v Samotnej Európskej únii by viedli k prevencii viac ako 750 000 lekárskych chýb spôsobujúcich škody ročne, čo by viedlo k viac ako 3,2 miliónom menej dní hospitalizácie, o 260 000 menej incidentov trvalého zdravotného postihnutia a o 95 000 menej úmrtí ročne.</a:t>
            </a:r>
            <a:r>
              <a:rPr lang="sk-SK" sz="1800" dirty="0"/>
              <a:t>
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46EAF30-86AE-9346-A08E-28038BEF92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2" r="19734" b="2"/>
          <a:stretch/>
        </p:blipFill>
        <p:spPr bwMode="auto">
          <a:xfrm>
            <a:off x="5541725" y="726034"/>
            <a:ext cx="3607159" cy="378492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431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4916AA98-E8E3-4E47-9A2D-1DD90F725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1556296"/>
          </a:xfrm>
        </p:spPr>
        <p:txBody>
          <a:bodyPr>
            <a:normAutofit fontScale="85000" lnSpcReduction="10000"/>
          </a:bodyPr>
          <a:lstStyle/>
          <a:p>
            <a:r>
              <a:rPr lang="sk-SK" dirty="0">
                <a:effectLst/>
              </a:rPr>
              <a:t>U.S. Department of </a:t>
            </a:r>
            <a:r>
              <a:rPr lang="sk-SK" dirty="0" err="1">
                <a:effectLst/>
              </a:rPr>
              <a:t>Health</a:t>
            </a:r>
            <a:r>
              <a:rPr lang="sk-SK" dirty="0">
                <a:effectLst/>
              </a:rPr>
              <a:t> and </a:t>
            </a:r>
            <a:r>
              <a:rPr lang="sk-SK" dirty="0" err="1">
                <a:effectLst/>
              </a:rPr>
              <a:t>Human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Services</a:t>
            </a:r>
            <a:r>
              <a:rPr lang="sk-SK" dirty="0">
                <a:effectLst/>
              </a:rPr>
              <a:t> Office of </a:t>
            </a:r>
            <a:r>
              <a:rPr lang="sk-SK" dirty="0" err="1">
                <a:effectLst/>
              </a:rPr>
              <a:t>Public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Health</a:t>
            </a:r>
            <a:r>
              <a:rPr lang="sk-SK" dirty="0">
                <a:effectLst/>
              </a:rPr>
              <a:t> and </a:t>
            </a:r>
            <a:r>
              <a:rPr lang="sk-SK" dirty="0" err="1">
                <a:effectLst/>
              </a:rPr>
              <a:t>Science</a:t>
            </a:r>
            <a:r>
              <a:rPr lang="sk-SK" dirty="0">
                <a:effectLst/>
              </a:rPr>
              <a:t> Office of </a:t>
            </a:r>
            <a:r>
              <a:rPr lang="sk-SK" dirty="0" err="1">
                <a:effectLst/>
              </a:rPr>
              <a:t>the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Assistant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Secretary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for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Health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Public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Health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Quality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Forum</a:t>
            </a:r>
            <a:r>
              <a:rPr lang="sk-SK" dirty="0">
                <a:effectLst/>
              </a:rPr>
              <a:t>. </a:t>
            </a:r>
            <a:r>
              <a:rPr lang="sk-SK" dirty="0" err="1">
                <a:effectLst/>
              </a:rPr>
              <a:t>Consensus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Statement</a:t>
            </a:r>
            <a:r>
              <a:rPr lang="sk-SK" dirty="0">
                <a:effectLst/>
              </a:rPr>
              <a:t> on </a:t>
            </a:r>
            <a:r>
              <a:rPr lang="sk-SK" dirty="0" err="1">
                <a:effectLst/>
              </a:rPr>
              <a:t>Quality</a:t>
            </a:r>
            <a:r>
              <a:rPr lang="sk-SK" dirty="0">
                <a:effectLst/>
              </a:rPr>
              <a:t> in </a:t>
            </a:r>
            <a:r>
              <a:rPr lang="sk-SK" dirty="0" err="1">
                <a:effectLst/>
              </a:rPr>
              <a:t>the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Public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Health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System</a:t>
            </a:r>
            <a:r>
              <a:rPr lang="sk-SK" dirty="0">
                <a:effectLst/>
              </a:rPr>
              <a:t>. USA; 2008 p. 9. </a:t>
            </a:r>
          </a:p>
          <a:p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D5CAA30-49BF-D742-9C55-2522A76EC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AACE-A7B2-0749-B34B-74497316D696}" type="datetime1">
              <a:rPr lang="sk-SK" smtClean="0"/>
              <a:t>6.1.22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DE0819F-9A42-2747-BD52-E28AA3B017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767C6A0-EF55-6A4F-B403-E2FC118BFA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B855396D-5D1B-3145-92DC-B9611854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2100791"/>
            <a:ext cx="8836527" cy="2591537"/>
          </a:xfrm>
        </p:spPr>
        <p:txBody>
          <a:bodyPr/>
          <a:lstStyle/>
          <a:p>
            <a:r>
              <a:rPr lang="sk-SK" sz="4000" dirty="0">
                <a:effectLst/>
              </a:rPr>
              <a:t>Kvalita služieb zdravia verejnosti je miera, do akej politiky, programy,</a:t>
            </a:r>
            <a:br>
              <a:rPr lang="sk-SK" sz="4000" dirty="0">
                <a:effectLst/>
              </a:rPr>
            </a:br>
            <a:r>
              <a:rPr lang="sk-SK" sz="4000" dirty="0">
                <a:effectLst/>
              </a:rPr>
              <a:t>služby a výskum zvyšujú požadované zdravie, výsledky a podmienky, v ktorých môže byť obyvateľstvo zdravé.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2217571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text 8">
            <a:extLst>
              <a:ext uri="{FF2B5EF4-FFF2-40B4-BE49-F238E27FC236}">
                <a16:creationId xmlns:a16="http://schemas.microsoft.com/office/drawing/2014/main" id="{C4CAE71A-A582-0F4A-8101-89416BEEC9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F542D88E-B18A-0C48-A25D-3E827F7BB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CCE1-22D8-2548-8D91-844E726C4B07}" type="datetime1">
              <a:rPr lang="sk-SK" smtClean="0"/>
              <a:t>6.1.22</a:t>
            </a:fld>
            <a:endParaRPr lang="en-GB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257918C-E0A0-E348-8DC0-A0D19210C5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C332E7D-F22B-B348-AE84-AC6C1595908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2B53B7B7-A86A-D14E-964E-52A7C1DEA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 vedeckých dôkazoch v zdraví verejnosti</a:t>
            </a:r>
          </a:p>
        </p:txBody>
      </p:sp>
    </p:spTree>
    <p:extLst>
      <p:ext uri="{BB962C8B-B14F-4D97-AF65-F5344CB8AC3E}">
        <p14:creationId xmlns:p14="http://schemas.microsoft.com/office/powerpoint/2010/main" val="335409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780357EF-B876-2A49-8075-7C4891ECA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958713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Viesť študenta k posilneniu kompetencií v oblastiach:</a:t>
            </a:r>
          </a:p>
          <a:p>
            <a:r>
              <a:rPr lang="sk-SK" i="1" dirty="0"/>
              <a:t>A.2.6. Literatúra a hodnotenie. </a:t>
            </a:r>
            <a:r>
              <a:rPr lang="sk-SK" dirty="0"/>
              <a:t>Po ukončení semestra bude schopný</a:t>
            </a:r>
          </a:p>
          <a:p>
            <a:pPr lvl="1"/>
            <a:r>
              <a:rPr lang="sk-SK" dirty="0"/>
              <a:t>Naplánovať profil vyhľadávania zahŕňajúci najdôležitejšie databázy literatúry. </a:t>
            </a:r>
          </a:p>
          <a:p>
            <a:pPr lvl="1"/>
            <a:r>
              <a:rPr lang="sk-SK" dirty="0"/>
              <a:t>Vytvoriť rešeršný profil a na jeho základe vykonajte rešerš v literatúre</a:t>
            </a:r>
          </a:p>
          <a:p>
            <a:pPr lvl="1"/>
            <a:r>
              <a:rPr lang="sk-SK" dirty="0"/>
              <a:t>Systematizovať výsledky empirickej rešerše v literatúre na základe: hlavných charakteristík dizajnu; Zistení/výsledkov; a na tomto základe vytvoriť revíznu tabuľku.</a:t>
            </a:r>
          </a:p>
          <a:p>
            <a:pPr lvl="1"/>
            <a:r>
              <a:rPr lang="sk-SK" dirty="0"/>
              <a:t>Prezentovať, systematizovať a aplikovať dôležité kritériá kvality pre empirické štúdie o identifikovanej literatúre</a:t>
            </a:r>
          </a:p>
          <a:p>
            <a:pPr lvl="1"/>
            <a:r>
              <a:rPr lang="sk-SK" dirty="0"/>
              <a:t>Definovať pojmy </a:t>
            </a:r>
            <a:r>
              <a:rPr lang="sk-SK" dirty="0" err="1"/>
              <a:t>metaanalýza</a:t>
            </a:r>
            <a:r>
              <a:rPr lang="sk-SK" dirty="0"/>
              <a:t> a </a:t>
            </a:r>
            <a:r>
              <a:rPr lang="sk-SK" dirty="0" err="1"/>
              <a:t>metasyntéza</a:t>
            </a:r>
            <a:r>
              <a:rPr lang="sk-SK" dirty="0"/>
              <a:t> a prezentovať prehľad silných a slabých stránok </a:t>
            </a:r>
            <a:r>
              <a:rPr lang="sk-SK" dirty="0" err="1"/>
              <a:t>metaanalýz</a:t>
            </a:r>
            <a:r>
              <a:rPr lang="sk-SK" dirty="0"/>
              <a:t> a </a:t>
            </a:r>
            <a:r>
              <a:rPr lang="sk-SK" dirty="0" err="1"/>
              <a:t>metasyntéz</a:t>
            </a:r>
            <a:endParaRPr lang="sk-SK" dirty="0"/>
          </a:p>
          <a:p>
            <a:pPr lvl="1"/>
            <a:r>
              <a:rPr lang="sk-SK" dirty="0"/>
              <a:t>Zhrnúť zistenia empirických štúdií prostredníctvom </a:t>
            </a:r>
            <a:r>
              <a:rPr lang="sk-SK" dirty="0" err="1"/>
              <a:t>metaanalýzy</a:t>
            </a:r>
            <a:r>
              <a:rPr lang="sk-SK" dirty="0"/>
              <a:t> a </a:t>
            </a:r>
            <a:r>
              <a:rPr lang="sk-SK" dirty="0" err="1"/>
              <a:t>metasyntézy</a:t>
            </a:r>
            <a:r>
              <a:rPr lang="sk-SK" dirty="0"/>
              <a:t>.</a:t>
            </a:r>
          </a:p>
          <a:p>
            <a:r>
              <a:rPr lang="sk-SK" dirty="0"/>
              <a:t>﻿</a:t>
            </a:r>
            <a:r>
              <a:rPr lang="sk-SK" i="1" dirty="0"/>
              <a:t>D.2.1. Vypracovať a implementovať politiku/stratégiu/intervenciu zdravia verejnosti založenú na štandardných metódach a usmerneniach zdravia verejnosti</a:t>
            </a:r>
            <a:r>
              <a:rPr lang="sk-SK" dirty="0"/>
              <a:t>, Po ukončení semestra bude schopný identifikovať systematické vedecké dôkazy na podporu politiky/stratégie/intervencie zdravia verejnosti</a:t>
            </a:r>
          </a:p>
          <a:p>
            <a:r>
              <a:rPr lang="sk-SK" i="1" dirty="0"/>
              <a:t>D.2.6. Plánovať, rozvíjať a riadiť činnosti v systéme zdravotníctva uplatňovaním systematických pokynov. </a:t>
            </a:r>
            <a:r>
              <a:rPr lang="sk-SK" dirty="0"/>
              <a:t>Po ukončení semestra bude schopný používať, vytvárať a zhodnocovať systematické dôkazy pre zvyšovanie kvality poskytovaných služieb.</a:t>
            </a:r>
            <a:endParaRPr lang="sk-SK" i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944F73F-185E-3943-BB30-3291BDC1A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5835836"/>
            <a:ext cx="8312587" cy="1008380"/>
          </a:xfrm>
        </p:spPr>
        <p:txBody>
          <a:bodyPr/>
          <a:lstStyle/>
          <a:p>
            <a:r>
              <a:rPr lang="sk-SK" dirty="0"/>
              <a:t>Ciele semestra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30F11FC-BF8A-E64E-A277-335A3C15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DB51-0E8C-4F44-8A80-95EFCB521621}" type="datetime1">
              <a:rPr lang="sk-SK" smtClean="0"/>
              <a:t>6.1.22</a:t>
            </a:fld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1588CD6-8F48-2843-BF66-3FFFD98273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sk-SK" smtClean="0"/>
              <a:pPr/>
              <a:t>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11460E8-F8F2-B844-8132-20E3DBA30A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881810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92885F3D-D1C4-2C4C-9CC5-BEFD5735A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/>
          <a:lstStyle/>
          <a:p>
            <a:r>
              <a:rPr lang="sk-SK" dirty="0"/>
              <a:t>﻿Výskum, ktorý opisuje vzťahy medzi rizikom a chorobami a identifikuje rozsah, závažnosť a prevenciu problémov verejného zdravia. </a:t>
            </a:r>
          </a:p>
          <a:p>
            <a:r>
              <a:rPr lang="sk-SK" dirty="0"/>
              <a:t>Dôkazy poukazujú na skutočnosť, že "niečo by sa malo urobiť".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C7FFF9D-F5C2-264B-9654-9241AC8D4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Výskum a dôkazy – Typ 1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7027E62-711E-3047-95E1-3F835FF3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AACE-A7B2-0749-B34B-74497316D696}" type="datetime1">
              <a:rPr lang="sk-SK" smtClean="0"/>
              <a:t>6.1.22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8672E0-2448-A148-A633-E4612B8611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7628338-FD9A-2E49-8818-A710465CA29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928120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92885F3D-D1C4-2C4C-9CC5-BEFD5735A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/>
          <a:lstStyle/>
          <a:p>
            <a:r>
              <a:rPr lang="sk-SK" dirty="0"/>
              <a:t>﻿Identifikujú </a:t>
            </a:r>
            <a:r>
              <a:rPr lang="sk-SK" i="1" dirty="0"/>
              <a:t>relatívnu účinnosť </a:t>
            </a:r>
            <a:r>
              <a:rPr lang="sk-SK" dirty="0"/>
              <a:t>konkrétnych intervencií zameraných na riešenie problému. </a:t>
            </a:r>
          </a:p>
          <a:p>
            <a:r>
              <a:rPr lang="sk-SK" dirty="0"/>
              <a:t>Dôkazy môžu pomôcť určiť, že "toto by sa malo urobiť".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C7FFF9D-F5C2-264B-9654-9241AC8D4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Výskum a dôkazy – Typ 2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7027E62-711E-3047-95E1-3F835FF3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AACE-A7B2-0749-B34B-74497316D696}" type="datetime1">
              <a:rPr lang="sk-SK" smtClean="0"/>
              <a:t>6.1.22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8672E0-2448-A148-A633-E4612B8611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7628338-FD9A-2E49-8818-A710465CA29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4182517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25B9FB9A-64B3-0747-9C00-B4E57CF5E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033519"/>
          </a:xfrm>
        </p:spPr>
        <p:txBody>
          <a:bodyPr/>
          <a:lstStyle/>
          <a:p>
            <a:r>
              <a:rPr lang="sk-SK" dirty="0"/>
              <a:t>﻿Dôkazy zahŕňajú:</a:t>
            </a:r>
          </a:p>
          <a:p>
            <a:pPr lvl="1"/>
            <a:r>
              <a:rPr lang="sk-SK" dirty="0"/>
              <a:t> informácie o návrhu a vykonávaní intervencie; </a:t>
            </a:r>
          </a:p>
          <a:p>
            <a:pPr lvl="1"/>
            <a:r>
              <a:rPr lang="sk-SK" dirty="0"/>
              <a:t>kontextové obvodové postoje, v ktorých bol zásah vykonaný; a </a:t>
            </a:r>
          </a:p>
          <a:p>
            <a:pPr lvl="1"/>
            <a:r>
              <a:rPr lang="sk-SK" dirty="0"/>
              <a:t>informácie o tom, ako bol zásah prijatý. </a:t>
            </a:r>
          </a:p>
          <a:p>
            <a:r>
              <a:rPr lang="sk-SK" dirty="0"/>
              <a:t>Dôkazy typu 3 nám hovoria: "Ako by sa malo niečo urobiť".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61A92C8-CBDC-FD4D-A320-4F320ABFC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Výskum a dôkazy – Typ 3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5EC07CB-6B41-3040-8859-6F6662D0E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AACE-A7B2-0749-B34B-74497316D696}" type="datetime1">
              <a:rPr lang="sk-SK" smtClean="0"/>
              <a:t>6.1.22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07AC41A-8A14-E544-AF77-B815B85DFC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A6386F0-0B84-4942-8819-051DBF883A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915304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69BDE9D7-DC58-0749-8734-6C662E41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>
            <a:normAutofit/>
          </a:bodyPr>
          <a:lstStyle/>
          <a:p>
            <a:r>
              <a:rPr lang="sk-SK" dirty="0"/>
              <a:t>uplatňujú vedecké zásady transparentnosti, platnosti a reprodukovateľnosti pri posudzovaní a hodnotení dôkazov. </a:t>
            </a:r>
          </a:p>
          <a:p>
            <a:r>
              <a:rPr lang="sk-SK" dirty="0"/>
              <a:t>Proces medicíny a zdravia verejnosti založených na dôkazoch sa často označuje ako päťstupňový proces: </a:t>
            </a:r>
          </a:p>
          <a:p>
            <a:pPr lvl="1"/>
            <a:r>
              <a:rPr lang="sk-SK" dirty="0"/>
              <a:t>definovanie problému zdravia; </a:t>
            </a:r>
          </a:p>
          <a:p>
            <a:pPr lvl="1"/>
            <a:r>
              <a:rPr lang="sk-SK" dirty="0"/>
              <a:t>hľadanie dôkazov; </a:t>
            </a:r>
          </a:p>
          <a:p>
            <a:pPr lvl="1"/>
            <a:r>
              <a:rPr lang="sk-SK" dirty="0"/>
              <a:t>posúdenie kvality dôkazov</a:t>
            </a:r>
          </a:p>
          <a:p>
            <a:pPr lvl="1"/>
            <a:r>
              <a:rPr lang="sk-SK" dirty="0"/>
              <a:t>vykonávanie dôkazov; a </a:t>
            </a:r>
          </a:p>
          <a:p>
            <a:pPr lvl="1"/>
            <a:r>
              <a:rPr lang="sk-SK" dirty="0"/>
              <a:t>monitorovanie a hodnotenie.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E2ACE0B2-F174-F842-ADC9-5E4AC5F4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68" y="5778929"/>
            <a:ext cx="8312587" cy="1008380"/>
          </a:xfrm>
        </p:spPr>
        <p:txBody>
          <a:bodyPr/>
          <a:lstStyle/>
          <a:p>
            <a:r>
              <a:rPr lang="sk-SK" dirty="0"/>
              <a:t>Služby založené na dôkazoch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53748637-E4A5-0D46-B03C-79879DE8D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059C-29CF-3542-BA07-C47DEBCE32C1}" type="datetime1">
              <a:rPr lang="sk-SK" smtClean="0"/>
              <a:t>6.1.22</a:t>
            </a:fld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ABD8747-A323-8E43-9A77-FF6FE6DB90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E06352F-9EA4-1341-BB8F-53736D373C5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583555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D24B8D11-159E-5C42-87E4-8C6F7B7B3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542826"/>
          </a:xfrm>
        </p:spPr>
        <p:txBody>
          <a:bodyPr>
            <a:normAutofit/>
          </a:bodyPr>
          <a:lstStyle/>
          <a:p>
            <a:r>
              <a:rPr lang="sk-SK" dirty="0"/>
              <a:t>Oproti </a:t>
            </a:r>
            <a:r>
              <a:rPr lang="sk-SK" i="1" dirty="0"/>
              <a:t>Medicíne založenej na dôkazoch </a:t>
            </a:r>
            <a:r>
              <a:rPr lang="sk-SK" dirty="0"/>
              <a:t>(EBM) sa EBPH začalo rozvíjať len relatívne nedávno sa tieto metódy začali uplatňovať na zložitejšie problémy zdravia verejnosti; a ešte menej sa tieto metódy rozšírili do oblasti epidemiológie infekčných chorôb. </a:t>
            </a:r>
          </a:p>
          <a:p>
            <a:r>
              <a:rPr lang="sk-SK" dirty="0"/>
              <a:t>V posledných rokoch je čoraz jasnejšie, že je potrebné zlúčiť tieto rôzne prístupy a posilniť rozhodnutia o zdraví verejnosti pomocou metód vyvinutých predovšetkým epidemiológmi, ktoré sa teraz ďalej rozvíjajú do nástrojov, sietí a procesov hnutím medicíny založenej na dôkazoch.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7F663CD-1898-1748-9FE5-FBB8753C9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5778929"/>
            <a:ext cx="8312587" cy="1008380"/>
          </a:xfrm>
        </p:spPr>
        <p:txBody>
          <a:bodyPr/>
          <a:lstStyle/>
          <a:p>
            <a:r>
              <a:rPr lang="sk-SK" sz="4800" dirty="0"/>
              <a:t>Zdravie verejnosti založené na dôkazoch (EBPH)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3D6F893-52BC-3147-A206-2D85D1754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AACE-A7B2-0749-B34B-74497316D696}" type="datetime1">
              <a:rPr lang="sk-SK" smtClean="0"/>
              <a:t>6.1.22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213A7E0-76C8-7B4C-A9E2-22C013A379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F91FA4F-098F-054D-9838-E45096F6BB5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229027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39EDCDB3-776E-2348-B56D-536F0664C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28" y="756287"/>
            <a:ext cx="8462349" cy="4719096"/>
          </a:xfrm>
        </p:spPr>
        <p:txBody>
          <a:bodyPr>
            <a:normAutofit/>
          </a:bodyPr>
          <a:lstStyle/>
          <a:p>
            <a:r>
              <a:rPr lang="sk-SK" dirty="0"/>
              <a:t>﻿účinnosť intervencií a ich úprava do programov a politík. </a:t>
            </a:r>
          </a:p>
          <a:p>
            <a:r>
              <a:rPr lang="sk-SK" dirty="0"/>
              <a:t>definovanie zdravotného rizika</a:t>
            </a:r>
          </a:p>
          <a:p>
            <a:r>
              <a:rPr lang="sk-SK" dirty="0"/>
              <a:t>identifikácia skupín s osobitným rizikom</a:t>
            </a:r>
          </a:p>
          <a:p>
            <a:r>
              <a:rPr lang="sk-SK" dirty="0"/>
              <a:t>objasňovanie príčinných ciest, etiológie, rizikových faktorov, ktorým sa dá predchádzať, a </a:t>
            </a:r>
          </a:p>
          <a:p>
            <a:r>
              <a:rPr lang="sk-SK" dirty="0"/>
              <a:t>hodnotenie vplyvov šírenia chorôb a prínosov prevencie.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1305B4A-915B-1245-B70F-01E67603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Použitie dôkazov v EBPH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94D0684-265C-0244-918F-5F5A6D55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AACE-A7B2-0749-B34B-74497316D696}" type="datetime1">
              <a:rPr lang="sk-SK" smtClean="0"/>
              <a:t>6.1.22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F1E0556-866C-AD45-B0BC-A10BC4DDC2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67E5CA3-9923-B94F-9D10-500AE6625B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14723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93CD7562-B0D3-A34A-98CD-FDF1F5009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06" y="423863"/>
            <a:ext cx="9358652" cy="45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6437E99-30D3-AC4C-8532-BB761443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488" y="6480487"/>
            <a:ext cx="1258293" cy="82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18B78F89-832D-6C44-AE55-224067C52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83" y="234066"/>
            <a:ext cx="5391777" cy="539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085F4A3E-BBC3-4D4D-863B-434D646DC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427" y="6893835"/>
            <a:ext cx="4317546" cy="25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sk-SK" sz="1199" b="1" dirty="0">
                <a:solidFill>
                  <a:schemeClr val="tx1"/>
                </a:solidFill>
                <a:latin typeface="Arial" panose="020B0604020202020204" pitchFamily="34" charset="0"/>
              </a:rPr>
              <a:t>Stella </a:t>
            </a:r>
            <a:r>
              <a:rPr lang="en-GB" altLang="sk-SK" sz="1199" b="1" dirty="0" err="1">
                <a:solidFill>
                  <a:schemeClr val="tx1"/>
                </a:solidFill>
                <a:latin typeface="Arial" panose="020B0604020202020204" pitchFamily="34" charset="0"/>
              </a:rPr>
              <a:t>Talic</a:t>
            </a:r>
            <a:r>
              <a:rPr lang="en-GB" altLang="sk-SK" sz="1199" b="1" dirty="0">
                <a:solidFill>
                  <a:schemeClr val="tx1"/>
                </a:solidFill>
                <a:latin typeface="Arial" panose="020B0604020202020204" pitchFamily="34" charset="0"/>
              </a:rPr>
              <a:t> et al. BMJ 2021;375:bmj-2021-068302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E0EC1A49-7C03-244F-BFAD-C26ED6749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99" y="7289730"/>
            <a:ext cx="5433032" cy="382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sk-SK" sz="999">
                <a:latin typeface="Arial" panose="020B0604020202020204" pitchFamily="34" charset="0"/>
              </a:rPr>
              <a:t>©2021 by British Medical Journal Publishing Group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5655A42-23A6-8042-9EC1-19D1972E9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951" y="303444"/>
            <a:ext cx="3712684" cy="5391777"/>
          </a:xfrm>
        </p:spPr>
        <p:txBody>
          <a:bodyPr>
            <a:normAutofit/>
          </a:bodyPr>
          <a:lstStyle/>
          <a:p>
            <a:r>
              <a:rPr lang="sk-SK" dirty="0"/>
              <a:t>zníženie výskytu ochorenia COVID-19 spojeného s </a:t>
            </a:r>
          </a:p>
          <a:p>
            <a:r>
              <a:rPr lang="sk-SK" i="1" dirty="0"/>
              <a:t>umývaním rúk </a:t>
            </a:r>
            <a:r>
              <a:rPr lang="sk-SK" dirty="0"/>
              <a:t>(relatívne riziko 0,47, 95 % interval spoľahlivosti 0,19 až 1,12, I2 =12 %), </a:t>
            </a:r>
          </a:p>
          <a:p>
            <a:r>
              <a:rPr lang="sk-SK" i="1" dirty="0"/>
              <a:t>nosením rúšok </a:t>
            </a:r>
            <a:r>
              <a:rPr lang="sk-SK" dirty="0"/>
              <a:t>(0,47, 0,29 až 0,75, I2 =84 %) a </a:t>
            </a:r>
          </a:p>
          <a:p>
            <a:r>
              <a:rPr lang="sk-SK" i="1" dirty="0"/>
              <a:t>fyzickým odstupom </a:t>
            </a:r>
            <a:r>
              <a:rPr lang="sk-SK" dirty="0"/>
              <a:t>(0,75, 0,59 až 0,95, I2 =87 %)</a:t>
            </a:r>
          </a:p>
          <a:p>
            <a:r>
              <a:rPr lang="sk-SK" sz="1600" dirty="0">
                <a:effectLst/>
              </a:rPr>
              <a:t>I</a:t>
            </a:r>
            <a:r>
              <a:rPr lang="sk-SK" sz="1600" baseline="30000" dirty="0">
                <a:effectLst/>
              </a:rPr>
              <a:t>2</a:t>
            </a:r>
            <a:r>
              <a:rPr lang="sk-SK" sz="1600" dirty="0">
                <a:effectLst/>
              </a:rPr>
              <a:t> opisuje percento variability odhady účinku, ktoré sú spôsobené heterogenitou, a nie chybou výberu vzorky (šanca)</a:t>
            </a:r>
            <a:endParaRPr lang="sk-SK" sz="16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FE5AE3-5C95-4F4A-A4CB-64CD327E6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5764599"/>
            <a:ext cx="6686951" cy="1008380"/>
          </a:xfrm>
        </p:spPr>
        <p:txBody>
          <a:bodyPr/>
          <a:lstStyle/>
          <a:p>
            <a:r>
              <a:rPr lang="sk-SK" dirty="0"/>
              <a:t>Účinnosť intervencií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AF7240C6-F7A0-A648-9536-2D37645A4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4" y="6022633"/>
            <a:ext cx="8312587" cy="1008380"/>
          </a:xfrm>
        </p:spPr>
        <p:txBody>
          <a:bodyPr/>
          <a:lstStyle/>
          <a:p>
            <a:r>
              <a:rPr lang="sk-SK" sz="1800" dirty="0" err="1">
                <a:effectLst/>
              </a:rPr>
              <a:t>Flook</a:t>
            </a:r>
            <a:r>
              <a:rPr lang="sk-SK" sz="1800" dirty="0">
                <a:effectLst/>
              </a:rPr>
              <a:t> M, </a:t>
            </a:r>
            <a:r>
              <a:rPr lang="sk-SK" sz="1800" dirty="0" err="1">
                <a:effectLst/>
              </a:rPr>
              <a:t>Jackson</a:t>
            </a:r>
            <a:r>
              <a:rPr lang="sk-SK" sz="1800" dirty="0">
                <a:effectLst/>
              </a:rPr>
              <a:t> C, </a:t>
            </a:r>
            <a:r>
              <a:rPr lang="sk-SK" sz="1800" dirty="0" err="1">
                <a:effectLst/>
              </a:rPr>
              <a:t>Vasileiou</a:t>
            </a:r>
            <a:r>
              <a:rPr lang="sk-SK" sz="1800" dirty="0">
                <a:effectLst/>
              </a:rPr>
              <a:t> </a:t>
            </a:r>
            <a:r>
              <a:rPr lang="sk-SK" sz="1800" dirty="0" err="1">
                <a:effectLst/>
              </a:rPr>
              <a:t>E</a:t>
            </a:r>
            <a:r>
              <a:rPr lang="sk-SK" sz="1800" dirty="0">
                <a:effectLst/>
              </a:rPr>
              <a:t>, </a:t>
            </a:r>
            <a:r>
              <a:rPr lang="sk-SK" sz="1800" dirty="0" err="1">
                <a:effectLst/>
              </a:rPr>
              <a:t>Simpson</a:t>
            </a:r>
            <a:r>
              <a:rPr lang="sk-SK" sz="1800" dirty="0">
                <a:effectLst/>
              </a:rPr>
              <a:t> CR, </a:t>
            </a:r>
            <a:r>
              <a:rPr lang="sk-SK" sz="1800" dirty="0" err="1">
                <a:effectLst/>
              </a:rPr>
              <a:t>Muckian</a:t>
            </a:r>
            <a:r>
              <a:rPr lang="sk-SK" sz="1800" dirty="0">
                <a:effectLst/>
              </a:rPr>
              <a:t> MD, </a:t>
            </a:r>
            <a:r>
              <a:rPr lang="sk-SK" sz="1800" dirty="0" err="1">
                <a:effectLst/>
              </a:rPr>
              <a:t>Agrawal</a:t>
            </a:r>
            <a:r>
              <a:rPr lang="sk-SK" sz="1800" dirty="0">
                <a:effectLst/>
              </a:rPr>
              <a:t> U, et al. </a:t>
            </a:r>
            <a:r>
              <a:rPr lang="sk-SK" sz="1800" dirty="0" err="1">
                <a:effectLst/>
              </a:rPr>
              <a:t>Informing</a:t>
            </a:r>
            <a:r>
              <a:rPr lang="sk-SK" sz="1800" dirty="0">
                <a:effectLst/>
              </a:rPr>
              <a:t> </a:t>
            </a:r>
            <a:r>
              <a:rPr lang="sk-SK" sz="1800" dirty="0" err="1">
                <a:effectLst/>
              </a:rPr>
              <a:t>the</a:t>
            </a:r>
            <a:r>
              <a:rPr lang="sk-SK" sz="1800" dirty="0">
                <a:effectLst/>
              </a:rPr>
              <a:t> </a:t>
            </a:r>
            <a:r>
              <a:rPr lang="sk-SK" sz="1800" dirty="0" err="1">
                <a:effectLst/>
              </a:rPr>
              <a:t>public</a:t>
            </a:r>
            <a:r>
              <a:rPr lang="sk-SK" sz="1800" dirty="0">
                <a:effectLst/>
              </a:rPr>
              <a:t> </a:t>
            </a:r>
            <a:r>
              <a:rPr lang="sk-SK" sz="1800" dirty="0" err="1">
                <a:effectLst/>
              </a:rPr>
              <a:t>health</a:t>
            </a:r>
            <a:r>
              <a:rPr lang="sk-SK" sz="1800" dirty="0">
                <a:effectLst/>
              </a:rPr>
              <a:t> </a:t>
            </a:r>
            <a:r>
              <a:rPr lang="sk-SK" sz="1800" dirty="0" err="1">
                <a:effectLst/>
              </a:rPr>
              <a:t>response</a:t>
            </a:r>
            <a:r>
              <a:rPr lang="sk-SK" sz="1800" dirty="0">
                <a:effectLst/>
              </a:rPr>
              <a:t> to COVID-19: a </a:t>
            </a:r>
            <a:r>
              <a:rPr lang="sk-SK" sz="1800" dirty="0" err="1">
                <a:effectLst/>
              </a:rPr>
              <a:t>systematic</a:t>
            </a:r>
            <a:r>
              <a:rPr lang="sk-SK" sz="1800" dirty="0">
                <a:effectLst/>
              </a:rPr>
              <a:t> </a:t>
            </a:r>
            <a:r>
              <a:rPr lang="sk-SK" sz="1800" dirty="0" err="1">
                <a:effectLst/>
              </a:rPr>
              <a:t>review</a:t>
            </a:r>
            <a:r>
              <a:rPr lang="sk-SK" sz="1800" dirty="0">
                <a:effectLst/>
              </a:rPr>
              <a:t> of risk </a:t>
            </a:r>
            <a:r>
              <a:rPr lang="sk-SK" sz="1800" dirty="0" err="1">
                <a:effectLst/>
              </a:rPr>
              <a:t>factors</a:t>
            </a:r>
            <a:r>
              <a:rPr lang="sk-SK" sz="1800" dirty="0">
                <a:effectLst/>
              </a:rPr>
              <a:t> </a:t>
            </a:r>
            <a:r>
              <a:rPr lang="sk-SK" sz="1800" dirty="0" err="1">
                <a:effectLst/>
              </a:rPr>
              <a:t>for</a:t>
            </a:r>
            <a:r>
              <a:rPr lang="sk-SK" sz="1800" dirty="0">
                <a:effectLst/>
              </a:rPr>
              <a:t> </a:t>
            </a:r>
            <a:r>
              <a:rPr lang="sk-SK" sz="1800" dirty="0" err="1">
                <a:effectLst/>
              </a:rPr>
              <a:t>disease</a:t>
            </a:r>
            <a:r>
              <a:rPr lang="sk-SK" sz="1800" dirty="0">
                <a:effectLst/>
              </a:rPr>
              <a:t>, </a:t>
            </a:r>
            <a:r>
              <a:rPr lang="sk-SK" sz="1800" dirty="0" err="1">
                <a:effectLst/>
              </a:rPr>
              <a:t>severity</a:t>
            </a:r>
            <a:r>
              <a:rPr lang="sk-SK" sz="1800" dirty="0">
                <a:effectLst/>
              </a:rPr>
              <a:t>, and mortality. BMC </a:t>
            </a:r>
            <a:r>
              <a:rPr lang="sk-SK" sz="1800" dirty="0" err="1">
                <a:effectLst/>
              </a:rPr>
              <a:t>Infect</a:t>
            </a:r>
            <a:r>
              <a:rPr lang="sk-SK" sz="1800" dirty="0">
                <a:effectLst/>
              </a:rPr>
              <a:t> </a:t>
            </a:r>
            <a:r>
              <a:rPr lang="sk-SK" sz="1800" dirty="0" err="1">
                <a:effectLst/>
              </a:rPr>
              <a:t>Dis</a:t>
            </a:r>
            <a:r>
              <a:rPr lang="sk-SK" sz="1800" dirty="0">
                <a:effectLst/>
              </a:rPr>
              <a:t> [Internet]. 2021 </a:t>
            </a:r>
            <a:r>
              <a:rPr lang="sk-SK" sz="1800" dirty="0" err="1">
                <a:effectLst/>
              </a:rPr>
              <a:t>Apr</a:t>
            </a:r>
            <a:r>
              <a:rPr lang="sk-SK" sz="1800" dirty="0">
                <a:effectLst/>
              </a:rPr>
              <a:t> 12;21(1):342. </a:t>
            </a:r>
            <a:endParaRPr lang="sk-SK" sz="1800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6EEAB65-28B9-E44D-A715-FD37755D6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AACE-A7B2-0749-B34B-74497316D696}" type="datetime1">
              <a:rPr lang="sk-SK" smtClean="0"/>
              <a:t>6.1.22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E2A651C-C131-CF43-853E-D018360FC3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6D8934D-6844-C84E-9F17-04B79DF906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B6215B4E-957E-FC43-A317-185F39762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1" y="274267"/>
            <a:ext cx="8607280" cy="528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47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A1ED7338-B3AF-AB47-B39F-7D2919CF0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033519"/>
          </a:xfrm>
        </p:spPr>
        <p:txBody>
          <a:bodyPr/>
          <a:lstStyle/>
          <a:p>
            <a:r>
              <a:rPr lang="sk-SK" dirty="0">
                <a:effectLst/>
              </a:rPr>
              <a:t>Štúdia: </a:t>
            </a:r>
            <a:r>
              <a:rPr lang="sk-SK" dirty="0" err="1">
                <a:effectLst/>
              </a:rPr>
              <a:t>Dadras</a:t>
            </a:r>
            <a:r>
              <a:rPr lang="sk-SK" dirty="0">
                <a:effectLst/>
              </a:rPr>
              <a:t>, O., </a:t>
            </a:r>
            <a:r>
              <a:rPr lang="sk-SK" dirty="0" err="1">
                <a:effectLst/>
              </a:rPr>
              <a:t>Alinaghi</a:t>
            </a:r>
            <a:r>
              <a:rPr lang="sk-SK" dirty="0">
                <a:effectLst/>
              </a:rPr>
              <a:t>, S.A.S., </a:t>
            </a:r>
            <a:r>
              <a:rPr lang="sk-SK" dirty="0" err="1">
                <a:effectLst/>
              </a:rPr>
              <a:t>Karimi</a:t>
            </a:r>
            <a:r>
              <a:rPr lang="sk-SK" dirty="0">
                <a:effectLst/>
              </a:rPr>
              <a:t>, A. et al. </a:t>
            </a:r>
            <a:r>
              <a:rPr lang="sk-SK" dirty="0" err="1">
                <a:effectLst/>
              </a:rPr>
              <a:t>Effects</a:t>
            </a:r>
            <a:r>
              <a:rPr lang="sk-SK" dirty="0">
                <a:effectLst/>
              </a:rPr>
              <a:t> of COVID-19 </a:t>
            </a:r>
            <a:r>
              <a:rPr lang="sk-SK" dirty="0" err="1">
                <a:effectLst/>
              </a:rPr>
              <a:t>prevention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procedures</a:t>
            </a:r>
            <a:r>
              <a:rPr lang="sk-SK" dirty="0">
                <a:effectLst/>
              </a:rPr>
              <a:t> on </a:t>
            </a:r>
            <a:r>
              <a:rPr lang="sk-SK" dirty="0" err="1">
                <a:effectLst/>
              </a:rPr>
              <a:t>other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common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infections</a:t>
            </a:r>
            <a:r>
              <a:rPr lang="sk-SK" dirty="0">
                <a:effectLst/>
              </a:rPr>
              <a:t>: a </a:t>
            </a:r>
            <a:r>
              <a:rPr lang="sk-SK" dirty="0" err="1">
                <a:effectLst/>
              </a:rPr>
              <a:t>systematic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review</a:t>
            </a:r>
            <a:r>
              <a:rPr lang="sk-SK" dirty="0">
                <a:effectLst/>
              </a:rPr>
              <a:t>. Eur J Med </a:t>
            </a:r>
            <a:r>
              <a:rPr lang="sk-SK" dirty="0" err="1">
                <a:effectLst/>
              </a:rPr>
              <a:t>Res</a:t>
            </a:r>
            <a:r>
              <a:rPr lang="sk-SK" dirty="0">
                <a:effectLst/>
              </a:rPr>
              <a:t> 26, 67 (2021). </a:t>
            </a:r>
            <a:r>
              <a:rPr lang="sk-SK" dirty="0" err="1">
                <a:effectLst/>
              </a:rPr>
              <a:t>https</a:t>
            </a:r>
            <a:r>
              <a:rPr lang="sk-SK" dirty="0">
                <a:effectLst/>
              </a:rPr>
              <a:t>://</a:t>
            </a:r>
            <a:r>
              <a:rPr lang="sk-SK" dirty="0" err="1">
                <a:effectLst/>
              </a:rPr>
              <a:t>doi.org</a:t>
            </a:r>
            <a:r>
              <a:rPr lang="sk-SK" dirty="0">
                <a:effectLst/>
              </a:rPr>
              <a:t>/10.1186/s40001-021-00539-1</a:t>
            </a:r>
          </a:p>
          <a:p>
            <a:r>
              <a:rPr lang="sk-SK" dirty="0">
                <a:effectLst/>
              </a:rPr>
              <a:t>Výsledky štúdie ukázali, že dodržiavanie preventívnych opatrení a protokolov proti ochoreniu COVID-19 by mohlo mať ochranný účinok a znížiť výskyt niektorých iných respiračných infekčných ochorení, ako je chrípka, pneumónia a </a:t>
            </a:r>
            <a:r>
              <a:rPr lang="sk-SK" dirty="0" err="1">
                <a:effectLst/>
              </a:rPr>
              <a:t>Mycobacterium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tuberculosis</a:t>
            </a:r>
            <a:r>
              <a:rPr lang="sk-SK" dirty="0">
                <a:effectLst/>
              </a:rPr>
              <a:t>.</a:t>
            </a:r>
          </a:p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47CF96F-E996-4447-A8CE-BF33CAF4C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dirty="0"/>
              <a:t>Hodnotenie vplyvov šírenia chorôb a prínosov prevencie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52E467E-F891-CF4C-9A9A-5D70E0EF9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AACE-A7B2-0749-B34B-74497316D696}" type="datetime1">
              <a:rPr lang="sk-SK" smtClean="0"/>
              <a:t>6.1.22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201E461-449B-BF4C-B062-2832CD2B19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94AA403-A019-7740-BD05-3129889AA6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970505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48205605-2390-3D45-8D92-540DBA6C6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7358" indent="-457200">
              <a:buFont typeface="+mj-lt"/>
              <a:buAutoNum type="arabicPeriod"/>
            </a:pPr>
            <a:r>
              <a:rPr lang="sk-SK" dirty="0"/>
              <a:t>Odvykanie fajčeniu</a:t>
            </a:r>
          </a:p>
          <a:p>
            <a:pPr marL="477358" indent="-457200">
              <a:buFont typeface="+mj-lt"/>
              <a:buAutoNum type="arabicPeriod"/>
            </a:pPr>
            <a:r>
              <a:rPr lang="sk-SK" dirty="0"/>
              <a:t>Prevencia vysokého krvného tlaku</a:t>
            </a:r>
          </a:p>
          <a:p>
            <a:pPr marL="477358" indent="-457200">
              <a:buFont typeface="+mj-lt"/>
              <a:buAutoNum type="arabicPeriod"/>
            </a:pPr>
            <a:r>
              <a:rPr lang="sk-SK" dirty="0"/>
              <a:t>Prevencia cukrovky u dospelých</a:t>
            </a:r>
          </a:p>
          <a:p>
            <a:pPr marL="477358" indent="-457200">
              <a:buFont typeface="+mj-lt"/>
              <a:buAutoNum type="arabicPeriod"/>
            </a:pPr>
            <a:r>
              <a:rPr lang="sk-SK" dirty="0"/>
              <a:t>Azbest a zdravie</a:t>
            </a:r>
          </a:p>
          <a:p>
            <a:pPr marL="477358" indent="-457200">
              <a:buFont typeface="+mj-lt"/>
              <a:buAutoNum type="arabicPeriod"/>
            </a:pPr>
            <a:r>
              <a:rPr lang="sk-SK" dirty="0"/>
              <a:t>Vírusová žltačka typu A</a:t>
            </a:r>
          </a:p>
          <a:p>
            <a:pPr marL="477358" indent="-457200">
              <a:buFont typeface="+mj-lt"/>
              <a:buAutoNum type="arabicPeriod"/>
            </a:pPr>
            <a:r>
              <a:rPr lang="sk-SK" dirty="0"/>
              <a:t>Vírusová žltačka typu B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8C7A2C0-9960-8D4B-92CF-161CCDB5E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Oblasti pre cvičenia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04C5BD8-0FB1-0140-B846-B579F620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AACE-A7B2-0749-B34B-74497316D696}" type="datetime1">
              <a:rPr lang="sk-SK" smtClean="0"/>
              <a:t>6.1.22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39943FC-2008-454C-827E-4F61E13E6B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778D7CD-894A-944C-B201-74A7802277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414585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87A68516-36A6-9D40-9235-07EF53F9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46" y="756287"/>
            <a:ext cx="8410731" cy="4740387"/>
          </a:xfrm>
        </p:spPr>
        <p:txBody>
          <a:bodyPr/>
          <a:lstStyle/>
          <a:p>
            <a:r>
              <a:rPr lang="sk-SK" dirty="0"/>
              <a:t>Úvod do problematiky </a:t>
            </a:r>
          </a:p>
          <a:p>
            <a:r>
              <a:rPr lang="sk-SK" dirty="0"/>
              <a:t>Diskusia</a:t>
            </a:r>
          </a:p>
          <a:p>
            <a:r>
              <a:rPr lang="sk-SK" dirty="0"/>
              <a:t>Rozpracovanie témy na príklade</a:t>
            </a:r>
          </a:p>
          <a:p>
            <a:r>
              <a:rPr lang="sk-SK" dirty="0" err="1"/>
              <a:t>Samoštúdium</a:t>
            </a:r>
            <a:endParaRPr lang="sk-SK" dirty="0"/>
          </a:p>
          <a:p>
            <a:r>
              <a:rPr lang="sk-SK" dirty="0"/>
              <a:t>Semestrálna práca, zhrňujúca týždňové zadania, prednesená a diskutovaná pred ročníkom</a:t>
            </a:r>
          </a:p>
          <a:p>
            <a:r>
              <a:rPr lang="sk-SK" dirty="0"/>
              <a:t>Skúška formou testu</a:t>
            </a:r>
          </a:p>
          <a:p>
            <a:r>
              <a:rPr lang="sk-SK" dirty="0"/>
              <a:t>Vyhodnotenie na základe výsledku testu, výsledkov zadaní a vyhodnotení semestrálnej práce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2393F2D-1AA4-434A-934D-1FF056AE9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5666255"/>
            <a:ext cx="8312587" cy="1008380"/>
          </a:xfrm>
        </p:spPr>
        <p:txBody>
          <a:bodyPr/>
          <a:lstStyle/>
          <a:p>
            <a:r>
              <a:rPr lang="sk-SK" dirty="0"/>
              <a:t>Štruktúra seminárov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869A2D1-0657-1649-A1B3-DBC61D3D0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AACE-A7B2-0749-B34B-74497316D696}" type="datetime1">
              <a:rPr lang="sk-SK" smtClean="0"/>
              <a:t>6.1.22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C02AB90-38AA-074E-9942-45410BFFC0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AD196CD-23F5-8243-9952-B3084C3713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31546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DA2BF40B-377D-7A40-BA73-4E54045E6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krátka história vedeckých dôkazov</a:t>
            </a:r>
          </a:p>
          <a:p>
            <a:r>
              <a:rPr lang="sk-SK" dirty="0"/>
              <a:t>chyby v starostlivosti o zdravie</a:t>
            </a:r>
          </a:p>
          <a:p>
            <a:r>
              <a:rPr lang="sk-SK" dirty="0"/>
              <a:t>výskum a vedecké dôkazy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5BDEF63-179B-A74B-8F70-4FF23CC68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Súhrn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744689E-BC42-CB4A-B2F0-2564A2292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AACE-A7B2-0749-B34B-74497316D696}" type="datetime1">
              <a:rPr lang="sk-SK" smtClean="0"/>
              <a:t>6.1.22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6C04066-8B46-544F-B32B-3777CD6055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A18F45F-E960-B944-87BC-E733FABCA6D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77089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3E1990EE-CD85-3F49-973F-6C6F5C872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621740"/>
          </a:xfrm>
        </p:spPr>
        <p:txBody>
          <a:bodyPr/>
          <a:lstStyle/>
          <a:p>
            <a:r>
              <a:rPr lang="sk-SK" dirty="0"/>
              <a:t>Práca v skupinách (skupiny podľa priezviska)</a:t>
            </a:r>
          </a:p>
          <a:p>
            <a:r>
              <a:rPr lang="sk-SK" dirty="0"/>
              <a:t>Každá skupina postupne rozpracuje pridelenú tému</a:t>
            </a:r>
          </a:p>
          <a:p>
            <a:r>
              <a:rPr lang="sk-SK" dirty="0"/>
              <a:t>Každý krok bude predstavený všetkým skupinám a bude k nemu diskusia</a:t>
            </a:r>
          </a:p>
          <a:p>
            <a:r>
              <a:rPr lang="sk-SK" dirty="0"/>
              <a:t>Na záver každý člen skupiny vypracuje semestrálnu prácu, v ktorej zhrnie výsledky zo všetkých krokov</a:t>
            </a:r>
          </a:p>
          <a:p>
            <a:r>
              <a:rPr lang="sk-SK" dirty="0"/>
              <a:t>Každý krok bude hodnotený v %, hodnotí sa najmä zodpovedanie obsahu, formát a spôsob komunikácie, prednesenie výsledkov, účasť na diskusii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AB67778-097C-A04D-90B0-CEC3ADB32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835836"/>
            <a:ext cx="8312587" cy="1008380"/>
          </a:xfrm>
        </p:spPr>
        <p:txBody>
          <a:bodyPr/>
          <a:lstStyle/>
          <a:p>
            <a:r>
              <a:rPr lang="sk-SK" dirty="0"/>
              <a:t>Praktické cvičenia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6B47E96-1E2D-8742-A583-D3BC14815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AACE-A7B2-0749-B34B-74497316D696}" type="datetime1">
              <a:rPr lang="sk-SK" smtClean="0"/>
              <a:t>6.1.22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151C8B4-D0F8-444C-96B6-4F6711A4B3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D47369C-BB50-D044-AEAB-EA9A458426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961457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>
            <a:extLst>
              <a:ext uri="{FF2B5EF4-FFF2-40B4-BE49-F238E27FC236}">
                <a16:creationId xmlns:a16="http://schemas.microsoft.com/office/drawing/2014/main" id="{C633058D-8161-9B44-8DF6-6B08E883E4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D2D9D1E-8C89-974B-B4DA-8FDFF6101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BAE3-15AC-104E-834A-DF7AAD164612}" type="datetime1">
              <a:rPr lang="sk-SK" smtClean="0"/>
              <a:t>6.1.22</a:t>
            </a:fld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6E0A216-1EDE-384C-B28D-02630D5410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sk-SK" smtClean="0"/>
              <a:pPr/>
              <a:t>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E7A2C58-2536-8846-AB32-426BEC0EEC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rusnak.truni.sk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9E2C5FC-4071-2342-9BC9-0900CFFB7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Krátka história</a:t>
            </a:r>
          </a:p>
        </p:txBody>
      </p:sp>
    </p:spTree>
    <p:extLst>
      <p:ext uri="{BB962C8B-B14F-4D97-AF65-F5344CB8AC3E}">
        <p14:creationId xmlns:p14="http://schemas.microsoft.com/office/powerpoint/2010/main" val="20991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D199E4B-D604-2744-97E1-BD268C83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D5980B60-BE5C-294F-8B70-923EA1387331}" type="datetime1">
              <a:rPr lang="sk-SK" sz="1100" smtClean="0"/>
              <a:pPr>
                <a:spcAft>
                  <a:spcPts val="600"/>
                </a:spcAft>
              </a:pPr>
              <a:t>6.1.22</a:t>
            </a:fld>
            <a:endParaRPr lang="sk-SK" sz="110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67C5BC5-1663-264D-A8AC-136D89CECB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3344478E-25D6-4334-A519-EED7046972D9}" type="slidenum">
              <a:rPr lang="sk-SK" smtClean="0"/>
              <a:pPr>
                <a:spcAft>
                  <a:spcPts val="600"/>
                </a:spcAft>
              </a:pPr>
              <a:t>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EA930FA-053D-8943-BE21-6AF09EF221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sk-SK"/>
              <a:t>rusnak.truni.sk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CBE7D72-E9C9-F14B-AE18-56093716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r>
              <a:rPr lang="sk-SK" dirty="0" err="1"/>
              <a:t>Avicenna</a:t>
            </a:r>
            <a:endParaRPr lang="sk-SK" dirty="0"/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315E6087-FD20-2A49-AF2D-6EAAB1097E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3982" y="726034"/>
            <a:ext cx="5420740" cy="455488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000" dirty="0">
                <a:hlinkClick r:id="rId2"/>
              </a:rPr>
              <a:t>Šejk al-Ra'is Sharaf al-Mulk Abu ‘Ali al-Husayn b. „Abd Allah b. al-Hasan b. „Ali Ibn Sina</a:t>
            </a:r>
            <a:r>
              <a:rPr lang="sk-SK" sz="2000" dirty="0"/>
              <a:t>, v latinčine je známy ako </a:t>
            </a:r>
            <a:r>
              <a:rPr lang="sk-SK" sz="2000" dirty="0" err="1"/>
              <a:t>Avicenna</a:t>
            </a:r>
            <a:r>
              <a:rPr lang="sk-SK" sz="2000" dirty="0"/>
              <a:t> a jeho najznámejšie diela sú tie o filozofii a medicíne. </a:t>
            </a:r>
          </a:p>
          <a:p>
            <a:pPr>
              <a:lnSpc>
                <a:spcPct val="90000"/>
              </a:lnSpc>
            </a:pPr>
            <a:r>
              <a:rPr lang="sk-SK" sz="2000" dirty="0"/>
              <a:t>V medicíne bola jeho encyklopedická kniha </a:t>
            </a:r>
            <a:r>
              <a:rPr lang="sk-SK" sz="2000" dirty="0">
                <a:hlinkClick r:id="rId3"/>
              </a:rPr>
              <a:t>al-Qanun (kánon) - Al Qanun Fi Al-Tibb</a:t>
            </a:r>
            <a:r>
              <a:rPr lang="sk-SK" sz="2000" dirty="0"/>
              <a:t> (kánon medicíny) - preložená do latinčiny koncom 12. storočia nášho letopočtu a stala sa referenčným zdrojom pre lekárske štúdie na univerzitách v Európe do konca 17. storočia (to sa týkalo aj Trnavskej univerzity).</a:t>
            </a:r>
          </a:p>
        </p:txBody>
      </p:sp>
      <p:pic>
        <p:nvPicPr>
          <p:cNvPr id="1026" name="Picture 2" descr="18. AVICENNA of PERSIA (IBN SINA) – SAPAVIVA">
            <a:extLst>
              <a:ext uri="{FF2B5EF4-FFF2-40B4-BE49-F238E27FC236}">
                <a16:creationId xmlns:a16="http://schemas.microsoft.com/office/drawing/2014/main" id="{26479DB5-EBFE-B446-B3C5-2D0E4F622D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4" b="-3"/>
          <a:stretch/>
        </p:blipFill>
        <p:spPr bwMode="auto">
          <a:xfrm>
            <a:off x="5944722" y="722533"/>
            <a:ext cx="3607159" cy="378492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48397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BAD8784A-1D64-E742-AC63-248296780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835836"/>
            <a:ext cx="8312587" cy="1008380"/>
          </a:xfrm>
        </p:spPr>
        <p:txBody>
          <a:bodyPr/>
          <a:lstStyle/>
          <a:p>
            <a:r>
              <a:rPr lang="sk-SK" dirty="0"/>
              <a:t>Na mojom pracovisku je vedeckým dôkazom to, čo ja poviem, alebo napíšem</a:t>
            </a:r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34456B60-E1E1-7245-946E-D97D0F65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CCE1-22D8-2548-8D91-844E726C4B07}" type="datetime1">
              <a:rPr lang="sk-SK" smtClean="0"/>
              <a:t>6.1.22</a:t>
            </a:fld>
            <a:endParaRPr lang="en-GB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2B1BA68-37A9-D34C-8471-700242CCCE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05EE8B49-8AF2-734A-BC94-4A9CDB30E8E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2050" name="Picture 2" descr="10 Alasan yang Membuat Anda Rindu Profesor Severus Snape - Lifestyle  Liputan6.com">
            <a:extLst>
              <a:ext uri="{FF2B5EF4-FFF2-40B4-BE49-F238E27FC236}">
                <a16:creationId xmlns:a16="http://schemas.microsoft.com/office/drawing/2014/main" id="{79A9A1DD-3624-184C-8E0C-E2CFFBE8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62" y="718634"/>
            <a:ext cx="6027594" cy="335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974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C086CD5-F69E-BB47-B12E-41B97FFA8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FA8CAACE-A7B2-0749-B34B-74497316D696}" type="datetime1">
              <a:rPr lang="sk-SK" sz="1100" smtClean="0"/>
              <a:pPr>
                <a:spcAft>
                  <a:spcPts val="600"/>
                </a:spcAft>
              </a:pPr>
              <a:t>6.1.22</a:t>
            </a:fld>
            <a:endParaRPr lang="en-GB" sz="110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BD2AF78-59ED-AF43-9691-FB942DB0B5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526E7B4-804A-7349-B0DE-8EC1045DBE6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C3F7C1E-7983-E448-9B1F-6C016B7D9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r>
              <a:rPr lang="sk-SK" dirty="0" err="1"/>
              <a:t>Archibald</a:t>
            </a:r>
            <a:r>
              <a:rPr lang="sk-SK" dirty="0"/>
              <a:t> </a:t>
            </a:r>
            <a:r>
              <a:rPr lang="sk-SK" dirty="0" err="1"/>
              <a:t>Cochrane</a:t>
            </a:r>
            <a:endParaRPr lang="sk-SK" dirty="0"/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66C99833-6134-AC4E-99BA-7D9BA865D2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0418" y="726034"/>
            <a:ext cx="4697893" cy="453433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1600" dirty="0"/>
              <a:t>Medicína založená na dôkazoch sa zvyčajne datuje od </a:t>
            </a:r>
            <a:r>
              <a:rPr lang="sk-SK" sz="1600" dirty="0" err="1"/>
              <a:t>Archibalda</a:t>
            </a:r>
            <a:r>
              <a:rPr lang="sk-SK" sz="1600" dirty="0"/>
              <a:t> </a:t>
            </a:r>
            <a:r>
              <a:rPr lang="sk-SK" sz="1600" dirty="0" err="1"/>
              <a:t>Cochrana</a:t>
            </a:r>
            <a:r>
              <a:rPr lang="sk-SK" sz="1600" dirty="0"/>
              <a:t>, ktorý v roku 1972 vydal prelomovú knihu „Efektívnosť a účinnosť“. </a:t>
            </a:r>
          </a:p>
          <a:p>
            <a:pPr>
              <a:lnSpc>
                <a:spcPct val="90000"/>
              </a:lnSpc>
            </a:pPr>
            <a:r>
              <a:rPr lang="sk-SK" sz="1600" dirty="0"/>
              <a:t>V roku 1992 bola založená </a:t>
            </a:r>
            <a:r>
              <a:rPr lang="sk-SK" sz="1600" i="1" dirty="0" err="1"/>
              <a:t>Cochrane</a:t>
            </a:r>
            <a:r>
              <a:rPr lang="sk-SK" sz="1600" i="1" dirty="0"/>
              <a:t> </a:t>
            </a:r>
            <a:r>
              <a:rPr lang="sk-SK" sz="1600" i="1" dirty="0" err="1"/>
              <a:t>Collaboration</a:t>
            </a:r>
            <a:r>
              <a:rPr lang="sk-SK" sz="1600" dirty="0"/>
              <a:t> s cieľom sprístupniť aktuálne a presné informácie o účinkoch zdravotnej starostlivosti na celom svete. </a:t>
            </a:r>
          </a:p>
          <a:p>
            <a:pPr>
              <a:lnSpc>
                <a:spcPct val="90000"/>
              </a:lnSpc>
            </a:pPr>
            <a:r>
              <a:rPr lang="sk-SK" sz="1600" dirty="0"/>
              <a:t>Vybudovanie </a:t>
            </a:r>
            <a:r>
              <a:rPr lang="sk-SK" sz="1600" dirty="0">
                <a:hlinkClick r:id="rId2"/>
              </a:rPr>
              <a:t>knižnice systematických prehľadov</a:t>
            </a:r>
            <a:r>
              <a:rPr lang="sk-SK" sz="1600" dirty="0"/>
              <a:t> výskumných dôkazov bolo jeho najväčším úspechom. </a:t>
            </a:r>
          </a:p>
        </p:txBody>
      </p:sp>
      <p:pic>
        <p:nvPicPr>
          <p:cNvPr id="3074" name="Picture 2" descr="Archie Cochrane and his vision for evidence-based medicine. - Abstract -  Europe PMC">
            <a:extLst>
              <a:ext uri="{FF2B5EF4-FFF2-40B4-BE49-F238E27FC236}">
                <a16:creationId xmlns:a16="http://schemas.microsoft.com/office/drawing/2014/main" id="{3EA28982-8147-3646-84D4-F7CD151AA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8" r="2" b="2"/>
          <a:stretch/>
        </p:blipFill>
        <p:spPr bwMode="auto">
          <a:xfrm>
            <a:off x="5541725" y="726034"/>
            <a:ext cx="3607159" cy="378492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52747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text 8">
            <a:extLst>
              <a:ext uri="{FF2B5EF4-FFF2-40B4-BE49-F238E27FC236}">
                <a16:creationId xmlns:a16="http://schemas.microsoft.com/office/drawing/2014/main" id="{2B2C8390-88DF-D546-98EA-DADF58719B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43C3C09-E601-CF4E-885B-B5C96D11A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CCE1-22D8-2548-8D91-844E726C4B07}" type="datetime1">
              <a:rPr lang="sk-SK" smtClean="0"/>
              <a:t>6.1.22</a:t>
            </a:fld>
            <a:endParaRPr lang="en-GB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50F3929-171C-1F4A-B6E9-C7C8DA9DDE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F41C876-6DC0-824B-AFF0-C834E23615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43E69399-B558-2B42-8845-29C0F6B40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 chybách, bezpečnosti pacienta</a:t>
            </a:r>
          </a:p>
        </p:txBody>
      </p:sp>
    </p:spTree>
    <p:extLst>
      <p:ext uri="{BB962C8B-B14F-4D97-AF65-F5344CB8AC3E}">
        <p14:creationId xmlns:p14="http://schemas.microsoft.com/office/powerpoint/2010/main" val="326523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2" id="{E1632062-1FA9-9544-9EF3-FB0837E571F8}" vid="{A3C71F72-6A57-2744-BB06-A6F4C43933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Martin_Trnava_prednasky</Template>
  <TotalTime>410</TotalTime>
  <Words>2407</Words>
  <Application>Microsoft Macintosh PowerPoint</Application>
  <PresentationFormat>Vlastná</PresentationFormat>
  <Paragraphs>227</Paragraphs>
  <Slides>30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5" baseType="lpstr">
      <vt:lpstr>Arial</vt:lpstr>
      <vt:lpstr>Calibri</vt:lpstr>
      <vt:lpstr>Palatino Linotype</vt:lpstr>
      <vt:lpstr>Wingdings</vt:lpstr>
      <vt:lpstr>Martin_Trnava_prednasky</vt:lpstr>
      <vt:lpstr>Úvod do medicíny a zdravia verejnosti založených na dôkazoch</vt:lpstr>
      <vt:lpstr>Ciele semestra</vt:lpstr>
      <vt:lpstr>Štruktúra seminárov</vt:lpstr>
      <vt:lpstr>Praktické cvičenia</vt:lpstr>
      <vt:lpstr>Krátka história</vt:lpstr>
      <vt:lpstr>Avicenna</vt:lpstr>
      <vt:lpstr>Na mojom pracovisku je vedeckým dôkazom to, čo ja poviem, alebo napíšem</vt:lpstr>
      <vt:lpstr>Archibald Cochrane</vt:lpstr>
      <vt:lpstr>O chybách, bezpečnosti pacienta</vt:lpstr>
      <vt:lpstr>Nemôžem povedať že som úplne spokojný s výmenou bedrového kĺbu</vt:lpstr>
      <vt:lpstr>Nežiadúce udalosti - svet</vt:lpstr>
      <vt:lpstr>Chyby v zdravotníckej starostlivosti - Európa</vt:lpstr>
      <vt:lpstr>Nemocničné infekcie - svet</vt:lpstr>
      <vt:lpstr>Infekcie spojené so zdravotnou starostlivosťou Európa</vt:lpstr>
      <vt:lpstr>Diagnostická chyba</vt:lpstr>
      <vt:lpstr>Osobný zážitok chyby</vt:lpstr>
      <vt:lpstr>Prevencia chýb</vt:lpstr>
      <vt:lpstr>Kvalita služieb zdravia verejnosti je miera, do akej politiky, programy, služby a výskum zvyšujú požadované zdravie, výsledky a podmienky, v ktorých môže byť obyvateľstvo zdravé.</vt:lpstr>
      <vt:lpstr>O vedeckých dôkazoch v zdraví verejnosti</vt:lpstr>
      <vt:lpstr>Výskum a dôkazy – Typ 1</vt:lpstr>
      <vt:lpstr>Výskum a dôkazy – Typ 2</vt:lpstr>
      <vt:lpstr>Výskum a dôkazy – Typ 3</vt:lpstr>
      <vt:lpstr>Služby založené na dôkazoch</vt:lpstr>
      <vt:lpstr>Zdravie verejnosti založené na dôkazoch (EBPH)</vt:lpstr>
      <vt:lpstr>Použitie dôkazov v EBPH</vt:lpstr>
      <vt:lpstr>Účinnosť intervencií</vt:lpstr>
      <vt:lpstr>Flook M, Jackson C, Vasileiou E, Simpson CR, Muckian MD, Agrawal U, et al. Informing the public health response to COVID-19: a systematic review of risk factors for disease, severity, and mortality. BMC Infect Dis [Internet]. 2021 Apr 12;21(1):342. </vt:lpstr>
      <vt:lpstr>Hodnotenie vplyvov šírenia chorôb a prínosov prevencie</vt:lpstr>
      <vt:lpstr>Oblasti pre cvičenia</vt:lpstr>
      <vt:lpstr>Súhrn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medicíny a zdravia verejnosti založených na dôkazoch</dc:title>
  <dc:subject/>
  <dc:creator>Rusnák Martin</dc:creator>
  <cp:keywords/>
  <dc:description/>
  <cp:lastModifiedBy>Rusnák Martin</cp:lastModifiedBy>
  <cp:revision>2</cp:revision>
  <dcterms:created xsi:type="dcterms:W3CDTF">2022-01-01T11:16:46Z</dcterms:created>
  <dcterms:modified xsi:type="dcterms:W3CDTF">2022-01-06T10:36:21Z</dcterms:modified>
  <cp:category/>
</cp:coreProperties>
</file>