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Rusnak" initials="MR" lastIdx="1" clrIdx="0">
    <p:extLst>
      <p:ext uri="{19B8F6BF-5375-455C-9EA6-DF929625EA0E}">
        <p15:presenceInfo xmlns:p15="http://schemas.microsoft.com/office/powerpoint/2012/main" userId="51c3736f5b8903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7BC2A-AA63-0B4E-9D45-0DCE23796D1D}" v="80" dt="2022-02-14T18:25:5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2"/>
    <p:restoredTop sz="94652"/>
  </p:normalViewPr>
  <p:slideViewPr>
    <p:cSldViewPr snapToGrid="0" snapToObjects="1">
      <p:cViewPr varScale="1">
        <p:scale>
          <a:sx n="116" d="100"/>
          <a:sy n="116" d="100"/>
        </p:scale>
        <p:origin x="2480" y="208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nák Martin" userId="ab40e25b-8674-445f-9176-77ec21acf6b8" providerId="ADAL" clId="{D0B7BC2A-AA63-0B4E-9D45-0DCE23796D1D}"/>
    <pc:docChg chg="undo custSel addSld delSld modSld sldOrd">
      <pc:chgData name="Rusnák Martin" userId="ab40e25b-8674-445f-9176-77ec21acf6b8" providerId="ADAL" clId="{D0B7BC2A-AA63-0B4E-9D45-0DCE23796D1D}" dt="2022-02-14T18:26:50.690" v="1963" actId="1076"/>
      <pc:docMkLst>
        <pc:docMk/>
      </pc:docMkLst>
      <pc:sldChg chg="modSp mod">
        <pc:chgData name="Rusnák Martin" userId="ab40e25b-8674-445f-9176-77ec21acf6b8" providerId="ADAL" clId="{D0B7BC2A-AA63-0B4E-9D45-0DCE23796D1D}" dt="2022-02-07T17:18:43.708" v="337" actId="6549"/>
        <pc:sldMkLst>
          <pc:docMk/>
          <pc:sldMk cId="2881810656" sldId="257"/>
        </pc:sldMkLst>
        <pc:spChg chg="mod">
          <ac:chgData name="Rusnák Martin" userId="ab40e25b-8674-445f-9176-77ec21acf6b8" providerId="ADAL" clId="{D0B7BC2A-AA63-0B4E-9D45-0DCE23796D1D}" dt="2022-02-07T17:18:43.708" v="337" actId="6549"/>
          <ac:spMkLst>
            <pc:docMk/>
            <pc:sldMk cId="2881810656" sldId="257"/>
            <ac:spMk id="2" creationId="{780357EF-B876-2A49-8075-7C4891ECA41E}"/>
          </ac:spMkLst>
        </pc:spChg>
      </pc:sldChg>
      <pc:sldChg chg="del">
        <pc:chgData name="Rusnák Martin" userId="ab40e25b-8674-445f-9176-77ec21acf6b8" providerId="ADAL" clId="{D0B7BC2A-AA63-0B4E-9D45-0DCE23796D1D}" dt="2022-02-10T17:56:19.546" v="1777" actId="2696"/>
        <pc:sldMkLst>
          <pc:docMk/>
          <pc:sldMk cId="1948397777" sldId="259"/>
        </pc:sldMkLst>
      </pc:sldChg>
      <pc:sldChg chg="modSp mod ord">
        <pc:chgData name="Rusnák Martin" userId="ab40e25b-8674-445f-9176-77ec21acf6b8" providerId="ADAL" clId="{D0B7BC2A-AA63-0B4E-9D45-0DCE23796D1D}" dt="2022-02-14T17:55:13.335" v="1894" actId="27636"/>
        <pc:sldMkLst>
          <pc:docMk/>
          <pc:sldMk cId="3280194027" sldId="265"/>
        </pc:sldMkLst>
        <pc:spChg chg="mod">
          <ac:chgData name="Rusnák Martin" userId="ab40e25b-8674-445f-9176-77ec21acf6b8" providerId="ADAL" clId="{D0B7BC2A-AA63-0B4E-9D45-0DCE23796D1D}" dt="2022-02-14T17:55:13.335" v="1894" actId="27636"/>
          <ac:spMkLst>
            <pc:docMk/>
            <pc:sldMk cId="3280194027" sldId="265"/>
            <ac:spMk id="2" creationId="{CD5C0489-5A26-0348-A06F-35B97A31981C}"/>
          </ac:spMkLst>
        </pc:spChg>
      </pc:sldChg>
      <pc:sldChg chg="modSp mod">
        <pc:chgData name="Rusnák Martin" userId="ab40e25b-8674-445f-9176-77ec21acf6b8" providerId="ADAL" clId="{D0B7BC2A-AA63-0B4E-9D45-0DCE23796D1D}" dt="2022-02-10T16:32:50.246" v="653" actId="20577"/>
        <pc:sldMkLst>
          <pc:docMk/>
          <pc:sldMk cId="1383589590" sldId="266"/>
        </pc:sldMkLst>
        <pc:spChg chg="mod">
          <ac:chgData name="Rusnák Martin" userId="ab40e25b-8674-445f-9176-77ec21acf6b8" providerId="ADAL" clId="{D0B7BC2A-AA63-0B4E-9D45-0DCE23796D1D}" dt="2022-02-10T16:32:50.246" v="653" actId="20577"/>
          <ac:spMkLst>
            <pc:docMk/>
            <pc:sldMk cId="1383589590" sldId="266"/>
            <ac:spMk id="6" creationId="{9572857D-7D62-3143-A14E-C96E1244B102}"/>
          </ac:spMkLst>
        </pc:spChg>
      </pc:sldChg>
      <pc:sldChg chg="new del">
        <pc:chgData name="Rusnák Martin" userId="ab40e25b-8674-445f-9176-77ec21acf6b8" providerId="ADAL" clId="{D0B7BC2A-AA63-0B4E-9D45-0DCE23796D1D}" dt="2022-02-07T16:50:12.125" v="1" actId="2696"/>
        <pc:sldMkLst>
          <pc:docMk/>
          <pc:sldMk cId="423302655" sldId="267"/>
        </pc:sldMkLst>
      </pc:sldChg>
      <pc:sldChg chg="addSp delSp modSp new mod modClrScheme chgLayout">
        <pc:chgData name="Rusnák Martin" userId="ab40e25b-8674-445f-9176-77ec21acf6b8" providerId="ADAL" clId="{D0B7BC2A-AA63-0B4E-9D45-0DCE23796D1D}" dt="2022-02-07T17:06:41.597" v="243" actId="20577"/>
        <pc:sldMkLst>
          <pc:docMk/>
          <pc:sldMk cId="2985264150" sldId="267"/>
        </pc:sldMkLst>
        <pc:spChg chg="del mod ord">
          <ac:chgData name="Rusnák Martin" userId="ab40e25b-8674-445f-9176-77ec21acf6b8" providerId="ADAL" clId="{D0B7BC2A-AA63-0B4E-9D45-0DCE23796D1D}" dt="2022-02-07T16:50:24.754" v="3" actId="700"/>
          <ac:spMkLst>
            <pc:docMk/>
            <pc:sldMk cId="2985264150" sldId="267"/>
            <ac:spMk id="2" creationId="{EEA80C6F-068D-D947-853D-EBCDF0A7492C}"/>
          </ac:spMkLst>
        </pc:spChg>
        <pc:spChg chg="mod ord">
          <ac:chgData name="Rusnák Martin" userId="ab40e25b-8674-445f-9176-77ec21acf6b8" providerId="ADAL" clId="{D0B7BC2A-AA63-0B4E-9D45-0DCE23796D1D}" dt="2022-02-07T16:50:24.754" v="3" actId="700"/>
          <ac:spMkLst>
            <pc:docMk/>
            <pc:sldMk cId="2985264150" sldId="267"/>
            <ac:spMk id="3" creationId="{129758E2-C5BB-854C-8894-586A965CDBAF}"/>
          </ac:spMkLst>
        </pc:spChg>
        <pc:spChg chg="mod ord">
          <ac:chgData name="Rusnák Martin" userId="ab40e25b-8674-445f-9176-77ec21acf6b8" providerId="ADAL" clId="{D0B7BC2A-AA63-0B4E-9D45-0DCE23796D1D}" dt="2022-02-07T16:50:24.754" v="3" actId="700"/>
          <ac:spMkLst>
            <pc:docMk/>
            <pc:sldMk cId="2985264150" sldId="267"/>
            <ac:spMk id="4" creationId="{3491F5D6-979D-9844-ACD2-D7CA6F319110}"/>
          </ac:spMkLst>
        </pc:spChg>
        <pc:spChg chg="mod ord">
          <ac:chgData name="Rusnák Martin" userId="ab40e25b-8674-445f-9176-77ec21acf6b8" providerId="ADAL" clId="{D0B7BC2A-AA63-0B4E-9D45-0DCE23796D1D}" dt="2022-02-07T16:50:24.754" v="3" actId="700"/>
          <ac:spMkLst>
            <pc:docMk/>
            <pc:sldMk cId="2985264150" sldId="267"/>
            <ac:spMk id="5" creationId="{B86EF10B-100B-8746-80E5-E1F1C967B75C}"/>
          </ac:spMkLst>
        </pc:spChg>
        <pc:spChg chg="del mod ord">
          <ac:chgData name="Rusnák Martin" userId="ab40e25b-8674-445f-9176-77ec21acf6b8" providerId="ADAL" clId="{D0B7BC2A-AA63-0B4E-9D45-0DCE23796D1D}" dt="2022-02-07T16:50:24.754" v="3" actId="700"/>
          <ac:spMkLst>
            <pc:docMk/>
            <pc:sldMk cId="2985264150" sldId="267"/>
            <ac:spMk id="6" creationId="{F2A62A2B-9996-524D-A1EA-8F6A682D6AFF}"/>
          </ac:spMkLst>
        </pc:spChg>
        <pc:spChg chg="add mod ord">
          <ac:chgData name="Rusnák Martin" userId="ab40e25b-8674-445f-9176-77ec21acf6b8" providerId="ADAL" clId="{D0B7BC2A-AA63-0B4E-9D45-0DCE23796D1D}" dt="2022-02-07T17:05:31.849" v="204" actId="14100"/>
          <ac:spMkLst>
            <pc:docMk/>
            <pc:sldMk cId="2985264150" sldId="267"/>
            <ac:spMk id="7" creationId="{1F1FEDD8-F55F-5745-8D51-D8699D779290}"/>
          </ac:spMkLst>
        </pc:spChg>
        <pc:spChg chg="add del mod ord">
          <ac:chgData name="Rusnák Martin" userId="ab40e25b-8674-445f-9176-77ec21acf6b8" providerId="ADAL" clId="{D0B7BC2A-AA63-0B4E-9D45-0DCE23796D1D}" dt="2022-02-07T16:51:25.840" v="15" actId="478"/>
          <ac:spMkLst>
            <pc:docMk/>
            <pc:sldMk cId="2985264150" sldId="267"/>
            <ac:spMk id="8" creationId="{AEB1A64E-757C-5D4E-AD1D-05D29FAB80B1}"/>
          </ac:spMkLst>
        </pc:spChg>
        <pc:spChg chg="add del mod">
          <ac:chgData name="Rusnák Martin" userId="ab40e25b-8674-445f-9176-77ec21acf6b8" providerId="ADAL" clId="{D0B7BC2A-AA63-0B4E-9D45-0DCE23796D1D}" dt="2022-02-07T17:05:03.661" v="177" actId="21"/>
          <ac:spMkLst>
            <pc:docMk/>
            <pc:sldMk cId="2985264150" sldId="267"/>
            <ac:spMk id="10" creationId="{4106244E-F662-F645-8989-C33559B75BDE}"/>
          </ac:spMkLst>
        </pc:spChg>
        <pc:spChg chg="add mod">
          <ac:chgData name="Rusnák Martin" userId="ab40e25b-8674-445f-9176-77ec21acf6b8" providerId="ADAL" clId="{D0B7BC2A-AA63-0B4E-9D45-0DCE23796D1D}" dt="2022-02-07T16:57:32.195" v="34" actId="14100"/>
          <ac:spMkLst>
            <pc:docMk/>
            <pc:sldMk cId="2985264150" sldId="267"/>
            <ac:spMk id="11" creationId="{ECDDE14C-8B97-DB4F-96F0-A3DCC7B94E3B}"/>
          </ac:spMkLst>
        </pc:spChg>
        <pc:spChg chg="add mod">
          <ac:chgData name="Rusnák Martin" userId="ab40e25b-8674-445f-9176-77ec21acf6b8" providerId="ADAL" clId="{D0B7BC2A-AA63-0B4E-9D45-0DCE23796D1D}" dt="2022-02-07T17:03:25.346" v="163" actId="1076"/>
          <ac:spMkLst>
            <pc:docMk/>
            <pc:sldMk cId="2985264150" sldId="267"/>
            <ac:spMk id="23" creationId="{4C77296C-FA6E-DB4C-AAAE-395EBB817483}"/>
          </ac:spMkLst>
        </pc:spChg>
        <pc:spChg chg="add mod">
          <ac:chgData name="Rusnák Martin" userId="ab40e25b-8674-445f-9176-77ec21acf6b8" providerId="ADAL" clId="{D0B7BC2A-AA63-0B4E-9D45-0DCE23796D1D}" dt="2022-02-07T17:03:29.747" v="164" actId="403"/>
          <ac:spMkLst>
            <pc:docMk/>
            <pc:sldMk cId="2985264150" sldId="267"/>
            <ac:spMk id="24" creationId="{5C4EDE37-96C5-7140-B322-8CA53EF324D5}"/>
          </ac:spMkLst>
        </pc:spChg>
        <pc:spChg chg="add mod">
          <ac:chgData name="Rusnák Martin" userId="ab40e25b-8674-445f-9176-77ec21acf6b8" providerId="ADAL" clId="{D0B7BC2A-AA63-0B4E-9D45-0DCE23796D1D}" dt="2022-02-07T17:03:34.497" v="165" actId="403"/>
          <ac:spMkLst>
            <pc:docMk/>
            <pc:sldMk cId="2985264150" sldId="267"/>
            <ac:spMk id="25" creationId="{82733A75-65D6-5C40-AEA3-0EDAE47EE343}"/>
          </ac:spMkLst>
        </pc:spChg>
        <pc:spChg chg="add mod">
          <ac:chgData name="Rusnák Martin" userId="ab40e25b-8674-445f-9176-77ec21acf6b8" providerId="ADAL" clId="{D0B7BC2A-AA63-0B4E-9D45-0DCE23796D1D}" dt="2022-02-07T17:06:41.597" v="243" actId="20577"/>
          <ac:spMkLst>
            <pc:docMk/>
            <pc:sldMk cId="2985264150" sldId="267"/>
            <ac:spMk id="26" creationId="{80A916BD-6BD6-C449-AFDD-D2D81AFFCB4E}"/>
          </ac:spMkLst>
        </pc:spChg>
        <pc:grpChg chg="add">
          <ac:chgData name="Rusnák Martin" userId="ab40e25b-8674-445f-9176-77ec21acf6b8" providerId="ADAL" clId="{D0B7BC2A-AA63-0B4E-9D45-0DCE23796D1D}" dt="2022-02-07T16:58:58.208" v="51" actId="164"/>
          <ac:grpSpMkLst>
            <pc:docMk/>
            <pc:sldMk cId="2985264150" sldId="267"/>
            <ac:grpSpMk id="22" creationId="{D2E6920F-CE53-4D42-BEDB-8E7856716CB7}"/>
          </ac:grpSpMkLst>
        </pc:grpChg>
        <pc:grpChg chg="add mod">
          <ac:chgData name="Rusnák Martin" userId="ab40e25b-8674-445f-9176-77ec21acf6b8" providerId="ADAL" clId="{D0B7BC2A-AA63-0B4E-9D45-0DCE23796D1D}" dt="2022-02-07T17:04:07.229" v="169" actId="1076"/>
          <ac:grpSpMkLst>
            <pc:docMk/>
            <pc:sldMk cId="2985264150" sldId="267"/>
            <ac:grpSpMk id="27" creationId="{38D3F0E1-4CBC-D24B-86E3-37247026088F}"/>
          </ac:grpSpMkLst>
        </pc:grpChg>
        <pc:cxnChg chg="add mod">
          <ac:chgData name="Rusnák Martin" userId="ab40e25b-8674-445f-9176-77ec21acf6b8" providerId="ADAL" clId="{D0B7BC2A-AA63-0B4E-9D45-0DCE23796D1D}" dt="2022-02-07T16:58:40.912" v="50" actId="14100"/>
          <ac:cxnSpMkLst>
            <pc:docMk/>
            <pc:sldMk cId="2985264150" sldId="267"/>
            <ac:cxnSpMk id="13" creationId="{351776FC-DCA6-F243-9EDA-FAD0AF764326}"/>
          </ac:cxnSpMkLst>
        </pc:cxnChg>
        <pc:cxnChg chg="add mod">
          <ac:chgData name="Rusnák Martin" userId="ab40e25b-8674-445f-9176-77ec21acf6b8" providerId="ADAL" clId="{D0B7BC2A-AA63-0B4E-9D45-0DCE23796D1D}" dt="2022-02-07T16:58:29.959" v="46" actId="14100"/>
          <ac:cxnSpMkLst>
            <pc:docMk/>
            <pc:sldMk cId="2985264150" sldId="267"/>
            <ac:cxnSpMk id="14" creationId="{94087F97-DF08-3849-A3EA-D5DB15B0B092}"/>
          </ac:cxnSpMkLst>
        </pc:cxnChg>
        <pc:cxnChg chg="add mod">
          <ac:chgData name="Rusnák Martin" userId="ab40e25b-8674-445f-9176-77ec21acf6b8" providerId="ADAL" clId="{D0B7BC2A-AA63-0B4E-9D45-0DCE23796D1D}" dt="2022-02-07T16:58:18.495" v="43" actId="14100"/>
          <ac:cxnSpMkLst>
            <pc:docMk/>
            <pc:sldMk cId="2985264150" sldId="267"/>
            <ac:cxnSpMk id="15" creationId="{7EE0986C-4ED6-5242-9578-B4F41CD4ECDD}"/>
          </ac:cxnSpMkLst>
        </pc:cxnChg>
      </pc:sldChg>
      <pc:sldChg chg="addSp modSp new mod modClrScheme chgLayout">
        <pc:chgData name="Rusnák Martin" userId="ab40e25b-8674-445f-9176-77ec21acf6b8" providerId="ADAL" clId="{D0B7BC2A-AA63-0B4E-9D45-0DCE23796D1D}" dt="2022-02-07T17:13:40.122" v="274" actId="27636"/>
        <pc:sldMkLst>
          <pc:docMk/>
          <pc:sldMk cId="2239656262" sldId="268"/>
        </pc:sldMkLst>
        <pc:spChg chg="mod ord">
          <ac:chgData name="Rusnák Martin" userId="ab40e25b-8674-445f-9176-77ec21acf6b8" providerId="ADAL" clId="{D0B7BC2A-AA63-0B4E-9D45-0DCE23796D1D}" dt="2022-02-07T17:13:40.122" v="274" actId="27636"/>
          <ac:spMkLst>
            <pc:docMk/>
            <pc:sldMk cId="2239656262" sldId="268"/>
            <ac:spMk id="2" creationId="{E9F7B400-5ED0-A94E-9A6F-F80BD1A72869}"/>
          </ac:spMkLst>
        </pc:spChg>
        <pc:spChg chg="mod ord">
          <ac:chgData name="Rusnák Martin" userId="ab40e25b-8674-445f-9176-77ec21acf6b8" providerId="ADAL" clId="{D0B7BC2A-AA63-0B4E-9D45-0DCE23796D1D}" dt="2022-02-07T17:13:26.778" v="268" actId="26606"/>
          <ac:spMkLst>
            <pc:docMk/>
            <pc:sldMk cId="2239656262" sldId="268"/>
            <ac:spMk id="3" creationId="{57A17F0E-0B27-B94D-BFE4-1D48181D95B2}"/>
          </ac:spMkLst>
        </pc:spChg>
        <pc:spChg chg="mod">
          <ac:chgData name="Rusnák Martin" userId="ab40e25b-8674-445f-9176-77ec21acf6b8" providerId="ADAL" clId="{D0B7BC2A-AA63-0B4E-9D45-0DCE23796D1D}" dt="2022-02-07T17:13:26.778" v="268" actId="26606"/>
          <ac:spMkLst>
            <pc:docMk/>
            <pc:sldMk cId="2239656262" sldId="268"/>
            <ac:spMk id="4" creationId="{B7241FC3-C588-224B-90E5-4A4DEF96A455}"/>
          </ac:spMkLst>
        </pc:spChg>
        <pc:spChg chg="mod">
          <ac:chgData name="Rusnák Martin" userId="ab40e25b-8674-445f-9176-77ec21acf6b8" providerId="ADAL" clId="{D0B7BC2A-AA63-0B4E-9D45-0DCE23796D1D}" dt="2022-02-07T17:13:26.778" v="268" actId="26606"/>
          <ac:spMkLst>
            <pc:docMk/>
            <pc:sldMk cId="2239656262" sldId="268"/>
            <ac:spMk id="5" creationId="{F641B1C4-0C1D-7748-AA35-645AB5000769}"/>
          </ac:spMkLst>
        </pc:spChg>
        <pc:spChg chg="mod">
          <ac:chgData name="Rusnák Martin" userId="ab40e25b-8674-445f-9176-77ec21acf6b8" providerId="ADAL" clId="{D0B7BC2A-AA63-0B4E-9D45-0DCE23796D1D}" dt="2022-02-07T17:13:26.778" v="268" actId="26606"/>
          <ac:spMkLst>
            <pc:docMk/>
            <pc:sldMk cId="2239656262" sldId="268"/>
            <ac:spMk id="6" creationId="{69FC7362-4916-7443-BB24-4C00AC901438}"/>
          </ac:spMkLst>
        </pc:spChg>
        <pc:picChg chg="add mod">
          <ac:chgData name="Rusnák Martin" userId="ab40e25b-8674-445f-9176-77ec21acf6b8" providerId="ADAL" clId="{D0B7BC2A-AA63-0B4E-9D45-0DCE23796D1D}" dt="2022-02-07T17:13:26.778" v="268" actId="26606"/>
          <ac:picMkLst>
            <pc:docMk/>
            <pc:sldMk cId="2239656262" sldId="268"/>
            <ac:picMk id="1026" creationId="{0CF76BB1-926C-E247-87DF-7CF274E33E48}"/>
          </ac:picMkLst>
        </pc:picChg>
      </pc:sldChg>
      <pc:sldChg chg="addSp delSp modSp new mod modClrScheme chgLayout">
        <pc:chgData name="Rusnák Martin" userId="ab40e25b-8674-445f-9176-77ec21acf6b8" providerId="ADAL" clId="{D0B7BC2A-AA63-0B4E-9D45-0DCE23796D1D}" dt="2022-02-07T17:32:52.394" v="391" actId="14100"/>
        <pc:sldMkLst>
          <pc:docMk/>
          <pc:sldMk cId="3595494120" sldId="269"/>
        </pc:sldMkLst>
        <pc:spChg chg="mod ord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2" creationId="{B13C1DC6-18E2-DD4B-BB14-19261B998E88}"/>
          </ac:spMkLst>
        </pc:spChg>
        <pc:spChg chg="mod ord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3" creationId="{3635B03F-6F58-1541-BD45-DB88ABB3895D}"/>
          </ac:spMkLst>
        </pc:spChg>
        <pc:spChg chg="mod ord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4" creationId="{09F8408E-F995-5445-B16B-FE483BA444F9}"/>
          </ac:spMkLst>
        </pc:spChg>
        <pc:spChg chg="del mod ord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5" creationId="{31CE3A8C-D405-E548-9F5D-D59B3E599686}"/>
          </ac:spMkLst>
        </pc:spChg>
        <pc:spChg chg="del mod ord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6" creationId="{9D71E0E6-CA22-5E4F-AE87-2C2696BC7070}"/>
          </ac:spMkLst>
        </pc:spChg>
        <pc:spChg chg="del">
          <ac:chgData name="Rusnák Martin" userId="ab40e25b-8674-445f-9176-77ec21acf6b8" providerId="ADAL" clId="{D0B7BC2A-AA63-0B4E-9D45-0DCE23796D1D}" dt="2022-02-07T17:13:57.309" v="276" actId="700"/>
          <ac:spMkLst>
            <pc:docMk/>
            <pc:sldMk cId="3595494120" sldId="269"/>
            <ac:spMk id="7" creationId="{1D8C313A-A41D-3D4D-B80F-9A918F8A607D}"/>
          </ac:spMkLst>
        </pc:spChg>
        <pc:spChg chg="add mod ord">
          <ac:chgData name="Rusnák Martin" userId="ab40e25b-8674-445f-9176-77ec21acf6b8" providerId="ADAL" clId="{D0B7BC2A-AA63-0B4E-9D45-0DCE23796D1D}" dt="2022-02-07T17:32:48.110" v="390" actId="1076"/>
          <ac:spMkLst>
            <pc:docMk/>
            <pc:sldMk cId="3595494120" sldId="269"/>
            <ac:spMk id="8" creationId="{20D7FB77-D0BD-E84B-8536-387E309202FF}"/>
          </ac:spMkLst>
        </pc:spChg>
        <pc:spChg chg="add mod ord">
          <ac:chgData name="Rusnák Martin" userId="ab40e25b-8674-445f-9176-77ec21acf6b8" providerId="ADAL" clId="{D0B7BC2A-AA63-0B4E-9D45-0DCE23796D1D}" dt="2022-02-07T17:32:52.394" v="391" actId="14100"/>
          <ac:spMkLst>
            <pc:docMk/>
            <pc:sldMk cId="3595494120" sldId="269"/>
            <ac:spMk id="9" creationId="{A347E42D-A1E0-0C4A-8AA0-2683478D1F2E}"/>
          </ac:spMkLst>
        </pc:spChg>
      </pc:sldChg>
      <pc:sldChg chg="modSp new mod">
        <pc:chgData name="Rusnák Martin" userId="ab40e25b-8674-445f-9176-77ec21acf6b8" providerId="ADAL" clId="{D0B7BC2A-AA63-0B4E-9D45-0DCE23796D1D}" dt="2022-02-07T17:37:29.319" v="513" actId="20577"/>
        <pc:sldMkLst>
          <pc:docMk/>
          <pc:sldMk cId="3877126269" sldId="270"/>
        </pc:sldMkLst>
        <pc:spChg chg="mod">
          <ac:chgData name="Rusnák Martin" userId="ab40e25b-8674-445f-9176-77ec21acf6b8" providerId="ADAL" clId="{D0B7BC2A-AA63-0B4E-9D45-0DCE23796D1D}" dt="2022-02-07T17:37:29.319" v="513" actId="20577"/>
          <ac:spMkLst>
            <pc:docMk/>
            <pc:sldMk cId="3877126269" sldId="270"/>
            <ac:spMk id="2" creationId="{FCA435D3-3798-5549-B16D-7CEB10D0863E}"/>
          </ac:spMkLst>
        </pc:spChg>
        <pc:spChg chg="mod">
          <ac:chgData name="Rusnák Martin" userId="ab40e25b-8674-445f-9176-77ec21acf6b8" providerId="ADAL" clId="{D0B7BC2A-AA63-0B4E-9D45-0DCE23796D1D}" dt="2022-02-07T17:37:19.878" v="511" actId="1076"/>
          <ac:spMkLst>
            <pc:docMk/>
            <pc:sldMk cId="3877126269" sldId="270"/>
            <ac:spMk id="3" creationId="{BC36E8B2-0A98-BA45-89EF-0486159F4B3A}"/>
          </ac:spMkLst>
        </pc:spChg>
      </pc:sldChg>
      <pc:sldChg chg="addSp delSp modSp new mod">
        <pc:chgData name="Rusnák Martin" userId="ab40e25b-8674-445f-9176-77ec21acf6b8" providerId="ADAL" clId="{D0B7BC2A-AA63-0B4E-9D45-0DCE23796D1D}" dt="2022-02-07T17:39:59.244" v="540" actId="14100"/>
        <pc:sldMkLst>
          <pc:docMk/>
          <pc:sldMk cId="3643974984" sldId="271"/>
        </pc:sldMkLst>
        <pc:spChg chg="del">
          <ac:chgData name="Rusnák Martin" userId="ab40e25b-8674-445f-9176-77ec21acf6b8" providerId="ADAL" clId="{D0B7BC2A-AA63-0B4E-9D45-0DCE23796D1D}" dt="2022-02-07T17:38:37.331" v="515" actId="478"/>
          <ac:spMkLst>
            <pc:docMk/>
            <pc:sldMk cId="3643974984" sldId="271"/>
            <ac:spMk id="2" creationId="{DF9DD6FB-D897-E94C-8534-6A016EA0D3CD}"/>
          </ac:spMkLst>
        </pc:spChg>
        <pc:spChg chg="mod">
          <ac:chgData name="Rusnák Martin" userId="ab40e25b-8674-445f-9176-77ec21acf6b8" providerId="ADAL" clId="{D0B7BC2A-AA63-0B4E-9D45-0DCE23796D1D}" dt="2022-02-07T17:39:55.926" v="539" actId="1076"/>
          <ac:spMkLst>
            <pc:docMk/>
            <pc:sldMk cId="3643974984" sldId="271"/>
            <ac:spMk id="3" creationId="{88232A70-40BD-2643-BAE5-576CE82ADE78}"/>
          </ac:spMkLst>
        </pc:spChg>
        <pc:spChg chg="mod">
          <ac:chgData name="Rusnák Martin" userId="ab40e25b-8674-445f-9176-77ec21acf6b8" providerId="ADAL" clId="{D0B7BC2A-AA63-0B4E-9D45-0DCE23796D1D}" dt="2022-02-07T17:39:48.436" v="537" actId="26606"/>
          <ac:spMkLst>
            <pc:docMk/>
            <pc:sldMk cId="3643974984" sldId="271"/>
            <ac:spMk id="4" creationId="{6CDF651E-2472-BD49-82F8-4FE3D1941412}"/>
          </ac:spMkLst>
        </pc:spChg>
        <pc:spChg chg="mod">
          <ac:chgData name="Rusnák Martin" userId="ab40e25b-8674-445f-9176-77ec21acf6b8" providerId="ADAL" clId="{D0B7BC2A-AA63-0B4E-9D45-0DCE23796D1D}" dt="2022-02-07T17:39:48.436" v="537" actId="26606"/>
          <ac:spMkLst>
            <pc:docMk/>
            <pc:sldMk cId="3643974984" sldId="271"/>
            <ac:spMk id="5" creationId="{4C522E83-4FCF-F142-A757-22DA913383C1}"/>
          </ac:spMkLst>
        </pc:spChg>
        <pc:spChg chg="mod">
          <ac:chgData name="Rusnák Martin" userId="ab40e25b-8674-445f-9176-77ec21acf6b8" providerId="ADAL" clId="{D0B7BC2A-AA63-0B4E-9D45-0DCE23796D1D}" dt="2022-02-07T17:39:48.436" v="537" actId="26606"/>
          <ac:spMkLst>
            <pc:docMk/>
            <pc:sldMk cId="3643974984" sldId="271"/>
            <ac:spMk id="6" creationId="{BED43D1F-4788-F140-82AB-336D1A204DCA}"/>
          </ac:spMkLst>
        </pc:spChg>
        <pc:spChg chg="add del">
          <ac:chgData name="Rusnák Martin" userId="ab40e25b-8674-445f-9176-77ec21acf6b8" providerId="ADAL" clId="{D0B7BC2A-AA63-0B4E-9D45-0DCE23796D1D}" dt="2022-02-07T17:38:43.019" v="517" actId="22"/>
          <ac:spMkLst>
            <pc:docMk/>
            <pc:sldMk cId="3643974984" sldId="271"/>
            <ac:spMk id="8" creationId="{FA449EB0-1EC2-7946-B328-0A5BB0DBE592}"/>
          </ac:spMkLst>
        </pc:spChg>
        <pc:picChg chg="add mod ord">
          <ac:chgData name="Rusnák Martin" userId="ab40e25b-8674-445f-9176-77ec21acf6b8" providerId="ADAL" clId="{D0B7BC2A-AA63-0B4E-9D45-0DCE23796D1D}" dt="2022-02-07T17:39:59.244" v="540" actId="14100"/>
          <ac:picMkLst>
            <pc:docMk/>
            <pc:sldMk cId="3643974984" sldId="271"/>
            <ac:picMk id="10" creationId="{C96C07AE-77CD-2145-9FC8-FCEADEE8FE24}"/>
          </ac:picMkLst>
        </pc:picChg>
      </pc:sldChg>
      <pc:sldChg chg="modSp new mod">
        <pc:chgData name="Rusnák Martin" userId="ab40e25b-8674-445f-9176-77ec21acf6b8" providerId="ADAL" clId="{D0B7BC2A-AA63-0B4E-9D45-0DCE23796D1D}" dt="2022-02-07T17:43:07.479" v="601" actId="1076"/>
        <pc:sldMkLst>
          <pc:docMk/>
          <pc:sldMk cId="856427988" sldId="272"/>
        </pc:sldMkLst>
        <pc:spChg chg="mod">
          <ac:chgData name="Rusnák Martin" userId="ab40e25b-8674-445f-9176-77ec21acf6b8" providerId="ADAL" clId="{D0B7BC2A-AA63-0B4E-9D45-0DCE23796D1D}" dt="2022-02-07T17:43:00.491" v="600" actId="6549"/>
          <ac:spMkLst>
            <pc:docMk/>
            <pc:sldMk cId="856427988" sldId="272"/>
            <ac:spMk id="2" creationId="{567114C9-B3F3-A64C-AA06-72164F4D6845}"/>
          </ac:spMkLst>
        </pc:spChg>
        <pc:spChg chg="mod">
          <ac:chgData name="Rusnák Martin" userId="ab40e25b-8674-445f-9176-77ec21acf6b8" providerId="ADAL" clId="{D0B7BC2A-AA63-0B4E-9D45-0DCE23796D1D}" dt="2022-02-07T17:43:07.479" v="601" actId="1076"/>
          <ac:spMkLst>
            <pc:docMk/>
            <pc:sldMk cId="856427988" sldId="272"/>
            <ac:spMk id="3" creationId="{F736AB1E-4F1D-4948-9D28-1B796B8AE60C}"/>
          </ac:spMkLst>
        </pc:spChg>
      </pc:sldChg>
      <pc:sldChg chg="addSp delSp modSp new mod">
        <pc:chgData name="Rusnák Martin" userId="ab40e25b-8674-445f-9176-77ec21acf6b8" providerId="ADAL" clId="{D0B7BC2A-AA63-0B4E-9D45-0DCE23796D1D}" dt="2022-02-07T17:46:32.779" v="636" actId="1076"/>
        <pc:sldMkLst>
          <pc:docMk/>
          <pc:sldMk cId="3691089780" sldId="273"/>
        </pc:sldMkLst>
        <pc:spChg chg="del">
          <ac:chgData name="Rusnák Martin" userId="ab40e25b-8674-445f-9176-77ec21acf6b8" providerId="ADAL" clId="{D0B7BC2A-AA63-0B4E-9D45-0DCE23796D1D}" dt="2022-02-07T17:45:46.017" v="620" actId="478"/>
          <ac:spMkLst>
            <pc:docMk/>
            <pc:sldMk cId="3691089780" sldId="273"/>
            <ac:spMk id="2" creationId="{F2A02237-9FA8-F74B-A52B-85AB4A6E91E1}"/>
          </ac:spMkLst>
        </pc:spChg>
        <pc:spChg chg="mod">
          <ac:chgData name="Rusnák Martin" userId="ab40e25b-8674-445f-9176-77ec21acf6b8" providerId="ADAL" clId="{D0B7BC2A-AA63-0B4E-9D45-0DCE23796D1D}" dt="2022-02-07T17:46:32.779" v="636" actId="1076"/>
          <ac:spMkLst>
            <pc:docMk/>
            <pc:sldMk cId="3691089780" sldId="273"/>
            <ac:spMk id="3" creationId="{F44CE72D-C984-9444-8C1A-4CEF45464A85}"/>
          </ac:spMkLst>
        </pc:spChg>
        <pc:picChg chg="add mod">
          <ac:chgData name="Rusnák Martin" userId="ab40e25b-8674-445f-9176-77ec21acf6b8" providerId="ADAL" clId="{D0B7BC2A-AA63-0B4E-9D45-0DCE23796D1D}" dt="2022-02-07T17:46:10.180" v="622" actId="1076"/>
          <ac:picMkLst>
            <pc:docMk/>
            <pc:sldMk cId="3691089780" sldId="273"/>
            <ac:picMk id="8" creationId="{B4398123-5902-7949-AAD0-8AB76954047E}"/>
          </ac:picMkLst>
        </pc:picChg>
      </pc:sldChg>
      <pc:sldChg chg="addSp delSp modSp new mod">
        <pc:chgData name="Rusnák Martin" userId="ab40e25b-8674-445f-9176-77ec21acf6b8" providerId="ADAL" clId="{D0B7BC2A-AA63-0B4E-9D45-0DCE23796D1D}" dt="2022-02-07T17:51:09.759" v="644" actId="1076"/>
        <pc:sldMkLst>
          <pc:docMk/>
          <pc:sldMk cId="2723304757" sldId="274"/>
        </pc:sldMkLst>
        <pc:spChg chg="del">
          <ac:chgData name="Rusnák Martin" userId="ab40e25b-8674-445f-9176-77ec21acf6b8" providerId="ADAL" clId="{D0B7BC2A-AA63-0B4E-9D45-0DCE23796D1D}" dt="2022-02-07T17:47:30.432" v="639" actId="478"/>
          <ac:spMkLst>
            <pc:docMk/>
            <pc:sldMk cId="2723304757" sldId="274"/>
            <ac:spMk id="2" creationId="{3D98C8EF-E33C-5F41-8E36-9CB7750E8612}"/>
          </ac:spMkLst>
        </pc:spChg>
        <pc:spChg chg="mod">
          <ac:chgData name="Rusnák Martin" userId="ab40e25b-8674-445f-9176-77ec21acf6b8" providerId="ADAL" clId="{D0B7BC2A-AA63-0B4E-9D45-0DCE23796D1D}" dt="2022-02-07T17:51:09.759" v="644" actId="1076"/>
          <ac:spMkLst>
            <pc:docMk/>
            <pc:sldMk cId="2723304757" sldId="274"/>
            <ac:spMk id="3" creationId="{AF325805-50D4-2944-8BCB-8A85B396BCD7}"/>
          </ac:spMkLst>
        </pc:spChg>
        <pc:spChg chg="mod">
          <ac:chgData name="Rusnák Martin" userId="ab40e25b-8674-445f-9176-77ec21acf6b8" providerId="ADAL" clId="{D0B7BC2A-AA63-0B4E-9D45-0DCE23796D1D}" dt="2022-02-07T17:50:59.274" v="641" actId="26606"/>
          <ac:spMkLst>
            <pc:docMk/>
            <pc:sldMk cId="2723304757" sldId="274"/>
            <ac:spMk id="4" creationId="{3A0CE6DC-A925-6E48-945F-705A9C09A5BA}"/>
          </ac:spMkLst>
        </pc:spChg>
        <pc:spChg chg="mod">
          <ac:chgData name="Rusnák Martin" userId="ab40e25b-8674-445f-9176-77ec21acf6b8" providerId="ADAL" clId="{D0B7BC2A-AA63-0B4E-9D45-0DCE23796D1D}" dt="2022-02-07T17:50:59.274" v="641" actId="26606"/>
          <ac:spMkLst>
            <pc:docMk/>
            <pc:sldMk cId="2723304757" sldId="274"/>
            <ac:spMk id="5" creationId="{0C29E362-6E1F-5F40-B37D-DF7C431FA23A}"/>
          </ac:spMkLst>
        </pc:spChg>
        <pc:spChg chg="mod">
          <ac:chgData name="Rusnák Martin" userId="ab40e25b-8674-445f-9176-77ec21acf6b8" providerId="ADAL" clId="{D0B7BC2A-AA63-0B4E-9D45-0DCE23796D1D}" dt="2022-02-07T17:50:59.274" v="641" actId="26606"/>
          <ac:spMkLst>
            <pc:docMk/>
            <pc:sldMk cId="2723304757" sldId="274"/>
            <ac:spMk id="6" creationId="{77907180-D5B4-D142-B510-B28697F1B230}"/>
          </ac:spMkLst>
        </pc:spChg>
        <pc:picChg chg="add mod ord">
          <ac:chgData name="Rusnák Martin" userId="ab40e25b-8674-445f-9176-77ec21acf6b8" providerId="ADAL" clId="{D0B7BC2A-AA63-0B4E-9D45-0DCE23796D1D}" dt="2022-02-07T17:51:06.765" v="643" actId="14100"/>
          <ac:picMkLst>
            <pc:docMk/>
            <pc:sldMk cId="2723304757" sldId="274"/>
            <ac:picMk id="8" creationId="{CAE94DD3-32CE-4D48-B627-406D604E80CB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6:38:55.365" v="771" actId="1076"/>
        <pc:sldMkLst>
          <pc:docMk/>
          <pc:sldMk cId="3575965436" sldId="275"/>
        </pc:sldMkLst>
        <pc:spChg chg="mod">
          <ac:chgData name="Rusnák Martin" userId="ab40e25b-8674-445f-9176-77ec21acf6b8" providerId="ADAL" clId="{D0B7BC2A-AA63-0B4E-9D45-0DCE23796D1D}" dt="2022-02-10T16:38:51.933" v="770" actId="1076"/>
          <ac:spMkLst>
            <pc:docMk/>
            <pc:sldMk cId="3575965436" sldId="275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6:38:55.365" v="771" actId="1076"/>
          <ac:spMkLst>
            <pc:docMk/>
            <pc:sldMk cId="3575965436" sldId="275"/>
            <ac:spMk id="3" creationId="{6B86B444-6C5C-48D5-B7BC-CEBF2176016C}"/>
          </ac:spMkLst>
        </pc:spChg>
        <pc:spChg chg="mod">
          <ac:chgData name="Rusnák Martin" userId="ab40e25b-8674-445f-9176-77ec21acf6b8" providerId="ADAL" clId="{D0B7BC2A-AA63-0B4E-9D45-0DCE23796D1D}" dt="2022-02-10T16:36:41.548" v="704" actId="6549"/>
          <ac:spMkLst>
            <pc:docMk/>
            <pc:sldMk cId="3575965436" sldId="275"/>
            <ac:spMk id="6" creationId="{917BC4DA-CDCC-8F4F-A147-BD85979DD275}"/>
          </ac:spMkLst>
        </pc:spChg>
        <pc:picChg chg="del">
          <ac:chgData name="Rusnák Martin" userId="ab40e25b-8674-445f-9176-77ec21acf6b8" providerId="ADAL" clId="{D0B7BC2A-AA63-0B4E-9D45-0DCE23796D1D}" dt="2022-02-10T16:35:09.387" v="661" actId="478"/>
          <ac:picMkLst>
            <pc:docMk/>
            <pc:sldMk cId="3575965436" sldId="275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6:41:36.081" v="833" actId="27636"/>
        <pc:sldMkLst>
          <pc:docMk/>
          <pc:sldMk cId="2179142620" sldId="276"/>
        </pc:sldMkLst>
        <pc:spChg chg="mod">
          <ac:chgData name="Rusnák Martin" userId="ab40e25b-8674-445f-9176-77ec21acf6b8" providerId="ADAL" clId="{D0B7BC2A-AA63-0B4E-9D45-0DCE23796D1D}" dt="2022-02-10T16:41:20.265" v="829" actId="20577"/>
          <ac:spMkLst>
            <pc:docMk/>
            <pc:sldMk cId="2179142620" sldId="276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6:41:36.081" v="833" actId="27636"/>
          <ac:spMkLst>
            <pc:docMk/>
            <pc:sldMk cId="2179142620" sldId="276"/>
            <ac:spMk id="3" creationId="{6B86B444-6C5C-48D5-B7BC-CEBF2176016C}"/>
          </ac:spMkLst>
        </pc:spChg>
        <pc:spChg chg="mod">
          <ac:chgData name="Rusnák Martin" userId="ab40e25b-8674-445f-9176-77ec21acf6b8" providerId="ADAL" clId="{D0B7BC2A-AA63-0B4E-9D45-0DCE23796D1D}" dt="2022-02-10T16:34:50.165" v="660" actId="6549"/>
          <ac:spMkLst>
            <pc:docMk/>
            <pc:sldMk cId="2179142620" sldId="276"/>
            <ac:spMk id="6" creationId="{91405729-F27B-654F-A840-A1CB25A7B19C}"/>
          </ac:spMkLst>
        </pc:spChg>
        <pc:picChg chg="del">
          <ac:chgData name="Rusnák Martin" userId="ab40e25b-8674-445f-9176-77ec21acf6b8" providerId="ADAL" clId="{D0B7BC2A-AA63-0B4E-9D45-0DCE23796D1D}" dt="2022-02-10T16:39:43.073" v="776" actId="478"/>
          <ac:picMkLst>
            <pc:docMk/>
            <pc:sldMk cId="2179142620" sldId="276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6:46:02.063" v="920" actId="20577"/>
        <pc:sldMkLst>
          <pc:docMk/>
          <pc:sldMk cId="2951592944" sldId="277"/>
        </pc:sldMkLst>
        <pc:spChg chg="mod">
          <ac:chgData name="Rusnák Martin" userId="ab40e25b-8674-445f-9176-77ec21acf6b8" providerId="ADAL" clId="{D0B7BC2A-AA63-0B4E-9D45-0DCE23796D1D}" dt="2022-02-10T16:43:34.416" v="873" actId="1076"/>
          <ac:spMkLst>
            <pc:docMk/>
            <pc:sldMk cId="2951592944" sldId="277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6:46:02.063" v="920" actId="20577"/>
          <ac:spMkLst>
            <pc:docMk/>
            <pc:sldMk cId="2951592944" sldId="277"/>
            <ac:spMk id="3" creationId="{6B86B444-6C5C-48D5-B7BC-CEBF2176016C}"/>
          </ac:spMkLst>
        </pc:spChg>
        <pc:spChg chg="mod">
          <ac:chgData name="Rusnák Martin" userId="ab40e25b-8674-445f-9176-77ec21acf6b8" providerId="ADAL" clId="{D0B7BC2A-AA63-0B4E-9D45-0DCE23796D1D}" dt="2022-02-10T16:43:04.418" v="850" actId="6549"/>
          <ac:spMkLst>
            <pc:docMk/>
            <pc:sldMk cId="2951592944" sldId="277"/>
            <ac:spMk id="6" creationId="{A51F5B32-5C72-1C4A-9830-36782222CF36}"/>
          </ac:spMkLst>
        </pc:spChg>
        <pc:picChg chg="del">
          <ac:chgData name="Rusnák Martin" userId="ab40e25b-8674-445f-9176-77ec21acf6b8" providerId="ADAL" clId="{D0B7BC2A-AA63-0B4E-9D45-0DCE23796D1D}" dt="2022-02-10T16:41:50.593" v="835" actId="478"/>
          <ac:picMkLst>
            <pc:docMk/>
            <pc:sldMk cId="2951592944" sldId="277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6:50:27.869" v="946" actId="478"/>
        <pc:sldMkLst>
          <pc:docMk/>
          <pc:sldMk cId="835928933" sldId="278"/>
        </pc:sldMkLst>
        <pc:spChg chg="mod">
          <ac:chgData name="Rusnák Martin" userId="ab40e25b-8674-445f-9176-77ec21acf6b8" providerId="ADAL" clId="{D0B7BC2A-AA63-0B4E-9D45-0DCE23796D1D}" dt="2022-02-10T16:50:23.363" v="945" actId="1076"/>
          <ac:spMkLst>
            <pc:docMk/>
            <pc:sldMk cId="835928933" sldId="278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6:50:06.935" v="943" actId="20577"/>
          <ac:spMkLst>
            <pc:docMk/>
            <pc:sldMk cId="835928933" sldId="278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6:50:19.989" v="944" actId="478"/>
          <ac:spMkLst>
            <pc:docMk/>
            <pc:sldMk cId="835928933" sldId="278"/>
            <ac:spMk id="6" creationId="{7505F3E6-6ADD-3044-AD48-F58560C081E4}"/>
          </ac:spMkLst>
        </pc:spChg>
        <pc:picChg chg="del">
          <ac:chgData name="Rusnák Martin" userId="ab40e25b-8674-445f-9176-77ec21acf6b8" providerId="ADAL" clId="{D0B7BC2A-AA63-0B4E-9D45-0DCE23796D1D}" dt="2022-02-10T16:50:27.869" v="946" actId="478"/>
          <ac:picMkLst>
            <pc:docMk/>
            <pc:sldMk cId="835928933" sldId="278"/>
            <ac:picMk id="4" creationId="{F949A0B5-2289-4E37-9745-6AE2B44BF6B4}"/>
          </ac:picMkLst>
        </pc:picChg>
      </pc:sldChg>
      <pc:sldChg chg="delSp modSp add mod chgLayout">
        <pc:chgData name="Rusnák Martin" userId="ab40e25b-8674-445f-9176-77ec21acf6b8" providerId="ADAL" clId="{D0B7BC2A-AA63-0B4E-9D45-0DCE23796D1D}" dt="2022-02-10T16:52:25.255" v="999" actId="478"/>
        <pc:sldMkLst>
          <pc:docMk/>
          <pc:sldMk cId="1276813782" sldId="279"/>
        </pc:sldMkLst>
        <pc:spChg chg="mod ord">
          <ac:chgData name="Rusnák Martin" userId="ab40e25b-8674-445f-9176-77ec21acf6b8" providerId="ADAL" clId="{D0B7BC2A-AA63-0B4E-9D45-0DCE23796D1D}" dt="2022-02-10T16:51:59.120" v="993" actId="790"/>
          <ac:spMkLst>
            <pc:docMk/>
            <pc:sldMk cId="1276813782" sldId="279"/>
            <ac:spMk id="2" creationId="{250ACC16-1F7B-4CFD-A7BD-AA8D5F9083FF}"/>
          </ac:spMkLst>
        </pc:spChg>
        <pc:spChg chg="del mod ord">
          <ac:chgData name="Rusnák Martin" userId="ab40e25b-8674-445f-9176-77ec21acf6b8" providerId="ADAL" clId="{D0B7BC2A-AA63-0B4E-9D45-0DCE23796D1D}" dt="2022-02-10T16:52:25.255" v="999" actId="478"/>
          <ac:spMkLst>
            <pc:docMk/>
            <pc:sldMk cId="1276813782" sldId="279"/>
            <ac:spMk id="6" creationId="{206FAC84-A765-E749-AC5C-D50FB7458680}"/>
          </ac:spMkLst>
        </pc:spChg>
        <pc:spChg chg="mod ord">
          <ac:chgData name="Rusnák Martin" userId="ab40e25b-8674-445f-9176-77ec21acf6b8" providerId="ADAL" clId="{D0B7BC2A-AA63-0B4E-9D45-0DCE23796D1D}" dt="2022-02-10T16:51:02.989" v="951" actId="700"/>
          <ac:spMkLst>
            <pc:docMk/>
            <pc:sldMk cId="1276813782" sldId="279"/>
            <ac:spMk id="8" creationId="{B470D12E-1B3F-F245-ACA1-2D5F8AFD2D52}"/>
          </ac:spMkLst>
        </pc:spChg>
        <pc:spChg chg="mod ord">
          <ac:chgData name="Rusnák Martin" userId="ab40e25b-8674-445f-9176-77ec21acf6b8" providerId="ADAL" clId="{D0B7BC2A-AA63-0B4E-9D45-0DCE23796D1D}" dt="2022-02-10T16:51:02.989" v="951" actId="700"/>
          <ac:spMkLst>
            <pc:docMk/>
            <pc:sldMk cId="1276813782" sldId="279"/>
            <ac:spMk id="9" creationId="{9EBC5E6E-2A7B-0F41-8CB3-519A818CE5F6}"/>
          </ac:spMkLst>
        </pc:spChg>
        <pc:picChg chg="del">
          <ac:chgData name="Rusnák Martin" userId="ab40e25b-8674-445f-9176-77ec21acf6b8" providerId="ADAL" clId="{D0B7BC2A-AA63-0B4E-9D45-0DCE23796D1D}" dt="2022-02-10T16:50:36.524" v="948" actId="478"/>
          <ac:picMkLst>
            <pc:docMk/>
            <pc:sldMk cId="1276813782" sldId="279"/>
            <ac:picMk id="4" creationId="{F949A0B5-2289-4E37-9745-6AE2B44BF6B4}"/>
          </ac:picMkLst>
        </pc:picChg>
        <pc:picChg chg="mod ord">
          <ac:chgData name="Rusnák Martin" userId="ab40e25b-8674-445f-9176-77ec21acf6b8" providerId="ADAL" clId="{D0B7BC2A-AA63-0B4E-9D45-0DCE23796D1D}" dt="2022-02-10T16:52:17.312" v="998" actId="14100"/>
          <ac:picMkLst>
            <pc:docMk/>
            <pc:sldMk cId="1276813782" sldId="279"/>
            <ac:picMk id="5" creationId="{217ED14D-32C2-4F36-AACC-2EAAAD78748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04:23.255" v="1038" actId="27636"/>
        <pc:sldMkLst>
          <pc:docMk/>
          <pc:sldMk cId="3510412006" sldId="280"/>
        </pc:sldMkLst>
        <pc:spChg chg="mod">
          <ac:chgData name="Rusnák Martin" userId="ab40e25b-8674-445f-9176-77ec21acf6b8" providerId="ADAL" clId="{D0B7BC2A-AA63-0B4E-9D45-0DCE23796D1D}" dt="2022-02-10T17:03:09.073" v="1014" actId="20577"/>
          <ac:spMkLst>
            <pc:docMk/>
            <pc:sldMk cId="3510412006" sldId="280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04:23.255" v="1038" actId="27636"/>
          <ac:spMkLst>
            <pc:docMk/>
            <pc:sldMk cId="3510412006" sldId="280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02:06.587" v="1000" actId="478"/>
          <ac:spMkLst>
            <pc:docMk/>
            <pc:sldMk cId="3510412006" sldId="280"/>
            <ac:spMk id="6" creationId="{428C3FE9-ECFD-2E43-A5F7-7BEB6B0700C1}"/>
          </ac:spMkLst>
        </pc:spChg>
        <pc:picChg chg="del">
          <ac:chgData name="Rusnák Martin" userId="ab40e25b-8674-445f-9176-77ec21acf6b8" providerId="ADAL" clId="{D0B7BC2A-AA63-0B4E-9D45-0DCE23796D1D}" dt="2022-02-10T17:02:11.289" v="1001" actId="478"/>
          <ac:picMkLst>
            <pc:docMk/>
            <pc:sldMk cId="3510412006" sldId="280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06:24.074" v="1067" actId="14100"/>
        <pc:sldMkLst>
          <pc:docMk/>
          <pc:sldMk cId="1568199442" sldId="281"/>
        </pc:sldMkLst>
        <pc:spChg chg="mod">
          <ac:chgData name="Rusnák Martin" userId="ab40e25b-8674-445f-9176-77ec21acf6b8" providerId="ADAL" clId="{D0B7BC2A-AA63-0B4E-9D45-0DCE23796D1D}" dt="2022-02-10T17:06:14.797" v="1065" actId="790"/>
          <ac:spMkLst>
            <pc:docMk/>
            <pc:sldMk cId="1568199442" sldId="281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06:24.074" v="1067" actId="14100"/>
          <ac:spMkLst>
            <pc:docMk/>
            <pc:sldMk cId="1568199442" sldId="281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06:19.861" v="1066" actId="478"/>
          <ac:spMkLst>
            <pc:docMk/>
            <pc:sldMk cId="1568199442" sldId="281"/>
            <ac:spMk id="6" creationId="{AB0332E9-A862-4545-B496-8A37CA259DD6}"/>
          </ac:spMkLst>
        </pc:spChg>
        <pc:picChg chg="del">
          <ac:chgData name="Rusnák Martin" userId="ab40e25b-8674-445f-9176-77ec21acf6b8" providerId="ADAL" clId="{D0B7BC2A-AA63-0B4E-9D45-0DCE23796D1D}" dt="2022-02-10T17:04:51.807" v="1039" actId="478"/>
          <ac:picMkLst>
            <pc:docMk/>
            <pc:sldMk cId="1568199442" sldId="281"/>
            <ac:picMk id="4" creationId="{F949A0B5-2289-4E37-9745-6AE2B44BF6B4}"/>
          </ac:picMkLst>
        </pc:picChg>
      </pc:sldChg>
      <pc:sldChg chg="add mod modShow">
        <pc:chgData name="Rusnák Martin" userId="ab40e25b-8674-445f-9176-77ec21acf6b8" providerId="ADAL" clId="{D0B7BC2A-AA63-0B4E-9D45-0DCE23796D1D}" dt="2022-02-10T17:06:44.803" v="1068" actId="729"/>
        <pc:sldMkLst>
          <pc:docMk/>
          <pc:sldMk cId="3402550064" sldId="282"/>
        </pc:sldMkLst>
      </pc:sldChg>
      <pc:sldChg chg="delSp modSp add mod">
        <pc:chgData name="Rusnák Martin" userId="ab40e25b-8674-445f-9176-77ec21acf6b8" providerId="ADAL" clId="{D0B7BC2A-AA63-0B4E-9D45-0DCE23796D1D}" dt="2022-02-10T17:08:02.205" v="1100" actId="478"/>
        <pc:sldMkLst>
          <pc:docMk/>
          <pc:sldMk cId="1249936473" sldId="283"/>
        </pc:sldMkLst>
        <pc:spChg chg="mod">
          <ac:chgData name="Rusnák Martin" userId="ab40e25b-8674-445f-9176-77ec21acf6b8" providerId="ADAL" clId="{D0B7BC2A-AA63-0B4E-9D45-0DCE23796D1D}" dt="2022-02-10T17:07:17.287" v="1092" actId="790"/>
          <ac:spMkLst>
            <pc:docMk/>
            <pc:sldMk cId="1249936473" sldId="283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07:48.448" v="1099" actId="27636"/>
          <ac:spMkLst>
            <pc:docMk/>
            <pc:sldMk cId="1249936473" sldId="283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07:00.507" v="1069" actId="478"/>
          <ac:spMkLst>
            <pc:docMk/>
            <pc:sldMk cId="1249936473" sldId="283"/>
            <ac:spMk id="6" creationId="{FB29AB48-121C-6144-9171-BF48AC04848D}"/>
          </ac:spMkLst>
        </pc:spChg>
        <pc:picChg chg="del">
          <ac:chgData name="Rusnák Martin" userId="ab40e25b-8674-445f-9176-77ec21acf6b8" providerId="ADAL" clId="{D0B7BC2A-AA63-0B4E-9D45-0DCE23796D1D}" dt="2022-02-10T17:08:02.205" v="1100" actId="478"/>
          <ac:picMkLst>
            <pc:docMk/>
            <pc:sldMk cId="1249936473" sldId="283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17:00.946" v="1150" actId="14"/>
        <pc:sldMkLst>
          <pc:docMk/>
          <pc:sldMk cId="180583843" sldId="284"/>
        </pc:sldMkLst>
        <pc:spChg chg="mod">
          <ac:chgData name="Rusnák Martin" userId="ab40e25b-8674-445f-9176-77ec21acf6b8" providerId="ADAL" clId="{D0B7BC2A-AA63-0B4E-9D45-0DCE23796D1D}" dt="2022-02-10T17:15:03.682" v="1113" actId="1076"/>
          <ac:spMkLst>
            <pc:docMk/>
            <pc:sldMk cId="180583843" sldId="284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17:00.946" v="1150" actId="14"/>
          <ac:spMkLst>
            <pc:docMk/>
            <pc:sldMk cId="180583843" sldId="284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08:25.526" v="1103" actId="478"/>
          <ac:spMkLst>
            <pc:docMk/>
            <pc:sldMk cId="180583843" sldId="284"/>
            <ac:spMk id="6" creationId="{F46D89D6-36C2-8B4E-9B50-AC64872C97A6}"/>
          </ac:spMkLst>
        </pc:spChg>
        <pc:picChg chg="del">
          <ac:chgData name="Rusnák Martin" userId="ab40e25b-8674-445f-9176-77ec21acf6b8" providerId="ADAL" clId="{D0B7BC2A-AA63-0B4E-9D45-0DCE23796D1D}" dt="2022-02-10T17:08:15.882" v="1102" actId="478"/>
          <ac:picMkLst>
            <pc:docMk/>
            <pc:sldMk cId="180583843" sldId="284"/>
            <ac:picMk id="4" creationId="{F949A0B5-2289-4E37-9745-6AE2B44BF6B4}"/>
          </ac:picMkLst>
        </pc:picChg>
        <pc:picChg chg="mod">
          <ac:chgData name="Rusnák Martin" userId="ab40e25b-8674-445f-9176-77ec21acf6b8" providerId="ADAL" clId="{D0B7BC2A-AA63-0B4E-9D45-0DCE23796D1D}" dt="2022-02-10T17:15:36.682" v="1118" actId="1076"/>
          <ac:picMkLst>
            <pc:docMk/>
            <pc:sldMk cId="180583843" sldId="284"/>
            <ac:picMk id="2050" creationId="{C522ED28-FBEB-4CAA-9F2E-03254420AA9F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19:48.437" v="1192" actId="20577"/>
        <pc:sldMkLst>
          <pc:docMk/>
          <pc:sldMk cId="1905617415" sldId="285"/>
        </pc:sldMkLst>
        <pc:spChg chg="mod">
          <ac:chgData name="Rusnák Martin" userId="ab40e25b-8674-445f-9176-77ec21acf6b8" providerId="ADAL" clId="{D0B7BC2A-AA63-0B4E-9D45-0DCE23796D1D}" dt="2022-02-10T17:19:38.345" v="1191" actId="790"/>
          <ac:spMkLst>
            <pc:docMk/>
            <pc:sldMk cId="1905617415" sldId="285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19:48.437" v="1192" actId="20577"/>
          <ac:spMkLst>
            <pc:docMk/>
            <pc:sldMk cId="1905617415" sldId="285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17:26.393" v="1152" actId="478"/>
          <ac:spMkLst>
            <pc:docMk/>
            <pc:sldMk cId="1905617415" sldId="285"/>
            <ac:spMk id="6" creationId="{BC095806-0D63-4D40-8086-FB818EDE2A0A}"/>
          </ac:spMkLst>
        </pc:spChg>
        <pc:picChg chg="del">
          <ac:chgData name="Rusnák Martin" userId="ab40e25b-8674-445f-9176-77ec21acf6b8" providerId="ADAL" clId="{D0B7BC2A-AA63-0B4E-9D45-0DCE23796D1D}" dt="2022-02-10T17:17:14.895" v="1151" actId="478"/>
          <ac:picMkLst>
            <pc:docMk/>
            <pc:sldMk cId="1905617415" sldId="285"/>
            <ac:picMk id="4" creationId="{F949A0B5-2289-4E37-9745-6AE2B44BF6B4}"/>
          </ac:picMkLst>
        </pc:picChg>
        <pc:picChg chg="mod">
          <ac:chgData name="Rusnák Martin" userId="ab40e25b-8674-445f-9176-77ec21acf6b8" providerId="ADAL" clId="{D0B7BC2A-AA63-0B4E-9D45-0DCE23796D1D}" dt="2022-02-10T17:19:26.832" v="1189" actId="1076"/>
          <ac:picMkLst>
            <pc:docMk/>
            <pc:sldMk cId="1905617415" sldId="285"/>
            <ac:picMk id="1026" creationId="{03CADBF0-619D-44B4-979B-D949BFEE79B1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34:06.121" v="1426" actId="1076"/>
        <pc:sldMkLst>
          <pc:docMk/>
          <pc:sldMk cId="4099828370" sldId="286"/>
        </pc:sldMkLst>
        <pc:spChg chg="mod">
          <ac:chgData name="Rusnák Martin" userId="ab40e25b-8674-445f-9176-77ec21acf6b8" providerId="ADAL" clId="{D0B7BC2A-AA63-0B4E-9D45-0DCE23796D1D}" dt="2022-02-10T17:33:58.917" v="1425" actId="790"/>
          <ac:spMkLst>
            <pc:docMk/>
            <pc:sldMk cId="4099828370" sldId="286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34:06.121" v="1426" actId="1076"/>
          <ac:spMkLst>
            <pc:docMk/>
            <pc:sldMk cId="4099828370" sldId="286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20:10.132" v="1193" actId="478"/>
          <ac:spMkLst>
            <pc:docMk/>
            <pc:sldMk cId="4099828370" sldId="286"/>
            <ac:spMk id="6" creationId="{DDAE626D-9560-D143-B601-0A3C99E9E74A}"/>
          </ac:spMkLst>
        </pc:spChg>
        <pc:picChg chg="del">
          <ac:chgData name="Rusnák Martin" userId="ab40e25b-8674-445f-9176-77ec21acf6b8" providerId="ADAL" clId="{D0B7BC2A-AA63-0B4E-9D45-0DCE23796D1D}" dt="2022-02-10T17:20:19.425" v="1196" actId="478"/>
          <ac:picMkLst>
            <pc:docMk/>
            <pc:sldMk cId="4099828370" sldId="286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45:47.390" v="1502" actId="14100"/>
        <pc:sldMkLst>
          <pc:docMk/>
          <pc:sldMk cId="886192243" sldId="287"/>
        </pc:sldMkLst>
        <pc:spChg chg="mod">
          <ac:chgData name="Rusnák Martin" userId="ab40e25b-8674-445f-9176-77ec21acf6b8" providerId="ADAL" clId="{D0B7BC2A-AA63-0B4E-9D45-0DCE23796D1D}" dt="2022-02-10T17:44:24.118" v="1450" actId="790"/>
          <ac:spMkLst>
            <pc:docMk/>
            <pc:sldMk cId="886192243" sldId="287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45:47.390" v="1502" actId="14100"/>
          <ac:spMkLst>
            <pc:docMk/>
            <pc:sldMk cId="886192243" sldId="287"/>
            <ac:spMk id="3" creationId="{6B86B444-6C5C-48D5-B7BC-CEBF2176016C}"/>
          </ac:spMkLst>
        </pc:spChg>
        <pc:spChg chg="del mod">
          <ac:chgData name="Rusnák Martin" userId="ab40e25b-8674-445f-9176-77ec21acf6b8" providerId="ADAL" clId="{D0B7BC2A-AA63-0B4E-9D45-0DCE23796D1D}" dt="2022-02-10T17:43:58.770" v="1430" actId="478"/>
          <ac:spMkLst>
            <pc:docMk/>
            <pc:sldMk cId="886192243" sldId="287"/>
            <ac:spMk id="6" creationId="{F57A2769-386D-254C-8AE6-E0B6F04A7B1A}"/>
          </ac:spMkLst>
        </pc:spChg>
        <pc:picChg chg="del">
          <ac:chgData name="Rusnák Martin" userId="ab40e25b-8674-445f-9176-77ec21acf6b8" providerId="ADAL" clId="{D0B7BC2A-AA63-0B4E-9D45-0DCE23796D1D}" dt="2022-02-10T17:43:52.320" v="1428" actId="478"/>
          <ac:picMkLst>
            <pc:docMk/>
            <pc:sldMk cId="886192243" sldId="287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54:02.746" v="1731" actId="20577"/>
        <pc:sldMkLst>
          <pc:docMk/>
          <pc:sldMk cId="3335054300" sldId="288"/>
        </pc:sldMkLst>
        <pc:spChg chg="mod">
          <ac:chgData name="Rusnák Martin" userId="ab40e25b-8674-445f-9176-77ec21acf6b8" providerId="ADAL" clId="{D0B7BC2A-AA63-0B4E-9D45-0DCE23796D1D}" dt="2022-02-10T17:54:02.746" v="1731" actId="20577"/>
          <ac:spMkLst>
            <pc:docMk/>
            <pc:sldMk cId="3335054300" sldId="288"/>
            <ac:spMk id="2" creationId="{250ACC16-1F7B-4CFD-A7BD-AA8D5F9083FF}"/>
          </ac:spMkLst>
        </pc:spChg>
        <pc:spChg chg="del">
          <ac:chgData name="Rusnák Martin" userId="ab40e25b-8674-445f-9176-77ec21acf6b8" providerId="ADAL" clId="{D0B7BC2A-AA63-0B4E-9D45-0DCE23796D1D}" dt="2022-02-10T17:53:41.325" v="1718" actId="478"/>
          <ac:spMkLst>
            <pc:docMk/>
            <pc:sldMk cId="3335054300" sldId="288"/>
            <ac:spMk id="6" creationId="{631E59E3-3F7B-5947-902F-1F29542F11FF}"/>
          </ac:spMkLst>
        </pc:spChg>
        <pc:graphicFrameChg chg="mod modGraphic">
          <ac:chgData name="Rusnák Martin" userId="ab40e25b-8674-445f-9176-77ec21acf6b8" providerId="ADAL" clId="{D0B7BC2A-AA63-0B4E-9D45-0DCE23796D1D}" dt="2022-02-10T17:53:30.912" v="1717" actId="14734"/>
          <ac:graphicFrameMkLst>
            <pc:docMk/>
            <pc:sldMk cId="3335054300" sldId="288"/>
            <ac:graphicFrameMk id="5" creationId="{1364CAF4-432B-45CE-83D8-A803451FFC1E}"/>
          </ac:graphicFrameMkLst>
        </pc:graphicFrameChg>
        <pc:picChg chg="del">
          <ac:chgData name="Rusnák Martin" userId="ab40e25b-8674-445f-9176-77ec21acf6b8" providerId="ADAL" clId="{D0B7BC2A-AA63-0B4E-9D45-0DCE23796D1D}" dt="2022-02-10T17:46:22.801" v="1529" actId="478"/>
          <ac:picMkLst>
            <pc:docMk/>
            <pc:sldMk cId="3335054300" sldId="288"/>
            <ac:picMk id="4" creationId="{F949A0B5-2289-4E37-9745-6AE2B44BF6B4}"/>
          </ac:picMkLst>
        </pc:picChg>
      </pc:sldChg>
      <pc:sldChg chg="delSp modSp add mod">
        <pc:chgData name="Rusnák Martin" userId="ab40e25b-8674-445f-9176-77ec21acf6b8" providerId="ADAL" clId="{D0B7BC2A-AA63-0B4E-9D45-0DCE23796D1D}" dt="2022-02-10T17:55:54.619" v="1776" actId="790"/>
        <pc:sldMkLst>
          <pc:docMk/>
          <pc:sldMk cId="2264240100" sldId="289"/>
        </pc:sldMkLst>
        <pc:spChg chg="mod">
          <ac:chgData name="Rusnák Martin" userId="ab40e25b-8674-445f-9176-77ec21acf6b8" providerId="ADAL" clId="{D0B7BC2A-AA63-0B4E-9D45-0DCE23796D1D}" dt="2022-02-10T17:55:04.279" v="1752" actId="790"/>
          <ac:spMkLst>
            <pc:docMk/>
            <pc:sldMk cId="2264240100" sldId="289"/>
            <ac:spMk id="2" creationId="{250ACC16-1F7B-4CFD-A7BD-AA8D5F9083FF}"/>
          </ac:spMkLst>
        </pc:spChg>
        <pc:spChg chg="mod">
          <ac:chgData name="Rusnák Martin" userId="ab40e25b-8674-445f-9176-77ec21acf6b8" providerId="ADAL" clId="{D0B7BC2A-AA63-0B4E-9D45-0DCE23796D1D}" dt="2022-02-10T17:55:54.619" v="1776" actId="790"/>
          <ac:spMkLst>
            <pc:docMk/>
            <pc:sldMk cId="2264240100" sldId="289"/>
            <ac:spMk id="3" creationId="{6B86B444-6C5C-48D5-B7BC-CEBF2176016C}"/>
          </ac:spMkLst>
        </pc:spChg>
        <pc:spChg chg="del">
          <ac:chgData name="Rusnák Martin" userId="ab40e25b-8674-445f-9176-77ec21acf6b8" providerId="ADAL" clId="{D0B7BC2A-AA63-0B4E-9D45-0DCE23796D1D}" dt="2022-02-10T17:54:53.342" v="1750" actId="478"/>
          <ac:spMkLst>
            <pc:docMk/>
            <pc:sldMk cId="2264240100" sldId="289"/>
            <ac:spMk id="6" creationId="{4F895158-5FAE-9847-B9E2-F3495B0FE13F}"/>
          </ac:spMkLst>
        </pc:spChg>
        <pc:picChg chg="del">
          <ac:chgData name="Rusnák Martin" userId="ab40e25b-8674-445f-9176-77ec21acf6b8" providerId="ADAL" clId="{D0B7BC2A-AA63-0B4E-9D45-0DCE23796D1D}" dt="2022-02-10T17:54:45.753" v="1749" actId="478"/>
          <ac:picMkLst>
            <pc:docMk/>
            <pc:sldMk cId="2264240100" sldId="289"/>
            <ac:picMk id="4" creationId="{F949A0B5-2289-4E37-9745-6AE2B44BF6B4}"/>
          </ac:picMkLst>
        </pc:picChg>
      </pc:sldChg>
      <pc:sldChg chg="modSp new mod">
        <pc:chgData name="Rusnák Martin" userId="ab40e25b-8674-445f-9176-77ec21acf6b8" providerId="ADAL" clId="{D0B7BC2A-AA63-0B4E-9D45-0DCE23796D1D}" dt="2022-02-14T17:53:46.273" v="1882" actId="27636"/>
        <pc:sldMkLst>
          <pc:docMk/>
          <pc:sldMk cId="2028875486" sldId="290"/>
        </pc:sldMkLst>
        <pc:spChg chg="mod">
          <ac:chgData name="Rusnák Martin" userId="ab40e25b-8674-445f-9176-77ec21acf6b8" providerId="ADAL" clId="{D0B7BC2A-AA63-0B4E-9D45-0DCE23796D1D}" dt="2022-02-14T17:53:46.273" v="1882" actId="27636"/>
          <ac:spMkLst>
            <pc:docMk/>
            <pc:sldMk cId="2028875486" sldId="290"/>
            <ac:spMk id="2" creationId="{23FC20BA-4BEE-DD4D-8632-7EF67F423C4F}"/>
          </ac:spMkLst>
        </pc:spChg>
        <pc:spChg chg="mod">
          <ac:chgData name="Rusnák Martin" userId="ab40e25b-8674-445f-9176-77ec21acf6b8" providerId="ADAL" clId="{D0B7BC2A-AA63-0B4E-9D45-0DCE23796D1D}" dt="2022-02-14T17:51:04.640" v="1823" actId="1076"/>
          <ac:spMkLst>
            <pc:docMk/>
            <pc:sldMk cId="2028875486" sldId="290"/>
            <ac:spMk id="3" creationId="{399355C5-29C0-134B-B687-8831A49730D9}"/>
          </ac:spMkLst>
        </pc:spChg>
      </pc:sldChg>
      <pc:sldChg chg="modSp new mod">
        <pc:chgData name="Rusnák Martin" userId="ab40e25b-8674-445f-9176-77ec21acf6b8" providerId="ADAL" clId="{D0B7BC2A-AA63-0B4E-9D45-0DCE23796D1D}" dt="2022-02-14T18:04:57.056" v="1945" actId="20577"/>
        <pc:sldMkLst>
          <pc:docMk/>
          <pc:sldMk cId="3878536403" sldId="291"/>
        </pc:sldMkLst>
        <pc:spChg chg="mod">
          <ac:chgData name="Rusnák Martin" userId="ab40e25b-8674-445f-9176-77ec21acf6b8" providerId="ADAL" clId="{D0B7BC2A-AA63-0B4E-9D45-0DCE23796D1D}" dt="2022-02-14T18:04:57.056" v="1945" actId="20577"/>
          <ac:spMkLst>
            <pc:docMk/>
            <pc:sldMk cId="3878536403" sldId="291"/>
            <ac:spMk id="2" creationId="{6F285B0B-A77C-554F-8804-0CCDCDFC595E}"/>
          </ac:spMkLst>
        </pc:spChg>
      </pc:sldChg>
      <pc:sldChg chg="addSp delSp modSp new mod">
        <pc:chgData name="Rusnák Martin" userId="ab40e25b-8674-445f-9176-77ec21acf6b8" providerId="ADAL" clId="{D0B7BC2A-AA63-0B4E-9D45-0DCE23796D1D}" dt="2022-02-14T18:26:50.690" v="1963" actId="1076"/>
        <pc:sldMkLst>
          <pc:docMk/>
          <pc:sldMk cId="1431770323" sldId="292"/>
        </pc:sldMkLst>
        <pc:spChg chg="del">
          <ac:chgData name="Rusnák Martin" userId="ab40e25b-8674-445f-9176-77ec21acf6b8" providerId="ADAL" clId="{D0B7BC2A-AA63-0B4E-9D45-0DCE23796D1D}" dt="2022-02-14T18:25:51.399" v="1949" actId="478"/>
          <ac:spMkLst>
            <pc:docMk/>
            <pc:sldMk cId="1431770323" sldId="292"/>
            <ac:spMk id="2" creationId="{84523F4B-EB7E-1148-AB0E-AE4428FFB15A}"/>
          </ac:spMkLst>
        </pc:spChg>
        <pc:graphicFrameChg chg="add mod modGraphic">
          <ac:chgData name="Rusnák Martin" userId="ab40e25b-8674-445f-9176-77ec21acf6b8" providerId="ADAL" clId="{D0B7BC2A-AA63-0B4E-9D45-0DCE23796D1D}" dt="2022-02-14T18:26:50.690" v="1963" actId="1076"/>
          <ac:graphicFrameMkLst>
            <pc:docMk/>
            <pc:sldMk cId="1431770323" sldId="292"/>
            <ac:graphicFrameMk id="7" creationId="{25A1BCE8-764E-0943-8ADD-6574822C57AF}"/>
          </ac:graphicFrameMkLst>
        </pc:graphicFrameChg>
        <pc:picChg chg="add del">
          <ac:chgData name="Rusnák Martin" userId="ab40e25b-8674-445f-9176-77ec21acf6b8" providerId="ADAL" clId="{D0B7BC2A-AA63-0B4E-9D45-0DCE23796D1D}" dt="2022-02-14T18:25:48.424" v="1948" actId="478"/>
          <ac:picMkLst>
            <pc:docMk/>
            <pc:sldMk cId="1431770323" sldId="292"/>
            <ac:picMk id="1026" creationId="{7663404C-200B-6144-98ED-44BA677665C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2/15/22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2/15/22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effectLst/>
              </a:rPr>
              <a:t>Brownson</a:t>
            </a:r>
            <a:r>
              <a:rPr lang="sk-SK" dirty="0">
                <a:effectLst/>
              </a:rPr>
              <a:t> RC, </a:t>
            </a:r>
            <a:r>
              <a:rPr lang="sk-SK" dirty="0" err="1">
                <a:effectLst/>
              </a:rPr>
              <a:t>Baker</a:t>
            </a:r>
            <a:r>
              <a:rPr lang="sk-SK" dirty="0">
                <a:effectLst/>
              </a:rPr>
              <a:t> EA, </a:t>
            </a:r>
            <a:r>
              <a:rPr lang="sk-SK" dirty="0" err="1">
                <a:effectLst/>
              </a:rPr>
              <a:t>Deshpande</a:t>
            </a:r>
            <a:r>
              <a:rPr lang="sk-SK" dirty="0">
                <a:effectLst/>
              </a:rPr>
              <a:t> AD, </a:t>
            </a:r>
            <a:r>
              <a:rPr lang="sk-SK" dirty="0" err="1">
                <a:effectLst/>
              </a:rPr>
              <a:t>Gillespie</a:t>
            </a:r>
            <a:r>
              <a:rPr lang="sk-SK" dirty="0">
                <a:effectLst/>
              </a:rPr>
              <a:t> KN. </a:t>
            </a:r>
            <a:r>
              <a:rPr lang="sk-SK" dirty="0" err="1">
                <a:effectLst/>
              </a:rPr>
              <a:t>Evidence-based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University</a:t>
            </a:r>
            <a:r>
              <a:rPr lang="sk-SK" dirty="0">
                <a:effectLst/>
              </a:rPr>
              <a:t> Press; 2017. 369 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effectLst/>
              </a:rPr>
              <a:t>Porta M, </a:t>
            </a:r>
            <a:r>
              <a:rPr lang="sk-SK" dirty="0" err="1">
                <a:effectLst/>
              </a:rPr>
              <a:t>Last</a:t>
            </a:r>
            <a:r>
              <a:rPr lang="sk-SK" dirty="0">
                <a:effectLst/>
              </a:rPr>
              <a:t> JM. A </a:t>
            </a:r>
            <a:r>
              <a:rPr lang="sk-SK" dirty="0" err="1">
                <a:effectLst/>
              </a:rPr>
              <a:t>Dictionary</a:t>
            </a:r>
            <a:r>
              <a:rPr lang="sk-SK" dirty="0">
                <a:effectLst/>
              </a:rPr>
              <a:t> of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2nd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, ox2 6dp, United </a:t>
            </a:r>
            <a:r>
              <a:rPr lang="sk-SK" dirty="0" err="1">
                <a:effectLst/>
              </a:rPr>
              <a:t>Kingdom</a:t>
            </a:r>
            <a:r>
              <a:rPr lang="sk-SK" dirty="0">
                <a:effectLst/>
              </a:rPr>
              <a:t>: OUP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; 2018. 2188 p. (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Quick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Reference</a:t>
            </a:r>
            <a:r>
              <a:rPr lang="sk-SK" dirty="0">
                <a:effectLst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>
              <a:effectLst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155DD-7470-454E-B75B-F9556242799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319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2F10-C859-EA4E-8963-775C45C60E4A}" type="datetime1">
              <a:rPr lang="sk-SK" smtClean="0"/>
              <a:t>15.2.22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8A95-D3AE-3B47-B512-A23379738A6B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D14C-09B7-9746-BA6F-D0EFD453363B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16A9-925D-C241-B860-974BA9C9BC76}" type="datetime1">
              <a:rPr lang="sk-SK" smtClean="0"/>
              <a:t>15.2.22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196-CD6D-BE47-8436-22CA31267457}" type="datetime1">
              <a:rPr lang="sk-SK" smtClean="0"/>
              <a:t>15.2.22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FC7-87DE-E145-928A-F4922B737888}" type="datetime1">
              <a:rPr lang="sk-SK" smtClean="0"/>
              <a:t>15.2.22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E47DC-DC59-4D47-8E47-E721553092E8}" type="datetime1">
              <a:rPr lang="sk-SK" smtClean="0"/>
              <a:t>15.2.22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1375-4087-7845-852A-9C535F6F8AB1}" type="datetime1">
              <a:rPr lang="sk-SK" smtClean="0"/>
              <a:t>15.2.22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1FB7-6C1C-7A42-A1DE-ED6215366701}" type="datetime1">
              <a:rPr lang="sk-SK" smtClean="0"/>
              <a:t>15.2.22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5180-2F4D-B64D-B003-5CB8EAA8D693}" type="datetime1">
              <a:rPr lang="sk-SK" smtClean="0"/>
              <a:t>15.2.22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19AEB-C137-0C4F-A82A-5248E7BFEF8E}" type="datetime1">
              <a:rPr lang="sk-SK" smtClean="0"/>
              <a:t>15.2.22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2288B39-BBF2-8A45-8A35-D4DD2A07B94A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 &amp; Science - Consumer Choice Center">
            <a:extLst>
              <a:ext uri="{FF2B5EF4-FFF2-40B4-BE49-F238E27FC236}">
                <a16:creationId xmlns:a16="http://schemas.microsoft.com/office/drawing/2014/main" id="{622A6931-56ED-154D-B38B-DAC783F0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926" y="756286"/>
            <a:ext cx="3781425" cy="37814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143625" y="756286"/>
            <a:ext cx="3932237" cy="3781425"/>
          </a:xfrm>
        </p:spPr>
        <p:txBody>
          <a:bodyPr anchor="ctr">
            <a:normAutofit/>
          </a:bodyPr>
          <a:lstStyle/>
          <a:p>
            <a:r>
              <a:rPr lang="sk-SK" sz="2800" dirty="0"/>
              <a:t>prof. MUDr. Martin Rusnák, </a:t>
            </a:r>
            <a:r>
              <a:rPr lang="sk-SK" sz="2800" dirty="0" err="1"/>
              <a:t>CSc</a:t>
            </a:r>
            <a:endParaRPr lang="sk-SK" sz="2800" dirty="0"/>
          </a:p>
        </p:txBody>
      </p: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7AFDDC9A-8736-49FF-BD0E-1B5FE929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/>
          <a:lstStyle/>
          <a:p>
            <a:pPr>
              <a:spcAft>
                <a:spcPts val="600"/>
              </a:spcAft>
            </a:pPr>
            <a:fld id="{AB24D903-4153-304A-BA90-AE40FA8F1860}" type="datetime1">
              <a:rPr lang="sk-SK" smtClean="0"/>
              <a:t>15.2.22</a:t>
            </a:fld>
            <a:endParaRPr lang="en-GB"/>
          </a:p>
        </p:txBody>
      </p:sp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645D3A00-7BFD-4172-95AC-2BDA57D8E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/>
          <a:lstStyle/>
          <a:p>
            <a:pPr>
              <a:spcAft>
                <a:spcPts val="600"/>
              </a:spcAft>
            </a:pPr>
            <a:fld id="{FA6E8336-881F-4F52-AF42-3EE20DD441E2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75" name="Footer Placeholder 5">
            <a:extLst>
              <a:ext uri="{FF2B5EF4-FFF2-40B4-BE49-F238E27FC236}">
                <a16:creationId xmlns:a16="http://schemas.microsoft.com/office/drawing/2014/main" id="{B52903CD-836B-4319-8F86-4282DBFD6D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sk-SK" dirty="0"/>
              <a:t>Vedecké dôkazy v zdraví verejnosti</a:t>
            </a:r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241FC3-C588-224B-90E5-4A4DEF96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47816A9-925D-C241-B860-974BA9C9BC76}" type="datetime1">
              <a:rPr lang="sk-SK" sz="1100" smtClean="0"/>
              <a:pPr>
                <a:spcAft>
                  <a:spcPts val="600"/>
                </a:spcAft>
              </a:pPr>
              <a:t>15.2.22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641B1C4-0C1D-7748-AA35-645AB5000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9FC7362-4916-7443-BB24-4C00AC9014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A17F0E-0B27-B94D-BFE4-1D48181D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﻿Pôvodné články</a:t>
            </a: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E9F7B400-5ED0-A94E-9A6F-F80BD1A728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230" y="726034"/>
            <a:ext cx="4729082" cy="4651993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400" dirty="0"/>
              <a:t>Sú články napísané autormi, ktorí vykonali pôvodné výskumné štúdie.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Tieto články poskytujú podrobnosti o použitých metódach, výsledkoch a dôsledkoch výsledkov. </a:t>
            </a:r>
          </a:p>
          <a:p>
            <a:pPr>
              <a:lnSpc>
                <a:spcPct val="90000"/>
              </a:lnSpc>
            </a:pPr>
            <a:r>
              <a:rPr lang="sk-SK" sz="2400" dirty="0"/>
              <a:t>Dôkladné a komplexné zhrnutie súboru literatúry pozostáva zo starostlivého čítania pôvodných výskumných článkov, najmä ak sa téma rýchlo mení alebo je príliš málo originálnych článkov na vykonanie prehľadu.</a:t>
            </a:r>
          </a:p>
        </p:txBody>
      </p:sp>
      <p:pic>
        <p:nvPicPr>
          <p:cNvPr id="1026" name="Picture 2" descr="How to (seriously) read a scientific paper | Science | AAAS">
            <a:extLst>
              <a:ext uri="{FF2B5EF4-FFF2-40B4-BE49-F238E27FC236}">
                <a16:creationId xmlns:a16="http://schemas.microsoft.com/office/drawing/2014/main" id="{0CF76BB1-926C-E247-87DF-7CF274E33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r="20253" b="-1"/>
          <a:stretch/>
        </p:blipFill>
        <p:spPr bwMode="auto">
          <a:xfrm>
            <a:off x="5541725" y="726034"/>
            <a:ext cx="3607159" cy="37849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965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A347E42D-A1E0-0C4A-8AA0-2683478D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48" y="756286"/>
            <a:ext cx="8211829" cy="4965735"/>
          </a:xfrm>
        </p:spPr>
        <p:txBody>
          <a:bodyPr>
            <a:normAutofit/>
          </a:bodyPr>
          <a:lstStyle/>
          <a:p>
            <a:r>
              <a:rPr lang="sk-SK" dirty="0"/>
              <a:t>﻿Poskytujú opisné zhrnutie toho, čo je známe na konkrétnu tému. </a:t>
            </a:r>
          </a:p>
          <a:p>
            <a:r>
              <a:rPr lang="sk-SK" dirty="0"/>
              <a:t>Naratívny prehľad predstavuje zhrnutie pôvodných výskumných článkov. </a:t>
            </a:r>
          </a:p>
          <a:p>
            <a:r>
              <a:rPr lang="sk-SK" dirty="0"/>
              <a:t>Každoročná revízia zdravia verejnosti je vynikajúcim zdrojom recenzných článkov na rôzne témy (http:// </a:t>
            </a:r>
            <a:r>
              <a:rPr lang="sk-SK" dirty="0" err="1"/>
              <a:t>arjournals.annualreviews.org</a:t>
            </a:r>
            <a:r>
              <a:rPr lang="sk-SK" dirty="0"/>
              <a:t>/ </a:t>
            </a:r>
            <a:r>
              <a:rPr lang="sk-SK" dirty="0" err="1"/>
              <a:t>loi</a:t>
            </a:r>
            <a:r>
              <a:rPr lang="sk-SK" dirty="0"/>
              <a:t>/ </a:t>
            </a:r>
            <a:r>
              <a:rPr lang="sk-SK" dirty="0" err="1"/>
              <a:t>publhealth</a:t>
            </a:r>
            <a:r>
              <a:rPr lang="sk-SK" dirty="0"/>
              <a:t> ). Obmedzenie článkov naratívnych recenzií je, že nie vždy dodržiavajú systematické prístupy, prax, ktorá niekedy vedie k zaujatosti výberu a nekonzistentným výsledkom.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0D7FB77-D0BD-E84B-8536-387E3092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78929"/>
            <a:ext cx="8312587" cy="1008380"/>
          </a:xfrm>
        </p:spPr>
        <p:txBody>
          <a:bodyPr/>
          <a:lstStyle/>
          <a:p>
            <a:r>
              <a:rPr lang="sk-SK" dirty="0"/>
              <a:t>Prehľadové články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13C1DC6-18E2-DD4B-BB14-19261B99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AFFC7-87DE-E145-928A-F4922B737888}" type="datetime1">
              <a:rPr lang="sk-SK" smtClean="0"/>
              <a:t>15.2.22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635B03F-6F58-1541-BD45-DB88ABB389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9F8408E-F995-5445-B16B-FE483BA444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59549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CA435D3-3798-5549-B16D-7CEB10D0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806313"/>
          </a:xfrm>
        </p:spPr>
        <p:txBody>
          <a:bodyPr>
            <a:normAutofit/>
          </a:bodyPr>
          <a:lstStyle/>
          <a:p>
            <a:r>
              <a:rPr lang="sk-SK" dirty="0"/>
              <a:t>Tieto prehľadové články zahŕňajú podrobné, štruktúrované a vyčerpávajúce vyhľadávanie pôvodných výskumných článkov s cieľom znížiť výberový </a:t>
            </a:r>
            <a:r>
              <a:rPr lang="sk-SK" dirty="0" err="1"/>
              <a:t>bias</a:t>
            </a:r>
            <a:r>
              <a:rPr lang="sk-SK" dirty="0"/>
              <a:t> a syntetizovať všetky relevantné články na určitú tému.
Systematické prehľady často obsahujú kvantitatívnu syntézu výsledkov alebo </a:t>
            </a:r>
            <a:r>
              <a:rPr lang="sk-SK" dirty="0" err="1"/>
              <a:t>metaanalýzu</a:t>
            </a:r>
            <a:r>
              <a:rPr lang="sk-SK" dirty="0"/>
              <a:t>, aby vytvorili súhrnný štatistický odhad miery vplyvu, asociácie alebo účinku. </a:t>
            </a:r>
          </a:p>
          <a:p>
            <a:r>
              <a:rPr lang="sk-SK" dirty="0"/>
              <a:t>Napríklad </a:t>
            </a:r>
            <a:r>
              <a:rPr lang="sk-SK" i="1" dirty="0" err="1"/>
              <a:t>Cochrane</a:t>
            </a:r>
            <a:r>
              <a:rPr lang="sk-SK" i="1" dirty="0"/>
              <a:t> </a:t>
            </a:r>
            <a:r>
              <a:rPr lang="sk-SK" i="1" dirty="0" err="1"/>
              <a:t>Collaboration</a:t>
            </a:r>
            <a:r>
              <a:rPr lang="sk-SK" dirty="0"/>
              <a:t>, medzinárodná organizácia lekárov, epidemiológov a ďalších, vypracovala kvantitatívne recenzie o účinnosti rôznych intervencií a postupov zdravotnej starostlivosti pokrývajúcich širokú škálu tém (</a:t>
            </a:r>
            <a:r>
              <a:rPr lang="sk-SK" dirty="0" err="1"/>
              <a:t>www</a:t>
            </a:r>
            <a:r>
              <a:rPr lang="sk-SK" dirty="0"/>
              <a:t>. </a:t>
            </a:r>
            <a:r>
              <a:rPr lang="sk-SK" dirty="0" err="1"/>
              <a:t>cochrane.org</a:t>
            </a:r>
            <a:r>
              <a:rPr lang="sk-SK" dirty="0"/>
              <a:t>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36E8B2-0A98-BA45-89EF-0486159F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/>
          <a:lstStyle/>
          <a:p>
            <a:r>
              <a:rPr lang="sk-SK" dirty="0"/>
              <a:t>Systematické prehľady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43B0B1-772A-FD45-B69E-52856D66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16A9-925D-C241-B860-974BA9C9BC76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0596C0D-2453-CC4F-A6A3-796C64004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683C17-3807-9041-86E9-3EA936D719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87712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C96C07AE-77CD-2145-9FC8-FCEADEE8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515" y="268227"/>
            <a:ext cx="7169032" cy="5269238"/>
          </a:xfrm>
          <a:prstGeom prst="rect">
            <a:avLst/>
          </a:prstGeo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8232A70-40BD-2643-BAE5-576CE82A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5798183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 err="1"/>
              <a:t>www.cochrane.org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DF651E-2472-BD49-82F8-4FE3D194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47816A9-925D-C241-B860-974BA9C9BC76}" type="datetime1">
              <a:rPr lang="sk-SK" sz="1100" smtClean="0"/>
              <a:pPr>
                <a:spcAft>
                  <a:spcPts val="600"/>
                </a:spcAft>
              </a:pPr>
              <a:t>15.2.22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C522E83-4FCF-F142-A757-22DA91338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ED43D1F-4788-F140-82AB-336D1A204D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64397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567114C9-B3F3-A64C-AA06-72164F4D6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9" y="756287"/>
            <a:ext cx="7947048" cy="4828084"/>
          </a:xfrm>
        </p:spPr>
        <p:txBody>
          <a:bodyPr>
            <a:normAutofit/>
          </a:bodyPr>
          <a:lstStyle/>
          <a:p>
            <a:r>
              <a:rPr lang="sk-SK" dirty="0"/>
              <a:t>﻿Formálne vyhlásenia, ktoré poskytujú poradenstvo lekárom, verejným zdravotníkom, organizáciám riadenej starostlivosti a verejnosti o tom, ako zlepšiť účinnosť a vplyv klinických a verejných zdravotníckych zásahov. </a:t>
            </a:r>
          </a:p>
          <a:p>
            <a:r>
              <a:rPr lang="sk-SK" dirty="0"/>
              <a:t>Usmernenia premietajú zistenia výskumných a demonštračných projektov do dostupných a použiteľných informácií pre prax v oblasti zdravia verejnosti. </a:t>
            </a:r>
          </a:p>
          <a:p>
            <a:r>
              <a:rPr lang="sk-SK" dirty="0"/>
              <a:t>Existuje niekoľko príkladov užitočných usmernení. Terminológia, ktorá sa v nich používa, sa líši na celom svete. V Európskom spoločenstve sú smernice silnejšie ako odporúčania, ktoré sú silnejšie ako usmernenia.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736AB1E-4F1D-4948-9D28-1B796B8A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37" y="5723772"/>
            <a:ext cx="8312587" cy="1008380"/>
          </a:xfrm>
        </p:spPr>
        <p:txBody>
          <a:bodyPr/>
          <a:lstStyle/>
          <a:p>
            <a:r>
              <a:rPr lang="sk-SK" dirty="0"/>
              <a:t>Usmernenia - Guidelines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1B85333-7721-B446-A4DD-55AFFB8D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16A9-925D-C241-B860-974BA9C9BC76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61183A-CC71-7A4C-BBF6-F734D552A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18BE8F4-582A-1746-A67A-FFAF26A199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85642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44CE72D-C984-9444-8C1A-4CEF4546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835836"/>
            <a:ext cx="8312587" cy="1008380"/>
          </a:xfrm>
        </p:spPr>
        <p:txBody>
          <a:bodyPr/>
          <a:lstStyle/>
          <a:p>
            <a:r>
              <a:rPr lang="sk-SK" dirty="0"/>
              <a:t>Online inštruktáž ﻿</a:t>
            </a:r>
            <a:br>
              <a:rPr lang="sk-SK" dirty="0"/>
            </a:br>
            <a:r>
              <a:rPr lang="sk-SK" dirty="0" err="1"/>
              <a:t>www.ebbp.org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6B336F-6C17-CF48-9ED7-F94E7698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16A9-925D-C241-B860-974BA9C9BC76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5EEFDEA-8630-6C43-BD35-FA506A323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1D749DC-CC02-F34B-BC1B-905BE3A09E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B4398123-5902-7949-AAD0-8AB769540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50"/>
            <a:ext cx="10075863" cy="46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AE94DD3-32CE-4D48-B627-406D604E8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1" y="384319"/>
            <a:ext cx="8022020" cy="4993708"/>
          </a:xfrm>
          <a:prstGeom prst="rect">
            <a:avLst/>
          </a:prstGeom>
          <a:noFill/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F325805-50D4-2944-8BCB-8A85B396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68" y="5778929"/>
            <a:ext cx="8312587" cy="1008380"/>
          </a:xfrm>
        </p:spPr>
        <p:txBody>
          <a:bodyPr anchor="b">
            <a:normAutofit/>
          </a:bodyPr>
          <a:lstStyle/>
          <a:p>
            <a:r>
              <a:rPr lang="sk-SK" dirty="0"/>
              <a:t>﻿</a:t>
            </a:r>
            <a:r>
              <a:rPr lang="sk-SK" dirty="0" err="1"/>
              <a:t>www.nlm.nih.gov</a:t>
            </a:r>
            <a:r>
              <a:rPr lang="sk-SK" dirty="0"/>
              <a:t>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0CE6DC-A925-6E48-945F-705A9C0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47816A9-925D-C241-B860-974BA9C9BC76}" type="datetime1">
              <a:rPr lang="sk-SK" sz="1100" smtClean="0"/>
              <a:pPr>
                <a:spcAft>
                  <a:spcPts val="600"/>
                </a:spcAft>
              </a:pPr>
              <a:t>15.2.22</a:t>
            </a:fld>
            <a:endParaRPr lang="en-GB" sz="110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C29E362-6E1F-5F40-B37D-DF7C431FA2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7907180-D5B4-D142-B510-B28697F1B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98562" y="6787309"/>
            <a:ext cx="1256701" cy="40265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72330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A5FF6BA-EE44-2448-BFDB-E19E1396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predstavili sme typy vedeckých dôkazov</a:t>
            </a:r>
          </a:p>
          <a:p>
            <a:r>
              <a:rPr lang="sk-SK" dirty="0"/>
              <a:t>ich zdroje</a:t>
            </a:r>
          </a:p>
          <a:p>
            <a:r>
              <a:rPr lang="sk-SK" dirty="0"/>
              <a:t>výskum, ktorým sa tieto získavajú</a:t>
            </a:r>
          </a:p>
          <a:p>
            <a:r>
              <a:rPr lang="sk-SK" dirty="0"/>
              <a:t>spôsoby </a:t>
            </a:r>
            <a:r>
              <a:rPr lang="sk-SK"/>
              <a:t>ich vyhľadávania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CB4925C-DE3F-0F4B-BCD6-0D07FFD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DA03515-871E-7540-960B-D334A385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16A9-925D-C241-B860-974BA9C9BC76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EBF40A5-8384-5C45-A3E4-DAD04077B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6420E4-C0FD-CC45-9886-F445746811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300922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780357EF-B876-2A49-8075-7C4891EC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470834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Ozrejmiť si pojem vedeckých dôkazov</a:t>
            </a:r>
          </a:p>
          <a:p>
            <a:r>
              <a:rPr lang="sk-SK" dirty="0"/>
              <a:t>Spoznať hierarchiu dôkazov podľa sily</a:t>
            </a:r>
          </a:p>
          <a:p>
            <a:r>
              <a:rPr lang="sk-SK" dirty="0"/>
              <a:t>Zoznámiť sa s metodológiou vyhľadávania dôkazov</a:t>
            </a:r>
          </a:p>
          <a:p>
            <a:r>
              <a:rPr lang="sk-SK" dirty="0"/>
              <a:t>Osvojiť si metódu hodnotenia sily dôkazov GRADE</a:t>
            </a:r>
          </a:p>
          <a:p>
            <a:r>
              <a:rPr lang="sk-SK" dirty="0"/>
              <a:t>Spoznať postup systematického hodnotenia dôkazov</a:t>
            </a:r>
          </a:p>
          <a:p>
            <a:endParaRPr lang="sk-SK" dirty="0"/>
          </a:p>
          <a:p>
            <a:r>
              <a:rPr lang="sk-SK" dirty="0"/>
              <a:t>Použitá literatúra: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 err="1">
                <a:effectLst/>
              </a:rPr>
              <a:t>Brownson</a:t>
            </a:r>
            <a:r>
              <a:rPr lang="sk-SK" dirty="0">
                <a:effectLst/>
              </a:rPr>
              <a:t> RC, </a:t>
            </a:r>
            <a:r>
              <a:rPr lang="sk-SK" dirty="0" err="1">
                <a:effectLst/>
              </a:rPr>
              <a:t>Baker</a:t>
            </a:r>
            <a:r>
              <a:rPr lang="sk-SK" dirty="0">
                <a:effectLst/>
              </a:rPr>
              <a:t> EA, </a:t>
            </a:r>
            <a:r>
              <a:rPr lang="sk-SK" dirty="0" err="1">
                <a:effectLst/>
              </a:rPr>
              <a:t>Deshpande</a:t>
            </a:r>
            <a:r>
              <a:rPr lang="sk-SK" dirty="0">
                <a:effectLst/>
              </a:rPr>
              <a:t> AD, </a:t>
            </a:r>
            <a:r>
              <a:rPr lang="sk-SK" dirty="0" err="1">
                <a:effectLst/>
              </a:rPr>
              <a:t>Gillespie</a:t>
            </a:r>
            <a:r>
              <a:rPr lang="sk-SK" dirty="0">
                <a:effectLst/>
              </a:rPr>
              <a:t> KN. </a:t>
            </a:r>
            <a:r>
              <a:rPr lang="sk-SK" dirty="0" err="1">
                <a:effectLst/>
              </a:rPr>
              <a:t>Evidence-based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public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health</a:t>
            </a:r>
            <a:r>
              <a:rPr lang="sk-SK" dirty="0">
                <a:effectLst/>
              </a:rPr>
              <a:t>. 3rd </a:t>
            </a:r>
            <a:r>
              <a:rPr lang="sk-SK" dirty="0" err="1">
                <a:effectLst/>
              </a:rPr>
              <a:t>ed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Oxford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University</a:t>
            </a:r>
            <a:r>
              <a:rPr lang="sk-SK" dirty="0">
                <a:effectLst/>
              </a:rPr>
              <a:t> Press; 2017. 369 p.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>
                <a:effectLst/>
              </a:rPr>
              <a:t>WHO. WHO </a:t>
            </a:r>
            <a:r>
              <a:rPr lang="sk-SK" dirty="0" err="1">
                <a:effectLst/>
              </a:rPr>
              <a:t>handbook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guideline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development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Geneva</a:t>
            </a:r>
            <a:r>
              <a:rPr lang="sk-SK" dirty="0">
                <a:effectLst/>
              </a:rPr>
              <a:t>, WHO; 2010.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>
                <a:effectLst/>
              </a:rPr>
              <a:t>vlastné skúsenosti</a:t>
            </a:r>
            <a:endParaRPr lang="sk-SK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944F73F-185E-3943-BB30-3291BDC1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Výukové ciele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30F11FC-BF8A-E64E-A277-335A3C15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1CE0-C879-9C48-ABC9-486E406E8BE3}" type="datetime1">
              <a:rPr lang="sk-SK" smtClean="0"/>
              <a:t>15.2.22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1588CD6-8F48-2843-BF66-3FFFD982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sk-SK" smtClean="0"/>
              <a:pPr/>
              <a:t>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11460E8-F8F2-B844-8132-20E3DBA30A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88181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AC2A791-D774-B349-BCB2-AA93D02F3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2D9D1E-8C89-974B-B4DA-8FDFF610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A8E-D0B3-4A4A-9171-B2042F5C7582}" type="datetime1">
              <a:rPr lang="sk-SK" smtClean="0"/>
              <a:t>15.2.22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E0A216-1EDE-384C-B28D-02630D541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E7A2C58-2536-8846-AB32-426BEC0EEC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9E2C5FC-4071-2342-9BC9-0900CFFB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Vedecké dôkazy</a:t>
            </a:r>
          </a:p>
        </p:txBody>
      </p:sp>
    </p:spTree>
    <p:extLst>
      <p:ext uri="{BB962C8B-B14F-4D97-AF65-F5344CB8AC3E}">
        <p14:creationId xmlns:p14="http://schemas.microsoft.com/office/powerpoint/2010/main" val="20991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D69FA7DE-C709-E247-B182-39D84F5B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90" y="756287"/>
            <a:ext cx="8312587" cy="5287326"/>
          </a:xfrm>
        </p:spPr>
        <p:txBody>
          <a:bodyPr>
            <a:normAutofit/>
          </a:bodyPr>
          <a:lstStyle/>
          <a:p>
            <a:pPr marL="20158" indent="0">
              <a:buNone/>
            </a:pPr>
            <a:r>
              <a:rPr lang="sk-SK" sz="3200" dirty="0"/>
              <a:t>Zhromaždené informácie a fakty, na ktorých sú založené racionálne a logické rozhodnutia na rôznych fórach interakcie ľudí, vrátane súdov a praxe zdravia verejnosti založeného na dôkazoch, a mnohých ďalších.</a:t>
            </a:r>
          </a:p>
          <a:p>
            <a:pPr marL="20158" indent="0">
              <a:buNone/>
            </a:pPr>
            <a:endParaRPr lang="sk-SK" sz="3200" dirty="0"/>
          </a:p>
          <a:p>
            <a:pPr marL="20158" indent="0">
              <a:buNone/>
            </a:pPr>
            <a:r>
              <a:rPr lang="sk-SK" sz="2000" dirty="0"/>
              <a:t>Podľa: </a:t>
            </a:r>
            <a:r>
              <a:rPr lang="sk-SK" sz="2000" dirty="0">
                <a:effectLst/>
              </a:rPr>
              <a:t>Porta M, </a:t>
            </a:r>
            <a:r>
              <a:rPr lang="sk-SK" sz="2000" dirty="0" err="1">
                <a:effectLst/>
              </a:rPr>
              <a:t>Last</a:t>
            </a:r>
            <a:r>
              <a:rPr lang="sk-SK" sz="2000" dirty="0">
                <a:effectLst/>
              </a:rPr>
              <a:t> JM. A </a:t>
            </a:r>
            <a:r>
              <a:rPr lang="sk-SK" sz="2000" dirty="0" err="1">
                <a:effectLst/>
              </a:rPr>
              <a:t>Dictionary</a:t>
            </a:r>
            <a:r>
              <a:rPr lang="sk-SK" sz="2000" dirty="0">
                <a:effectLst/>
              </a:rPr>
              <a:t> of </a:t>
            </a:r>
            <a:r>
              <a:rPr lang="sk-SK" sz="2000" dirty="0" err="1">
                <a:effectLst/>
              </a:rPr>
              <a:t>Public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Health</a:t>
            </a:r>
            <a:r>
              <a:rPr lang="sk-SK" sz="2000" dirty="0">
                <a:effectLst/>
              </a:rPr>
              <a:t>. 2nd </a:t>
            </a:r>
            <a:r>
              <a:rPr lang="sk-SK" sz="2000" dirty="0" err="1">
                <a:effectLst/>
              </a:rPr>
              <a:t>ed</a:t>
            </a:r>
            <a:r>
              <a:rPr lang="sk-SK" sz="2000" dirty="0">
                <a:effectLst/>
              </a:rPr>
              <a:t>. </a:t>
            </a:r>
            <a:r>
              <a:rPr lang="sk-SK" sz="2000" dirty="0" err="1">
                <a:effectLst/>
              </a:rPr>
              <a:t>Oxford</a:t>
            </a:r>
            <a:r>
              <a:rPr lang="sk-SK" sz="2000" dirty="0">
                <a:effectLst/>
              </a:rPr>
              <a:t>, ox2 6dp, United </a:t>
            </a:r>
            <a:r>
              <a:rPr lang="sk-SK" sz="2000" dirty="0" err="1">
                <a:effectLst/>
              </a:rPr>
              <a:t>Kingdom</a:t>
            </a:r>
            <a:r>
              <a:rPr lang="sk-SK" sz="2000" dirty="0">
                <a:effectLst/>
              </a:rPr>
              <a:t>: OUP </a:t>
            </a:r>
            <a:r>
              <a:rPr lang="sk-SK" sz="2000" dirty="0" err="1">
                <a:effectLst/>
              </a:rPr>
              <a:t>Oxford</a:t>
            </a:r>
            <a:r>
              <a:rPr lang="sk-SK" sz="2000" dirty="0">
                <a:effectLst/>
              </a:rPr>
              <a:t>; 2018. 2188 p. (</a:t>
            </a:r>
            <a:r>
              <a:rPr lang="sk-SK" sz="2000" dirty="0" err="1">
                <a:effectLst/>
              </a:rPr>
              <a:t>Oxford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Quick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Reference</a:t>
            </a:r>
            <a:r>
              <a:rPr lang="sk-SK" sz="2000" dirty="0">
                <a:effectLst/>
              </a:rPr>
              <a:t>). </a:t>
            </a:r>
          </a:p>
          <a:p>
            <a:pPr marL="20158" indent="0">
              <a:buNone/>
            </a:pPr>
            <a:endParaRPr lang="sk-SK" sz="320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E8B6138-DF88-B44D-9FAF-CE7410D5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0" y="5778929"/>
            <a:ext cx="8312587" cy="1008380"/>
          </a:xfrm>
        </p:spPr>
        <p:txBody>
          <a:bodyPr/>
          <a:lstStyle/>
          <a:p>
            <a:r>
              <a:rPr lang="sk-SK" dirty="0"/>
              <a:t>Vedecké dôkazy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A6C907D-889A-D64B-90F0-412B7AB7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464-3A99-FF40-942C-FABC4A0A2C1E}" type="datetime1">
              <a:rPr lang="sk-SK" smtClean="0"/>
              <a:t>15.2.22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2C06F7C-8490-A54A-9AA2-660BF8630E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7F9880-3F88-314E-975F-AE438A0E26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03090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2AB1A7FB-5612-A648-A343-EE39ABDFF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756287"/>
            <a:ext cx="8482489" cy="5087301"/>
          </a:xfrm>
        </p:spPr>
        <p:txBody>
          <a:bodyPr>
            <a:normAutofit/>
          </a:bodyPr>
          <a:lstStyle/>
          <a:p>
            <a:r>
              <a:rPr lang="sk-SK" dirty="0"/>
              <a:t>V zdraví verejnosti sa nedá priamočiaro a  jednoducho vykonávať rozhodnutia o tom kedy zasiahnuť a ktorý program alebo politika sa majú realizovať. </a:t>
            </a:r>
          </a:p>
          <a:p>
            <a:r>
              <a:rPr lang="sk-SK" dirty="0"/>
              <a:t>Tieto rozhodnutia sú často založené na troch základných otázkach: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Mali by sa prijať opatrenia v oblasti zdravia verejnosti na riešenie konkrétneho problému zdravia verejnosti (</a:t>
            </a:r>
            <a:r>
              <a:rPr lang="sk-SK" i="1" dirty="0" err="1"/>
              <a:t>etiologické</a:t>
            </a:r>
            <a:r>
              <a:rPr lang="sk-SK" i="1" dirty="0"/>
              <a:t> dôkazy </a:t>
            </a:r>
            <a:r>
              <a:rPr lang="sk-SK" dirty="0"/>
              <a:t>typu 1)?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Aké opatrenia by sa mali prijať (typ 2</a:t>
            </a:r>
            <a:r>
              <a:rPr lang="sk-SK" i="1" dirty="0"/>
              <a:t>, intervenčné dôkazy</a:t>
            </a:r>
            <a:r>
              <a:rPr lang="sk-SK" dirty="0"/>
              <a:t>)?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Ako možno najefektívnejšie implementovať konkrétny program alebo politiku v miestnom prostredí (typ 3, </a:t>
            </a:r>
            <a:r>
              <a:rPr lang="sk-SK" i="1" dirty="0"/>
              <a:t>kontextové alebo </a:t>
            </a:r>
            <a:r>
              <a:rPr lang="sk-SK" i="1" dirty="0" err="1"/>
              <a:t>translačné</a:t>
            </a:r>
            <a:r>
              <a:rPr lang="sk-SK" i="1" dirty="0"/>
              <a:t> dôkazy</a:t>
            </a:r>
            <a:r>
              <a:rPr lang="sk-SK" dirty="0"/>
              <a:t>)?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BDE5DAF-E4D4-1C48-816C-D77BD15A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5663777"/>
            <a:ext cx="8312587" cy="1008380"/>
          </a:xfrm>
        </p:spPr>
        <p:txBody>
          <a:bodyPr/>
          <a:lstStyle/>
          <a:p>
            <a:r>
              <a:rPr lang="sk-SK" dirty="0"/>
              <a:t>Typy vedeckých dôkazov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32DB05-7C20-7240-889C-2CB4AA1E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A1C7-F790-8C44-8C40-6E11284B46A9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97EB76C-8112-184C-966B-C7DE2DD96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851AE9-C206-2D44-BFB4-E21914F544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1507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17B0D716-C053-7846-9FBD-FBA3443B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756287"/>
            <a:ext cx="8425339" cy="4033519"/>
          </a:xfrm>
        </p:spPr>
        <p:txBody>
          <a:bodyPr>
            <a:normAutofit/>
          </a:bodyPr>
          <a:lstStyle/>
          <a:p>
            <a:r>
              <a:rPr lang="sk-SK" dirty="0"/>
              <a:t>﻿Informácie o verejnom zdraví pre rozhodovanie sú založené na vede a veda je založená na zbere, analýze a interpretácii údajov.
Údaje o zdraví verejnosti sú vo všeobecnosti odvodené z dvoch prekrývajúcich sa zdrojov: </a:t>
            </a:r>
            <a:r>
              <a:rPr lang="sk-SK" i="1" dirty="0"/>
              <a:t>výskumných štúdií </a:t>
            </a:r>
            <a:r>
              <a:rPr lang="sk-SK" dirty="0"/>
              <a:t>a </a:t>
            </a:r>
            <a:r>
              <a:rPr lang="sk-SK" i="1" dirty="0"/>
              <a:t>systémov dohľadu - surveillance </a:t>
            </a:r>
            <a:r>
              <a:rPr lang="sk-SK" dirty="0"/>
              <a:t>nad zdravím verejnosti.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A65270-F4A4-704B-8874-10E48910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informácií a údajov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92D33D-D38F-D14F-BFA6-A3379F60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F901-D5DA-B741-B166-8F15FC50E690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A300F75-91EF-2A45-B372-BB9367711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9A6B4A-92CD-0447-B911-E5AE6D797B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8264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0AE32B7-AADE-7B4B-B543-42776081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756286"/>
            <a:ext cx="8711089" cy="5530213"/>
          </a:xfrm>
        </p:spPr>
        <p:txBody>
          <a:bodyPr>
            <a:normAutofit fontScale="92500"/>
          </a:bodyPr>
          <a:lstStyle/>
          <a:p>
            <a:pPr marL="477358" indent="-457200">
              <a:buFont typeface="+mj-lt"/>
              <a:buAutoNum type="arabicPeriod"/>
            </a:pPr>
            <a:r>
              <a:rPr lang="sk-SK" dirty="0"/>
              <a:t>pochopiť (</a:t>
            </a:r>
            <a:r>
              <a:rPr lang="sk-SK" dirty="0" err="1"/>
              <a:t>etiologické</a:t>
            </a:r>
            <a:r>
              <a:rPr lang="sk-SK" dirty="0"/>
              <a:t>) väzby medzi správaním a zdravím (napr. ovplyvňuje príjem ovocia a zeleniny riziko ischemickej choroby srdca?);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vyvinúť metódy na meranie správania (napr. aké sú najspoľahlivejšie a najspoľahlivejšie metódy na meranie spotreby ovocia a zeleniny?);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identifikovať faktory, ktoré ovplyvňujú správanie (napr. ktoré populácie sú najviac ohrozené nízkou konzumáciou ovocia a zeleniny?);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určiť, či sú zásahy v oblasti zdravia verejnosti účinné pri plnení ich stanovených cieľov znižovania rizika (napr. je mediálna kampaň na zvýšenie príjmu ovocia a zeleniny účinná?); a </a:t>
            </a:r>
          </a:p>
          <a:p>
            <a:pPr marL="477358" indent="-457200">
              <a:buFont typeface="+mj-lt"/>
              <a:buAutoNum type="arabicPeriod"/>
            </a:pPr>
            <a:r>
              <a:rPr lang="sk-SK" dirty="0"/>
              <a:t>preložiť (alebo rozšíriť) výsledky výskumu do praxe (napr. ako sa zväčšuje účinný zásah podporujúci konzumáciu ovocia a zeleniny tak, aby sa vo veľkej miere zlepšilo zdravie obyvateľstva?).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41F1D20-1DE1-2947-9F96-7C67997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4" y="6008708"/>
            <a:ext cx="8312587" cy="1008380"/>
          </a:xfrm>
        </p:spPr>
        <p:txBody>
          <a:bodyPr/>
          <a:lstStyle/>
          <a:p>
            <a:r>
              <a:rPr lang="sk-SK" dirty="0"/>
              <a:t>Oblasti výskumu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1859FD3-2D10-7249-96E9-1ED0E433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FE9B-66EF-3E46-8DD9-4A61B2FC4B80}" type="datetime1">
              <a:rPr lang="sk-SK" smtClean="0"/>
              <a:t>15.2.22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61FD318-A15D-E64A-8801-BD761B414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6102693-7968-E243-A4DB-E4DFF97870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37946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3764F54-A595-9D42-93A3-9B44981A5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BA3CBBC-35EC-214D-B662-591331C6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5BD5-FF07-B442-99A6-88E9E60E6E12}" type="datetime1">
              <a:rPr lang="sk-SK" smtClean="0"/>
              <a:t>15.2.22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7AA3FC1-4282-E043-BB8A-7598F3C850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FE935E-4BD1-594D-9A55-5F7861B208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F3623D5-9BEC-7D4F-8E7D-C864EAA6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49" y="2100791"/>
            <a:ext cx="8312587" cy="2591537"/>
          </a:xfrm>
        </p:spPr>
        <p:txBody>
          <a:bodyPr/>
          <a:lstStyle/>
          <a:p>
            <a:r>
              <a:rPr lang="sk-SK" dirty="0"/>
              <a:t>Vyhľadávanie dôkazov</a:t>
            </a:r>
          </a:p>
        </p:txBody>
      </p:sp>
    </p:spTree>
    <p:extLst>
      <p:ext uri="{BB962C8B-B14F-4D97-AF65-F5344CB8AC3E}">
        <p14:creationId xmlns:p14="http://schemas.microsoft.com/office/powerpoint/2010/main" val="373089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F1FEDD8-F55F-5745-8D51-D8699D77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98183"/>
            <a:ext cx="9100457" cy="1008380"/>
          </a:xfrm>
        </p:spPr>
        <p:txBody>
          <a:bodyPr/>
          <a:lstStyle/>
          <a:p>
            <a:r>
              <a:rPr lang="sk-SK" sz="6600" b="1" dirty="0"/>
              <a:t>﻿</a:t>
            </a:r>
            <a:r>
              <a:rPr lang="sk-SK" sz="3600" b="1" dirty="0"/>
              <a:t>4 kategórie publikácií pre vyhľadávanie dôkazov</a:t>
            </a:r>
            <a:endParaRPr lang="sk-SK" sz="6600" b="1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29758E2-C5BB-854C-8894-586A965C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8196-CD6D-BE47-8436-22CA31267457}" type="datetime1">
              <a:rPr lang="sk-SK" smtClean="0"/>
              <a:t>15.2.22</a:t>
            </a:fld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491F5D6-979D-9844-ACD2-D7CA6F3191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6EF10B-100B-8746-80E5-E1F1C967B7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rusnak.truni.sk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38D3F0E1-4CBC-D24B-86E3-37247026088F}"/>
              </a:ext>
            </a:extLst>
          </p:cNvPr>
          <p:cNvGrpSpPr/>
          <p:nvPr/>
        </p:nvGrpSpPr>
        <p:grpSpPr>
          <a:xfrm>
            <a:off x="1211474" y="659323"/>
            <a:ext cx="7982750" cy="4644297"/>
            <a:chOff x="881637" y="594440"/>
            <a:chExt cx="7957562" cy="5298370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D2E6920F-CE53-4D42-BEDB-8E7856716CB7}"/>
                </a:ext>
              </a:extLst>
            </p:cNvPr>
            <p:cNvGrpSpPr/>
            <p:nvPr/>
          </p:nvGrpSpPr>
          <p:grpSpPr>
            <a:xfrm>
              <a:off x="881637" y="594440"/>
              <a:ext cx="7957562" cy="5298370"/>
              <a:chOff x="881637" y="594440"/>
              <a:chExt cx="7957562" cy="5298370"/>
            </a:xfrm>
          </p:grpSpPr>
          <p:sp>
            <p:nvSpPr>
              <p:cNvPr id="11" name="Trojuholník 10">
                <a:extLst>
                  <a:ext uri="{FF2B5EF4-FFF2-40B4-BE49-F238E27FC236}">
                    <a16:creationId xmlns:a16="http://schemas.microsoft.com/office/drawing/2014/main" id="{ECDDE14C-8B97-DB4F-96F0-A3DCC7B94E3B}"/>
                  </a:ext>
                </a:extLst>
              </p:cNvPr>
              <p:cNvSpPr/>
              <p:nvPr/>
            </p:nvSpPr>
            <p:spPr>
              <a:xfrm>
                <a:off x="881637" y="594440"/>
                <a:ext cx="7957562" cy="5298370"/>
              </a:xfrm>
              <a:prstGeom prst="triangle">
                <a:avLst>
                  <a:gd name="adj" fmla="val 49590"/>
                </a:avLst>
              </a:prstGeom>
              <a:noFill/>
              <a:ln w="285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13" name="Priama spojnica 12">
                <a:extLst>
                  <a:ext uri="{FF2B5EF4-FFF2-40B4-BE49-F238E27FC236}">
                    <a16:creationId xmlns:a16="http://schemas.microsoft.com/office/drawing/2014/main" id="{351776FC-DCA6-F243-9EDA-FAD0AF764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7857" y="2362200"/>
                <a:ext cx="2623457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riama spojnica 13">
                <a:extLst>
                  <a:ext uri="{FF2B5EF4-FFF2-40B4-BE49-F238E27FC236}">
                    <a16:creationId xmlns:a16="http://schemas.microsoft.com/office/drawing/2014/main" id="{94087F97-DF08-3849-A3EA-D5DB15B0B0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9657" y="3494314"/>
                <a:ext cx="4321629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riama spojnica 14">
                <a:extLst>
                  <a:ext uri="{FF2B5EF4-FFF2-40B4-BE49-F238E27FC236}">
                    <a16:creationId xmlns:a16="http://schemas.microsoft.com/office/drawing/2014/main" id="{7EE0986C-4ED6-5242-9578-B4F41CD4E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311" y="4800600"/>
                <a:ext cx="6321689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4C77296C-FA6E-DB4C-AAAE-395EBB817483}"/>
                </a:ext>
              </a:extLst>
            </p:cNvPr>
            <p:cNvSpPr txBox="1"/>
            <p:nvPr/>
          </p:nvSpPr>
          <p:spPr>
            <a:xfrm>
              <a:off x="3991068" y="1660072"/>
              <a:ext cx="1698173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Usmernenia</a:t>
              </a:r>
            </a:p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Guidelines</a:t>
              </a:r>
            </a:p>
          </p:txBody>
        </p:sp>
        <p:sp>
          <p:nvSpPr>
            <p:cNvPr id="24" name="BlokTextu 23">
              <a:extLst>
                <a:ext uri="{FF2B5EF4-FFF2-40B4-BE49-F238E27FC236}">
                  <a16:creationId xmlns:a16="http://schemas.microsoft.com/office/drawing/2014/main" id="{5C4EDE37-96C5-7140-B322-8CA53EF324D5}"/>
                </a:ext>
              </a:extLst>
            </p:cNvPr>
            <p:cNvSpPr txBox="1"/>
            <p:nvPr/>
          </p:nvSpPr>
          <p:spPr>
            <a:xfrm>
              <a:off x="3407229" y="2726840"/>
              <a:ext cx="2971800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Systematické prehľady</a:t>
              </a:r>
            </a:p>
            <a:p>
              <a:pPr algn="ctr"/>
              <a:r>
                <a:rPr lang="sk-SK" sz="2000" b="1" dirty="0" err="1">
                  <a:solidFill>
                    <a:schemeClr val="tx1"/>
                  </a:solidFill>
                </a:rPr>
                <a:t>Meta</a:t>
              </a:r>
              <a:r>
                <a:rPr lang="sk-SK" sz="2000" b="1" dirty="0">
                  <a:solidFill>
                    <a:schemeClr val="tx1"/>
                  </a:solidFill>
                </a:rPr>
                <a:t> Analýzy</a:t>
              </a:r>
            </a:p>
          </p:txBody>
        </p:sp>
        <p:sp>
          <p:nvSpPr>
            <p:cNvPr id="25" name="BlokTextu 24">
              <a:extLst>
                <a:ext uri="{FF2B5EF4-FFF2-40B4-BE49-F238E27FC236}">
                  <a16:creationId xmlns:a16="http://schemas.microsoft.com/office/drawing/2014/main" id="{82733A75-65D6-5C40-AEA3-0EDAE47EE343}"/>
                </a:ext>
              </a:extLst>
            </p:cNvPr>
            <p:cNvSpPr txBox="1"/>
            <p:nvPr/>
          </p:nvSpPr>
          <p:spPr>
            <a:xfrm>
              <a:off x="3407229" y="4028400"/>
              <a:ext cx="2971800" cy="36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Naratívne prehľady</a:t>
              </a:r>
            </a:p>
          </p:txBody>
        </p:sp>
        <p:sp>
          <p:nvSpPr>
            <p:cNvPr id="26" name="BlokTextu 25">
              <a:extLst>
                <a:ext uri="{FF2B5EF4-FFF2-40B4-BE49-F238E27FC236}">
                  <a16:creationId xmlns:a16="http://schemas.microsoft.com/office/drawing/2014/main" id="{80A916BD-6BD6-C449-AFDD-D2D81AFFCB4E}"/>
                </a:ext>
              </a:extLst>
            </p:cNvPr>
            <p:cNvSpPr txBox="1"/>
            <p:nvPr/>
          </p:nvSpPr>
          <p:spPr>
            <a:xfrm>
              <a:off x="2609223" y="5054743"/>
              <a:ext cx="4173594" cy="716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Jednotlivé štúdie publikované v odborných časopisoch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26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344</TotalTime>
  <Words>992</Words>
  <Application>Microsoft Macintosh PowerPoint</Application>
  <PresentationFormat>Vlastná</PresentationFormat>
  <Paragraphs>117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Arial</vt:lpstr>
      <vt:lpstr>Calibri</vt:lpstr>
      <vt:lpstr>Palatino Linotype</vt:lpstr>
      <vt:lpstr>Wingdings</vt:lpstr>
      <vt:lpstr>Martin_Trnava_prednasky</vt:lpstr>
      <vt:lpstr>Vedecké dôkazy v zdraví verejnosti</vt:lpstr>
      <vt:lpstr>Výukové ciele</vt:lpstr>
      <vt:lpstr>Vedecké dôkazy</vt:lpstr>
      <vt:lpstr>Vedecké dôkazy</vt:lpstr>
      <vt:lpstr>Typy vedeckých dôkazov</vt:lpstr>
      <vt:lpstr>Zdroje informácií a údajov</vt:lpstr>
      <vt:lpstr>Oblasti výskumu</vt:lpstr>
      <vt:lpstr>Vyhľadávanie dôkazov</vt:lpstr>
      <vt:lpstr>4 kategórie publikácií pre vyhľadávanie dôkazov</vt:lpstr>
      <vt:lpstr>Pôvodné články</vt:lpstr>
      <vt:lpstr>Prehľadové články</vt:lpstr>
      <vt:lpstr>Systematické prehľady</vt:lpstr>
      <vt:lpstr>www.cochrane.org</vt:lpstr>
      <vt:lpstr>Usmernenia - Guidelines</vt:lpstr>
      <vt:lpstr>Online inštruktáž ﻿ www.ebbp.org</vt:lpstr>
      <vt:lpstr>www.nlm.nih.gov.</vt:lpstr>
      <vt:lpstr>Zhrnutie</vt:lpstr>
    </vt:vector>
  </TitlesOfParts>
  <Manager/>
  <Company>FZaSP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Vedecké dôkazy v ZV a ich sila</dc:title>
  <dc:subject>Zdravie verejnosti založené na dôkazoch</dc:subject>
  <dc:creator>Rusnák Martin</dc:creator>
  <cp:keywords/>
  <dc:description/>
  <cp:lastModifiedBy>Rusnák Martin</cp:lastModifiedBy>
  <cp:revision>5</cp:revision>
  <dcterms:created xsi:type="dcterms:W3CDTF">2022-02-04T16:57:46Z</dcterms:created>
  <dcterms:modified xsi:type="dcterms:W3CDTF">2022-02-15T17:38:36Z</dcterms:modified>
  <cp:category>prednáška</cp:category>
</cp:coreProperties>
</file>