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24"/>
  </p:notesMasterIdLst>
  <p:handoutMasterIdLst>
    <p:handoutMasterId r:id="rId25"/>
  </p:handoutMasterIdLst>
  <p:sldIdLst>
    <p:sldId id="256"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65" r:id="rId18"/>
    <p:sldId id="290" r:id="rId19"/>
    <p:sldId id="291" r:id="rId20"/>
    <p:sldId id="292" r:id="rId21"/>
    <p:sldId id="293" r:id="rId22"/>
    <p:sldId id="294" r:id="rId23"/>
  </p:sldIdLst>
  <p:sldSz cx="10075863" cy="7562850"/>
  <p:notesSz cx="7772400" cy="10058400"/>
  <p:defaultTextStyle>
    <a:defPPr>
      <a:defRPr lang="en-GB"/>
    </a:defPPr>
    <a:lvl1pPr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1pPr>
    <a:lvl2pPr marL="4302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2pPr>
    <a:lvl3pPr marL="6461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3pPr>
    <a:lvl4pPr marL="862013" indent="-214313"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4pPr>
    <a:lvl5pPr marL="10779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5pPr>
    <a:lvl6pPr marL="2286000" algn="l" defTabSz="914400" rtl="0" eaLnBrk="1" latinLnBrk="0" hangingPunct="1">
      <a:defRPr kern="1200">
        <a:solidFill>
          <a:schemeClr val="bg1"/>
        </a:solidFill>
        <a:latin typeface="Arial" charset="0"/>
        <a:ea typeface="+mn-ea"/>
        <a:cs typeface="Arial Unicode MS" charset="0"/>
      </a:defRPr>
    </a:lvl6pPr>
    <a:lvl7pPr marL="2743200" algn="l" defTabSz="914400" rtl="0" eaLnBrk="1" latinLnBrk="0" hangingPunct="1">
      <a:defRPr kern="1200">
        <a:solidFill>
          <a:schemeClr val="bg1"/>
        </a:solidFill>
        <a:latin typeface="Arial" charset="0"/>
        <a:ea typeface="+mn-ea"/>
        <a:cs typeface="Arial Unicode MS" charset="0"/>
      </a:defRPr>
    </a:lvl7pPr>
    <a:lvl8pPr marL="3200400" algn="l" defTabSz="914400" rtl="0" eaLnBrk="1" latinLnBrk="0" hangingPunct="1">
      <a:defRPr kern="1200">
        <a:solidFill>
          <a:schemeClr val="bg1"/>
        </a:solidFill>
        <a:latin typeface="Arial" charset="0"/>
        <a:ea typeface="+mn-ea"/>
        <a:cs typeface="Arial Unicode MS" charset="0"/>
      </a:defRPr>
    </a:lvl8pPr>
    <a:lvl9pPr marL="3657600" algn="l" defTabSz="914400" rtl="0" eaLnBrk="1" latinLnBrk="0" hangingPunct="1">
      <a:defRPr kern="1200">
        <a:solidFill>
          <a:schemeClr val="bg1"/>
        </a:solidFill>
        <a:latin typeface="Arial" charset="0"/>
        <a:ea typeface="+mn-ea"/>
        <a:cs typeface="Arial Unicode MS" charset="0"/>
      </a:defRPr>
    </a:lvl9pPr>
  </p:defaultTextStyle>
  <p:extLst>
    <p:ext uri="{EFAFB233-063F-42B5-8137-9DF3F51BA10A}">
      <p15:sldGuideLst xmlns:p15="http://schemas.microsoft.com/office/powerpoint/2012/main">
        <p15:guide id="1" orient="horz" pos="2382">
          <p15:clr>
            <a:srgbClr val="A4A3A4"/>
          </p15:clr>
        </p15:guide>
        <p15:guide id="2" pos="317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Rusnak" initials="MR" lastIdx="1" clrIdx="0">
    <p:extLst>
      <p:ext uri="{19B8F6BF-5375-455C-9EA6-DF929625EA0E}">
        <p15:presenceInfo xmlns:p15="http://schemas.microsoft.com/office/powerpoint/2012/main" userId="51c3736f5b89035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99"/>
    <p:restoredTop sz="94652"/>
  </p:normalViewPr>
  <p:slideViewPr>
    <p:cSldViewPr snapToGrid="0" snapToObjects="1">
      <p:cViewPr varScale="1">
        <p:scale>
          <a:sx n="116" d="100"/>
          <a:sy n="116" d="100"/>
        </p:scale>
        <p:origin x="1112" y="208"/>
      </p:cViewPr>
      <p:guideLst>
        <p:guide orient="horz" pos="2382"/>
        <p:guide pos="317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4-07T11:21:04.700" idx="1">
    <p:pos x="10" y="10"/>
    <p:text>different reference needed?</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sz="quarter" idx="1"/>
          </p:nvPr>
        </p:nvSpPr>
        <p:spPr>
          <a:xfrm>
            <a:off x="4402138" y="0"/>
            <a:ext cx="3368675" cy="503238"/>
          </a:xfrm>
          <a:prstGeom prst="rect">
            <a:avLst/>
          </a:prstGeom>
        </p:spPr>
        <p:txBody>
          <a:bodyPr vert="horz" lIns="91440" tIns="45720" rIns="91440" bIns="45720" rtlCol="0"/>
          <a:lstStyle>
            <a:lvl1pPr algn="r">
              <a:defRPr sz="1200"/>
            </a:lvl1pPr>
          </a:lstStyle>
          <a:p>
            <a:fld id="{C62B6CAE-2051-5146-AA2A-396F8AB6EAD0}" type="datetimeFigureOut">
              <a:rPr lang="en-US" smtClean="0"/>
              <a:t>2/15/22</a:t>
            </a:fld>
            <a:endParaRPr lang="sk-SK"/>
          </a:p>
        </p:txBody>
      </p:sp>
      <p:sp>
        <p:nvSpPr>
          <p:cNvPr id="4" name="Footer Placeholder 3"/>
          <p:cNvSpPr>
            <a:spLocks noGrp="1"/>
          </p:cNvSpPr>
          <p:nvPr>
            <p:ph type="ftr" sz="quarter" idx="2"/>
          </p:nvPr>
        </p:nvSpPr>
        <p:spPr>
          <a:xfrm>
            <a:off x="0" y="9553575"/>
            <a:ext cx="3368675" cy="503238"/>
          </a:xfrm>
          <a:prstGeom prst="rect">
            <a:avLst/>
          </a:prstGeom>
        </p:spPr>
        <p:txBody>
          <a:bodyPr vert="horz" lIns="91440" tIns="45720" rIns="91440" bIns="45720" rtlCol="0" anchor="b"/>
          <a:lstStyle>
            <a:lvl1pPr algn="l">
              <a:defRPr sz="1200"/>
            </a:lvl1pPr>
          </a:lstStyle>
          <a:p>
            <a:endParaRPr lang="sk-SK"/>
          </a:p>
        </p:txBody>
      </p:sp>
      <p:sp>
        <p:nvSpPr>
          <p:cNvPr id="5" name="Slide Number Placeholder 4"/>
          <p:cNvSpPr>
            <a:spLocks noGrp="1"/>
          </p:cNvSpPr>
          <p:nvPr>
            <p:ph type="sldNum" sz="quarter" idx="3"/>
          </p:nvPr>
        </p:nvSpPr>
        <p:spPr>
          <a:xfrm>
            <a:off x="4402138" y="9553575"/>
            <a:ext cx="3368675" cy="503238"/>
          </a:xfrm>
          <a:prstGeom prst="rect">
            <a:avLst/>
          </a:prstGeom>
        </p:spPr>
        <p:txBody>
          <a:bodyPr vert="horz" lIns="91440" tIns="45720" rIns="91440" bIns="45720" rtlCol="0" anchor="b"/>
          <a:lstStyle>
            <a:lvl1pPr algn="r">
              <a:defRPr sz="1200"/>
            </a:lvl1pPr>
          </a:lstStyle>
          <a:p>
            <a:fld id="{0A148EF7-17E9-1141-A103-15C6ECBF118F}" type="slidenum">
              <a:rPr lang="sk-SK" smtClean="0"/>
              <a:t>‹#›</a:t>
            </a:fld>
            <a:endParaRPr lang="sk-SK"/>
          </a:p>
        </p:txBody>
      </p:sp>
    </p:spTree>
    <p:extLst>
      <p:ext uri="{BB962C8B-B14F-4D97-AF65-F5344CB8AC3E}">
        <p14:creationId xmlns:p14="http://schemas.microsoft.com/office/powerpoint/2010/main" val="22552871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4402138" y="0"/>
            <a:ext cx="3368675" cy="503238"/>
          </a:xfrm>
          <a:prstGeom prst="rect">
            <a:avLst/>
          </a:prstGeom>
        </p:spPr>
        <p:txBody>
          <a:bodyPr vert="horz" lIns="91440" tIns="45720" rIns="91440" bIns="45720" rtlCol="0"/>
          <a:lstStyle>
            <a:lvl1pPr algn="r">
              <a:defRPr sz="1200"/>
            </a:lvl1pPr>
          </a:lstStyle>
          <a:p>
            <a:fld id="{34F90ED3-4EF5-D641-9742-15440EAA57FD}" type="datetimeFigureOut">
              <a:rPr lang="en-US" smtClean="0"/>
              <a:t>2/15/22</a:t>
            </a:fld>
            <a:endParaRPr lang="sk-SK"/>
          </a:p>
        </p:txBody>
      </p:sp>
      <p:sp>
        <p:nvSpPr>
          <p:cNvPr id="4" name="Slide Image Placeholder 3"/>
          <p:cNvSpPr>
            <a:spLocks noGrp="1" noRot="1" noChangeAspect="1"/>
          </p:cNvSpPr>
          <p:nvPr>
            <p:ph type="sldImg" idx="2"/>
          </p:nvPr>
        </p:nvSpPr>
        <p:spPr>
          <a:xfrm>
            <a:off x="1373188" y="754063"/>
            <a:ext cx="5026025" cy="37719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777875" y="4778375"/>
            <a:ext cx="6216650" cy="4525963"/>
          </a:xfrm>
          <a:prstGeom prst="rect">
            <a:avLst/>
          </a:prstGeom>
        </p:spPr>
        <p:txBody>
          <a:bodyPr vert="horz" lIns="91440" tIns="45720" rIns="91440" bIns="45720" rtlCol="0"/>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sk-SK"/>
          </a:p>
        </p:txBody>
      </p:sp>
      <p:sp>
        <p:nvSpPr>
          <p:cNvPr id="6" name="Footer Placeholder 5"/>
          <p:cNvSpPr>
            <a:spLocks noGrp="1"/>
          </p:cNvSpPr>
          <p:nvPr>
            <p:ph type="ftr" sz="quarter" idx="4"/>
          </p:nvPr>
        </p:nvSpPr>
        <p:spPr>
          <a:xfrm>
            <a:off x="0" y="9553575"/>
            <a:ext cx="3368675" cy="503238"/>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4402138" y="9553575"/>
            <a:ext cx="3368675" cy="503238"/>
          </a:xfrm>
          <a:prstGeom prst="rect">
            <a:avLst/>
          </a:prstGeom>
        </p:spPr>
        <p:txBody>
          <a:bodyPr vert="horz" lIns="91440" tIns="45720" rIns="91440" bIns="45720" rtlCol="0" anchor="b"/>
          <a:lstStyle>
            <a:lvl1pPr algn="r">
              <a:defRPr sz="1200"/>
            </a:lvl1pPr>
          </a:lstStyle>
          <a:p>
            <a:fld id="{A29155DD-7470-454E-B75B-F9556242799C}" type="slidenum">
              <a:rPr lang="sk-SK" smtClean="0"/>
              <a:t>‹#›</a:t>
            </a:fld>
            <a:endParaRPr lang="sk-SK"/>
          </a:p>
        </p:txBody>
      </p:sp>
    </p:spTree>
    <p:extLst>
      <p:ext uri="{BB962C8B-B14F-4D97-AF65-F5344CB8AC3E}">
        <p14:creationId xmlns:p14="http://schemas.microsoft.com/office/powerpoint/2010/main" val="64196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A29155DD-7470-454E-B75B-F9556242799C}" type="slidenum">
              <a:rPr lang="sk-SK" smtClean="0"/>
              <a:t>22</a:t>
            </a:fld>
            <a:endParaRPr lang="sk-SK"/>
          </a:p>
        </p:txBody>
      </p:sp>
    </p:spTree>
    <p:extLst>
      <p:ext uri="{BB962C8B-B14F-4D97-AF65-F5344CB8AC3E}">
        <p14:creationId xmlns:p14="http://schemas.microsoft.com/office/powerpoint/2010/main" val="3825873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8" name="TextBox 7"/>
          <p:cNvSpPr txBox="1"/>
          <p:nvPr/>
        </p:nvSpPr>
        <p:spPr>
          <a:xfrm>
            <a:off x="2015173" y="3543701"/>
            <a:ext cx="503793" cy="1022039"/>
          </a:xfrm>
          <a:prstGeom prst="rect">
            <a:avLst/>
          </a:prstGeom>
          <a:noFill/>
        </p:spPr>
        <p:txBody>
          <a:bodyPr wrap="square" lIns="0" tIns="10079" rIns="0" bIns="10079" rtlCol="0" anchor="ctr" anchorCtr="0">
            <a:spAutoFit/>
          </a:bodyPr>
          <a:lstStyle/>
          <a:p>
            <a:r>
              <a:rPr lang="en-US" sz="7300" dirty="0">
                <a:solidFill>
                  <a:schemeClr val="tx1"/>
                </a:solidFill>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856448" y="1344506"/>
            <a:ext cx="8312587" cy="2373895"/>
          </a:xfrm>
        </p:spPr>
        <p:txBody>
          <a:bodyPr>
            <a:noAutofit/>
          </a:bodyPr>
          <a:lstStyle>
            <a:lvl1pPr>
              <a:defRPr sz="6600">
                <a:solidFill>
                  <a:schemeClr val="tx1"/>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2351034" y="3722416"/>
            <a:ext cx="6801208" cy="756285"/>
          </a:xfrm>
        </p:spPr>
        <p:txBody>
          <a:bodyPr anchor="ctr"/>
          <a:lstStyle>
            <a:lvl1pPr marL="0" indent="0" algn="l">
              <a:buNone/>
              <a:defRPr>
                <a:solidFill>
                  <a:schemeClr val="tx1"/>
                </a:solidFill>
              </a:defRPr>
            </a:lvl1pPr>
            <a:lvl2pPr marL="503926" indent="0" algn="ctr">
              <a:buNone/>
              <a:defRPr>
                <a:solidFill>
                  <a:schemeClr val="tx1">
                    <a:tint val="75000"/>
                  </a:schemeClr>
                </a:solidFill>
              </a:defRPr>
            </a:lvl2pPr>
            <a:lvl3pPr marL="1007852" indent="0" algn="ctr">
              <a:buNone/>
              <a:defRPr>
                <a:solidFill>
                  <a:schemeClr val="tx1">
                    <a:tint val="75000"/>
                  </a:schemeClr>
                </a:solidFill>
              </a:defRPr>
            </a:lvl3pPr>
            <a:lvl4pPr marL="1511778" indent="0" algn="ctr">
              <a:buNone/>
              <a:defRPr>
                <a:solidFill>
                  <a:schemeClr val="tx1">
                    <a:tint val="75000"/>
                  </a:schemeClr>
                </a:solidFill>
              </a:defRPr>
            </a:lvl4pPr>
            <a:lvl5pPr marL="2015703" indent="0" algn="ctr">
              <a:buNone/>
              <a:defRPr>
                <a:solidFill>
                  <a:schemeClr val="tx1">
                    <a:tint val="75000"/>
                  </a:schemeClr>
                </a:solidFill>
              </a:defRPr>
            </a:lvl5pPr>
            <a:lvl6pPr marL="2519629" indent="0" algn="ctr">
              <a:buNone/>
              <a:defRPr>
                <a:solidFill>
                  <a:schemeClr val="tx1">
                    <a:tint val="75000"/>
                  </a:schemeClr>
                </a:solidFill>
              </a:defRPr>
            </a:lvl6pPr>
            <a:lvl7pPr marL="3023555" indent="0" algn="ctr">
              <a:buNone/>
              <a:defRPr>
                <a:solidFill>
                  <a:schemeClr val="tx1">
                    <a:tint val="75000"/>
                  </a:schemeClr>
                </a:solidFill>
              </a:defRPr>
            </a:lvl7pPr>
            <a:lvl8pPr marL="3527481" indent="0" algn="ctr">
              <a:buNone/>
              <a:defRPr>
                <a:solidFill>
                  <a:schemeClr val="tx1">
                    <a:tint val="75000"/>
                  </a:schemeClr>
                </a:solidFill>
              </a:defRPr>
            </a:lvl8pPr>
            <a:lvl9pPr marL="4031407" indent="0" algn="ctr">
              <a:buNone/>
              <a:defRPr>
                <a:solidFill>
                  <a:schemeClr val="tx1">
                    <a:tint val="75000"/>
                  </a:schemeClr>
                </a:solidFill>
              </a:defRPr>
            </a:lvl9pPr>
          </a:lstStyle>
          <a:p>
            <a:r>
              <a:rPr lang="sk-SK"/>
              <a:t>Kliknutím upravte štýl predlohy podnadpisu</a:t>
            </a:r>
            <a:endParaRPr lang="en-US" dirty="0"/>
          </a:p>
        </p:txBody>
      </p:sp>
      <p:sp>
        <p:nvSpPr>
          <p:cNvPr id="15" name="Date Placeholder 14"/>
          <p:cNvSpPr>
            <a:spLocks noGrp="1"/>
          </p:cNvSpPr>
          <p:nvPr>
            <p:ph type="dt" sz="half" idx="10"/>
          </p:nvPr>
        </p:nvSpPr>
        <p:spPr/>
        <p:txBody>
          <a:bodyPr/>
          <a:lstStyle/>
          <a:p>
            <a:fld id="{D0A02F10-C859-EA4E-8963-775C45C60E4A}" type="datetime1">
              <a:rPr lang="sk-SK" smtClean="0"/>
              <a:t>15.2.22</a:t>
            </a:fld>
            <a:endParaRPr lang="en-GB"/>
          </a:p>
        </p:txBody>
      </p:sp>
      <p:sp>
        <p:nvSpPr>
          <p:cNvPr id="16" name="Slide Number Placeholder 15"/>
          <p:cNvSpPr>
            <a:spLocks noGrp="1"/>
          </p:cNvSpPr>
          <p:nvPr>
            <p:ph type="sldNum" sz="quarter" idx="11"/>
          </p:nvPr>
        </p:nvSpPr>
        <p:spPr/>
        <p:txBody>
          <a:bodyPr/>
          <a:lstStyle/>
          <a:p>
            <a:fld id="{9665D366-4AF1-4746-9C39-861A506373A7}" type="slidenum">
              <a:rPr lang="en-GB" smtClean="0"/>
              <a:pPr/>
              <a:t>‹#›</a:t>
            </a:fld>
            <a:endParaRPr lang="en-GB"/>
          </a:p>
        </p:txBody>
      </p:sp>
      <p:sp>
        <p:nvSpPr>
          <p:cNvPr id="17" name="Footer Placeholder 16"/>
          <p:cNvSpPr>
            <a:spLocks noGrp="1"/>
          </p:cNvSpPr>
          <p:nvPr>
            <p:ph type="ftr" sz="quarter" idx="12"/>
          </p:nvPr>
        </p:nvSpPr>
        <p:spPr/>
        <p:txBody>
          <a:bodyPr/>
          <a:lstStyle/>
          <a:p>
            <a:r>
              <a:rPr lang="en-GB"/>
              <a:t>rusnak.truni.sk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2351035" y="756286"/>
            <a:ext cx="6381380" cy="3865456"/>
          </a:xfrm>
        </p:spPr>
        <p:txBody>
          <a:bodyPr vert="eaVert" anchor="t"/>
          <a:lstStyle/>
          <a:p>
            <a:pPr lvl="0"/>
            <a:r>
              <a:rPr lang="sk-SK"/>
              <a:t>Kliknite sem a upravte štýly predlohy textu</a:t>
            </a:r>
          </a:p>
        </p:txBody>
      </p:sp>
      <p:sp>
        <p:nvSpPr>
          <p:cNvPr id="4" name="Date Placeholder 3"/>
          <p:cNvSpPr>
            <a:spLocks noGrp="1"/>
          </p:cNvSpPr>
          <p:nvPr>
            <p:ph type="dt" sz="half" idx="10"/>
          </p:nvPr>
        </p:nvSpPr>
        <p:spPr/>
        <p:txBody>
          <a:bodyPr/>
          <a:lstStyle/>
          <a:p>
            <a:fld id="{928D8A95-D3AE-3B47-B512-A23379738A6B}" type="datetime1">
              <a:rPr lang="sk-SK" smtClean="0"/>
              <a:t>15.2.22</a:t>
            </a:fld>
            <a:endParaRPr lang="en-GB"/>
          </a:p>
        </p:txBody>
      </p:sp>
      <p:sp>
        <p:nvSpPr>
          <p:cNvPr id="5" name="Footer Placeholder 4"/>
          <p:cNvSpPr>
            <a:spLocks noGrp="1"/>
          </p:cNvSpPr>
          <p:nvPr>
            <p:ph type="ftr" sz="quarter" idx="11"/>
          </p:nvPr>
        </p:nvSpPr>
        <p:spPr/>
        <p:txBody>
          <a:bodyPr/>
          <a:lstStyle/>
          <a:p>
            <a:r>
              <a:rPr lang="en-GB"/>
              <a:t>rusnak.truni.sk</a:t>
            </a:r>
          </a:p>
        </p:txBody>
      </p:sp>
      <p:sp>
        <p:nvSpPr>
          <p:cNvPr id="6" name="Slide Number Placeholder 5"/>
          <p:cNvSpPr>
            <a:spLocks noGrp="1"/>
          </p:cNvSpPr>
          <p:nvPr>
            <p:ph type="sldNum" sz="quarter" idx="12"/>
          </p:nvPr>
        </p:nvSpPr>
        <p:spPr/>
        <p:txBody>
          <a:bodyPr/>
          <a:lstStyle/>
          <a:p>
            <a:fld id="{F9D4BC3C-7372-45CB-AC7E-5C03862A0EE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724" y="672255"/>
            <a:ext cx="2351035" cy="5714153"/>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3190690" y="756286"/>
            <a:ext cx="5541725" cy="5041900"/>
          </a:xfrm>
        </p:spPr>
        <p:txBody>
          <a:bodyPr vert="eaVert" anchor="t"/>
          <a:lstStyle/>
          <a:p>
            <a:pPr lvl="0"/>
            <a:r>
              <a:rPr lang="sk-SK"/>
              <a:t>Kliknite sem a upravte štýly predlohy textu</a:t>
            </a:r>
          </a:p>
        </p:txBody>
      </p:sp>
      <p:sp>
        <p:nvSpPr>
          <p:cNvPr id="4" name="Date Placeholder 3"/>
          <p:cNvSpPr>
            <a:spLocks noGrp="1"/>
          </p:cNvSpPr>
          <p:nvPr>
            <p:ph type="dt" sz="half" idx="10"/>
          </p:nvPr>
        </p:nvSpPr>
        <p:spPr/>
        <p:txBody>
          <a:bodyPr/>
          <a:lstStyle/>
          <a:p>
            <a:fld id="{78CBD14C-09B7-9746-BA6F-D0EFD453363B}" type="datetime1">
              <a:rPr lang="sk-SK" smtClean="0"/>
              <a:t>15.2.22</a:t>
            </a:fld>
            <a:endParaRPr lang="en-GB"/>
          </a:p>
        </p:txBody>
      </p:sp>
      <p:sp>
        <p:nvSpPr>
          <p:cNvPr id="5" name="Footer Placeholder 4"/>
          <p:cNvSpPr>
            <a:spLocks noGrp="1"/>
          </p:cNvSpPr>
          <p:nvPr>
            <p:ph type="ftr" sz="quarter" idx="11"/>
          </p:nvPr>
        </p:nvSpPr>
        <p:spPr/>
        <p:txBody>
          <a:bodyPr/>
          <a:lstStyle/>
          <a:p>
            <a:r>
              <a:rPr lang="en-GB"/>
              <a:t>rusnak.truni.sk</a:t>
            </a:r>
          </a:p>
        </p:txBody>
      </p:sp>
      <p:sp>
        <p:nvSpPr>
          <p:cNvPr id="6" name="Slide Number Placeholder 5"/>
          <p:cNvSpPr>
            <a:spLocks noGrp="1"/>
          </p:cNvSpPr>
          <p:nvPr>
            <p:ph type="sldNum" sz="quarter" idx="12"/>
          </p:nvPr>
        </p:nvSpPr>
        <p:spPr/>
        <p:txBody>
          <a:bodyPr/>
          <a:lstStyle/>
          <a:p>
            <a:fld id="{0B4E2C6B-D7B4-4470-96B0-FB5B90C3668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k-SK"/>
              <a:t>Kliknite sem a upravte štýly predlohy textu</a:t>
            </a:r>
          </a:p>
        </p:txBody>
      </p:sp>
      <p:sp>
        <p:nvSpPr>
          <p:cNvPr id="13" name="Title 12"/>
          <p:cNvSpPr>
            <a:spLocks noGrp="1"/>
          </p:cNvSpPr>
          <p:nvPr>
            <p:ph type="title"/>
          </p:nvPr>
        </p:nvSpPr>
        <p:spPr/>
        <p:txBody>
          <a:bodyPr/>
          <a:lstStyle/>
          <a:p>
            <a:r>
              <a:rPr lang="sk-SK"/>
              <a:t>Kliknutím upravte štýl predlohy nadpisu</a:t>
            </a:r>
            <a:endParaRPr lang="en-US"/>
          </a:p>
        </p:txBody>
      </p:sp>
      <p:sp>
        <p:nvSpPr>
          <p:cNvPr id="14" name="Date Placeholder 13"/>
          <p:cNvSpPr>
            <a:spLocks noGrp="1"/>
          </p:cNvSpPr>
          <p:nvPr>
            <p:ph type="dt" sz="half" idx="10"/>
          </p:nvPr>
        </p:nvSpPr>
        <p:spPr/>
        <p:txBody>
          <a:bodyPr/>
          <a:lstStyle/>
          <a:p>
            <a:fld id="{247816A9-925D-C241-B860-974BA9C9BC76}" type="datetime1">
              <a:rPr lang="sk-SK" smtClean="0"/>
              <a:t>15.2.22</a:t>
            </a:fld>
            <a:endParaRPr lang="en-GB"/>
          </a:p>
        </p:txBody>
      </p:sp>
      <p:sp>
        <p:nvSpPr>
          <p:cNvPr id="15" name="Slide Number Placeholder 14"/>
          <p:cNvSpPr>
            <a:spLocks noGrp="1"/>
          </p:cNvSpPr>
          <p:nvPr>
            <p:ph type="sldNum" sz="quarter" idx="11"/>
          </p:nvPr>
        </p:nvSpPr>
        <p:spPr/>
        <p:txBody>
          <a:bodyPr/>
          <a:lstStyle/>
          <a:p>
            <a:fld id="{20C92893-8C51-46CF-9D47-24B3C575AFAA}" type="slidenum">
              <a:rPr lang="en-GB" smtClean="0"/>
              <a:pPr/>
              <a:t>‹#›</a:t>
            </a:fld>
            <a:endParaRPr lang="en-GB"/>
          </a:p>
        </p:txBody>
      </p:sp>
      <p:sp>
        <p:nvSpPr>
          <p:cNvPr id="16" name="Footer Placeholder 15"/>
          <p:cNvSpPr>
            <a:spLocks noGrp="1"/>
          </p:cNvSpPr>
          <p:nvPr>
            <p:ph type="ftr" sz="quarter" idx="12"/>
          </p:nvPr>
        </p:nvSpPr>
        <p:spPr/>
        <p:txBody>
          <a:bodyPr/>
          <a:lstStyle/>
          <a:p>
            <a:r>
              <a:rPr lang="en-GB"/>
              <a:t>rusnak.truni.sk</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8" name="TextBox 7"/>
          <p:cNvSpPr txBox="1"/>
          <p:nvPr/>
        </p:nvSpPr>
        <p:spPr>
          <a:xfrm>
            <a:off x="4702069" y="4493265"/>
            <a:ext cx="503793" cy="1001684"/>
          </a:xfrm>
          <a:prstGeom prst="rect">
            <a:avLst/>
          </a:prstGeom>
          <a:noFill/>
        </p:spPr>
        <p:txBody>
          <a:bodyPr wrap="square" lIns="0" tIns="0" rIns="0" bIns="0" rtlCol="0" anchor="t" anchorCtr="0">
            <a:spAutoFit/>
          </a:bodyPr>
          <a:lstStyle/>
          <a:p>
            <a:r>
              <a:rPr lang="en-US" sz="7300" dirty="0">
                <a:solidFill>
                  <a:schemeClr val="tx1"/>
                </a:solidFill>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5037931" y="4705959"/>
            <a:ext cx="4114311" cy="806704"/>
          </a:xfrm>
        </p:spPr>
        <p:txBody>
          <a:bodyPr anchor="ctr">
            <a:normAutofit/>
          </a:bodyPr>
          <a:lstStyle>
            <a:lvl1pPr marL="0" indent="0">
              <a:buNone/>
              <a:defRPr sz="2000">
                <a:solidFill>
                  <a:schemeClr val="tx1"/>
                </a:solidFill>
              </a:defRPr>
            </a:lvl1pPr>
            <a:lvl2pPr marL="503926" indent="0">
              <a:buNone/>
              <a:defRPr sz="2000">
                <a:solidFill>
                  <a:schemeClr val="tx1">
                    <a:tint val="75000"/>
                  </a:schemeClr>
                </a:solidFill>
              </a:defRPr>
            </a:lvl2pPr>
            <a:lvl3pPr marL="1007852" indent="0">
              <a:buNone/>
              <a:defRPr sz="1800">
                <a:solidFill>
                  <a:schemeClr val="tx1">
                    <a:tint val="75000"/>
                  </a:schemeClr>
                </a:solidFill>
              </a:defRPr>
            </a:lvl3pPr>
            <a:lvl4pPr marL="1511778" indent="0">
              <a:buNone/>
              <a:defRPr sz="1500">
                <a:solidFill>
                  <a:schemeClr val="tx1">
                    <a:tint val="75000"/>
                  </a:schemeClr>
                </a:solidFill>
              </a:defRPr>
            </a:lvl4pPr>
            <a:lvl5pPr marL="2015703" indent="0">
              <a:buNone/>
              <a:defRPr sz="1500">
                <a:solidFill>
                  <a:schemeClr val="tx1">
                    <a:tint val="75000"/>
                  </a:schemeClr>
                </a:solidFill>
              </a:defRPr>
            </a:lvl5pPr>
            <a:lvl6pPr marL="2519629" indent="0">
              <a:buNone/>
              <a:defRPr sz="1500">
                <a:solidFill>
                  <a:schemeClr val="tx1">
                    <a:tint val="75000"/>
                  </a:schemeClr>
                </a:solidFill>
              </a:defRPr>
            </a:lvl6pPr>
            <a:lvl7pPr marL="3023555" indent="0">
              <a:buNone/>
              <a:defRPr sz="1500">
                <a:solidFill>
                  <a:schemeClr val="tx1">
                    <a:tint val="75000"/>
                  </a:schemeClr>
                </a:solidFill>
              </a:defRPr>
            </a:lvl7pPr>
            <a:lvl8pPr marL="3527481" indent="0">
              <a:buNone/>
              <a:defRPr sz="1500">
                <a:solidFill>
                  <a:schemeClr val="tx1">
                    <a:tint val="75000"/>
                  </a:schemeClr>
                </a:solidFill>
              </a:defRPr>
            </a:lvl8pPr>
            <a:lvl9pPr marL="4031407" indent="0">
              <a:buNone/>
              <a:defRPr sz="1500">
                <a:solidFill>
                  <a:schemeClr val="tx1">
                    <a:tint val="75000"/>
                  </a:schemeClr>
                </a:solidFill>
              </a:defRPr>
            </a:lvl9pPr>
          </a:lstStyle>
          <a:p>
            <a:pPr lvl="0"/>
            <a:r>
              <a:rPr lang="sk-SK"/>
              <a:t>Kliknite sem a upravte štýly predlohy textu</a:t>
            </a:r>
          </a:p>
        </p:txBody>
      </p:sp>
      <p:sp>
        <p:nvSpPr>
          <p:cNvPr id="12" name="Date Placeholder 11"/>
          <p:cNvSpPr>
            <a:spLocks noGrp="1"/>
          </p:cNvSpPr>
          <p:nvPr>
            <p:ph type="dt" sz="half" idx="10"/>
          </p:nvPr>
        </p:nvSpPr>
        <p:spPr/>
        <p:txBody>
          <a:bodyPr/>
          <a:lstStyle/>
          <a:p>
            <a:fld id="{4D468196-CD6D-BE47-8436-22CA31267457}" type="datetime1">
              <a:rPr lang="sk-SK" smtClean="0"/>
              <a:t>15.2.22</a:t>
            </a:fld>
            <a:endParaRPr lang="en-GB"/>
          </a:p>
        </p:txBody>
      </p:sp>
      <p:sp>
        <p:nvSpPr>
          <p:cNvPr id="13" name="Slide Number Placeholder 12"/>
          <p:cNvSpPr>
            <a:spLocks noGrp="1"/>
          </p:cNvSpPr>
          <p:nvPr>
            <p:ph type="sldNum" sz="quarter" idx="11"/>
          </p:nvPr>
        </p:nvSpPr>
        <p:spPr/>
        <p:txBody>
          <a:bodyPr/>
          <a:lstStyle/>
          <a:p>
            <a:fld id="{B7D8D926-BC77-48DB-9B94-D8C2D2386DFA}" type="slidenum">
              <a:rPr lang="en-GB" smtClean="0"/>
              <a:pPr/>
              <a:t>‹#›</a:t>
            </a:fld>
            <a:endParaRPr lang="en-GB"/>
          </a:p>
        </p:txBody>
      </p:sp>
      <p:sp>
        <p:nvSpPr>
          <p:cNvPr id="14" name="Footer Placeholder 13"/>
          <p:cNvSpPr>
            <a:spLocks noGrp="1"/>
          </p:cNvSpPr>
          <p:nvPr>
            <p:ph type="ftr" sz="quarter" idx="12"/>
          </p:nvPr>
        </p:nvSpPr>
        <p:spPr/>
        <p:txBody>
          <a:bodyPr/>
          <a:lstStyle/>
          <a:p>
            <a:r>
              <a:rPr lang="en-GB"/>
              <a:t>rusnak.truni.sk</a:t>
            </a:r>
          </a:p>
        </p:txBody>
      </p:sp>
      <p:sp>
        <p:nvSpPr>
          <p:cNvPr id="4" name="Title 3"/>
          <p:cNvSpPr>
            <a:spLocks noGrp="1"/>
          </p:cNvSpPr>
          <p:nvPr>
            <p:ph type="title"/>
          </p:nvPr>
        </p:nvSpPr>
        <p:spPr>
          <a:xfrm>
            <a:off x="2518966" y="2100791"/>
            <a:ext cx="6650070" cy="2591537"/>
          </a:xfrm>
        </p:spPr>
        <p:txBody>
          <a:bodyPr/>
          <a:lstStyle>
            <a:lvl1pPr marL="0" algn="l" defTabSz="1007852" rtl="0" eaLnBrk="1" latinLnBrk="0" hangingPunct="1">
              <a:spcBef>
                <a:spcPct val="0"/>
              </a:spcBef>
              <a:buNone/>
              <a:defRPr lang="en-US" sz="60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sk-SK"/>
              <a:t>Kliknutím upravte štýl predlohy nadpisu</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6D1AFFC7-87DE-E145-928A-F4922B737888}" type="datetime1">
              <a:rPr lang="sk-SK" smtClean="0"/>
              <a:t>15.2.22</a:t>
            </a:fld>
            <a:endParaRPr lang="en-GB"/>
          </a:p>
        </p:txBody>
      </p:sp>
      <p:sp>
        <p:nvSpPr>
          <p:cNvPr id="9" name="Slide Number Placeholder 8"/>
          <p:cNvSpPr>
            <a:spLocks noGrp="1"/>
          </p:cNvSpPr>
          <p:nvPr>
            <p:ph type="sldNum" sz="quarter" idx="11"/>
          </p:nvPr>
        </p:nvSpPr>
        <p:spPr/>
        <p:txBody>
          <a:bodyPr/>
          <a:lstStyle/>
          <a:p>
            <a:fld id="{5C6CE37E-CBC8-4448-B085-1F6586CB95B8}" type="slidenum">
              <a:rPr lang="en-GB" smtClean="0"/>
              <a:pPr/>
              <a:t>‹#›</a:t>
            </a:fld>
            <a:endParaRPr lang="en-GB"/>
          </a:p>
        </p:txBody>
      </p:sp>
      <p:sp>
        <p:nvSpPr>
          <p:cNvPr id="10" name="Footer Placeholder 9"/>
          <p:cNvSpPr>
            <a:spLocks noGrp="1"/>
          </p:cNvSpPr>
          <p:nvPr>
            <p:ph type="ftr" sz="quarter" idx="12"/>
          </p:nvPr>
        </p:nvSpPr>
        <p:spPr/>
        <p:txBody>
          <a:bodyPr/>
          <a:lstStyle/>
          <a:p>
            <a:r>
              <a:rPr lang="en-GB"/>
              <a:t>rusnak.truni.sk</a:t>
            </a:r>
          </a:p>
        </p:txBody>
      </p:sp>
      <p:sp>
        <p:nvSpPr>
          <p:cNvPr id="11" name="Title 10"/>
          <p:cNvSpPr>
            <a:spLocks noGrp="1"/>
          </p:cNvSpPr>
          <p:nvPr>
            <p:ph type="title"/>
          </p:nvPr>
        </p:nvSpPr>
        <p:spPr/>
        <p:txBody>
          <a:bodyPr/>
          <a:lstStyle/>
          <a:p>
            <a:r>
              <a:rPr lang="sk-SK"/>
              <a:t>Kliknutím upravte štýl predlohy nadpisu</a:t>
            </a:r>
            <a:endParaRPr lang="en-US" dirty="0"/>
          </a:p>
        </p:txBody>
      </p:sp>
      <p:sp>
        <p:nvSpPr>
          <p:cNvPr id="5" name="Content Placeholder 4"/>
          <p:cNvSpPr>
            <a:spLocks noGrp="1"/>
          </p:cNvSpPr>
          <p:nvPr>
            <p:ph sz="quarter" idx="13"/>
          </p:nvPr>
        </p:nvSpPr>
        <p:spPr>
          <a:xfrm>
            <a:off x="1481152" y="726034"/>
            <a:ext cx="3607159" cy="3781425"/>
          </a:xfrm>
        </p:spPr>
        <p:txBody>
          <a:bodyPr/>
          <a:lstStyle/>
          <a:p>
            <a:pPr lvl="0"/>
            <a:r>
              <a:rPr lang="sk-SK"/>
              <a:t>Kliknite sem a upravte štýly predlohy textu</a:t>
            </a:r>
          </a:p>
        </p:txBody>
      </p:sp>
      <p:sp>
        <p:nvSpPr>
          <p:cNvPr id="7" name="Content Placeholder 6"/>
          <p:cNvSpPr>
            <a:spLocks noGrp="1"/>
          </p:cNvSpPr>
          <p:nvPr>
            <p:ph sz="quarter" idx="14"/>
          </p:nvPr>
        </p:nvSpPr>
        <p:spPr>
          <a:xfrm>
            <a:off x="5541725" y="726034"/>
            <a:ext cx="3607159" cy="3784926"/>
          </a:xfrm>
        </p:spPr>
        <p:txBody>
          <a:bodyPr/>
          <a:lstStyle/>
          <a:p>
            <a:pPr lvl="0"/>
            <a:r>
              <a:rPr lang="sk-SK"/>
              <a:t>Kliknite sem a upravte štýly predlohy textu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77793" y="730013"/>
            <a:ext cx="3607159" cy="705515"/>
          </a:xfrm>
        </p:spPr>
        <p:txBody>
          <a:bodyPr anchor="ctr">
            <a:noAutofit/>
          </a:bodyPr>
          <a:lstStyle>
            <a:lvl1pPr marL="0" indent="0">
              <a:buNone/>
              <a:defRPr sz="2400" b="0"/>
            </a:lvl1pPr>
            <a:lvl2pPr marL="503926" indent="0">
              <a:buNone/>
              <a:defRPr sz="2200" b="1"/>
            </a:lvl2pPr>
            <a:lvl3pPr marL="1007852" indent="0">
              <a:buNone/>
              <a:defRPr sz="2000" b="1"/>
            </a:lvl3pPr>
            <a:lvl4pPr marL="1511778" indent="0">
              <a:buNone/>
              <a:defRPr sz="1800" b="1"/>
            </a:lvl4pPr>
            <a:lvl5pPr marL="2015703" indent="0">
              <a:buNone/>
              <a:defRPr sz="1800" b="1"/>
            </a:lvl5pPr>
            <a:lvl6pPr marL="2519629" indent="0">
              <a:buNone/>
              <a:defRPr sz="1800" b="1"/>
            </a:lvl6pPr>
            <a:lvl7pPr marL="3023555" indent="0">
              <a:buNone/>
              <a:defRPr sz="1800" b="1"/>
            </a:lvl7pPr>
            <a:lvl8pPr marL="3527481" indent="0">
              <a:buNone/>
              <a:defRPr sz="1800" b="1"/>
            </a:lvl8pPr>
            <a:lvl9pPr marL="4031407" indent="0">
              <a:buNone/>
              <a:defRPr sz="1800" b="1"/>
            </a:lvl9pPr>
          </a:lstStyle>
          <a:p>
            <a:pPr lvl="0"/>
            <a:r>
              <a:rPr lang="sk-SK"/>
              <a:t>Kliknite sem a upravte štýly predlohy textu</a:t>
            </a:r>
          </a:p>
        </p:txBody>
      </p:sp>
      <p:sp>
        <p:nvSpPr>
          <p:cNvPr id="4" name="Content Placeholder 3"/>
          <p:cNvSpPr>
            <a:spLocks noGrp="1"/>
          </p:cNvSpPr>
          <p:nvPr>
            <p:ph sz="half" idx="2"/>
          </p:nvPr>
        </p:nvSpPr>
        <p:spPr>
          <a:xfrm>
            <a:off x="1481152" y="1512570"/>
            <a:ext cx="3610518" cy="3025140"/>
          </a:xfrm>
        </p:spPr>
        <p:txBody>
          <a:bodyPr anchor="t"/>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p:txBody>
      </p:sp>
      <p:sp>
        <p:nvSpPr>
          <p:cNvPr id="5" name="Text Placeholder 4"/>
          <p:cNvSpPr>
            <a:spLocks noGrp="1"/>
          </p:cNvSpPr>
          <p:nvPr>
            <p:ph type="body" sz="quarter" idx="3"/>
          </p:nvPr>
        </p:nvSpPr>
        <p:spPr>
          <a:xfrm>
            <a:off x="5541725" y="730013"/>
            <a:ext cx="3607159" cy="705515"/>
          </a:xfrm>
        </p:spPr>
        <p:txBody>
          <a:bodyPr anchor="ctr">
            <a:noAutofit/>
          </a:bodyPr>
          <a:lstStyle>
            <a:lvl1pPr marL="0" indent="0">
              <a:buNone/>
              <a:defRPr sz="2400" b="0"/>
            </a:lvl1pPr>
            <a:lvl2pPr marL="503926" indent="0">
              <a:buNone/>
              <a:defRPr sz="2200" b="1"/>
            </a:lvl2pPr>
            <a:lvl3pPr marL="1007852" indent="0">
              <a:buNone/>
              <a:defRPr sz="2000" b="1"/>
            </a:lvl3pPr>
            <a:lvl4pPr marL="1511778" indent="0">
              <a:buNone/>
              <a:defRPr sz="1800" b="1"/>
            </a:lvl4pPr>
            <a:lvl5pPr marL="2015703" indent="0">
              <a:buNone/>
              <a:defRPr sz="1800" b="1"/>
            </a:lvl5pPr>
            <a:lvl6pPr marL="2519629" indent="0">
              <a:buNone/>
              <a:defRPr sz="1800" b="1"/>
            </a:lvl6pPr>
            <a:lvl7pPr marL="3023555" indent="0">
              <a:buNone/>
              <a:defRPr sz="1800" b="1"/>
            </a:lvl7pPr>
            <a:lvl8pPr marL="3527481" indent="0">
              <a:buNone/>
              <a:defRPr sz="1800" b="1"/>
            </a:lvl8pPr>
            <a:lvl9pPr marL="4031407" indent="0">
              <a:buNone/>
              <a:defRPr sz="1800" b="1"/>
            </a:lvl9pPr>
          </a:lstStyle>
          <a:p>
            <a:pPr lvl="0"/>
            <a:r>
              <a:rPr lang="sk-SK"/>
              <a:t>Kliknite sem a upravte štýly predlohy textu</a:t>
            </a:r>
          </a:p>
        </p:txBody>
      </p:sp>
      <p:sp>
        <p:nvSpPr>
          <p:cNvPr id="6" name="Content Placeholder 5"/>
          <p:cNvSpPr>
            <a:spLocks noGrp="1"/>
          </p:cNvSpPr>
          <p:nvPr>
            <p:ph sz="quarter" idx="4"/>
          </p:nvPr>
        </p:nvSpPr>
        <p:spPr>
          <a:xfrm>
            <a:off x="5541725" y="1512570"/>
            <a:ext cx="3607159" cy="3025140"/>
          </a:xfrm>
        </p:spPr>
        <p:txBody>
          <a:bodyPr anchor="t"/>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p:txBody>
      </p:sp>
      <p:sp>
        <p:nvSpPr>
          <p:cNvPr id="13" name="TextBox 12"/>
          <p:cNvSpPr txBox="1"/>
          <p:nvPr/>
        </p:nvSpPr>
        <p:spPr>
          <a:xfrm>
            <a:off x="1164322" y="573656"/>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8" name="TextBox 17"/>
          <p:cNvSpPr txBox="1"/>
          <p:nvPr/>
        </p:nvSpPr>
        <p:spPr>
          <a:xfrm>
            <a:off x="5267437" y="573656"/>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sk-SK"/>
              <a:t>Kliknutím upravte štýl predlohy nadpisu</a:t>
            </a:r>
            <a:endParaRPr lang="en-US" dirty="0"/>
          </a:p>
        </p:txBody>
      </p:sp>
      <p:sp>
        <p:nvSpPr>
          <p:cNvPr id="14" name="Date Placeholder 13"/>
          <p:cNvSpPr>
            <a:spLocks noGrp="1"/>
          </p:cNvSpPr>
          <p:nvPr>
            <p:ph type="dt" sz="half" idx="10"/>
          </p:nvPr>
        </p:nvSpPr>
        <p:spPr/>
        <p:txBody>
          <a:bodyPr/>
          <a:lstStyle/>
          <a:p>
            <a:fld id="{D42E47DC-DC59-4D47-8E47-E721553092E8}" type="datetime1">
              <a:rPr lang="sk-SK" smtClean="0"/>
              <a:t>15.2.22</a:t>
            </a:fld>
            <a:endParaRPr lang="en-GB"/>
          </a:p>
        </p:txBody>
      </p:sp>
      <p:sp>
        <p:nvSpPr>
          <p:cNvPr id="15" name="Slide Number Placeholder 14"/>
          <p:cNvSpPr>
            <a:spLocks noGrp="1"/>
          </p:cNvSpPr>
          <p:nvPr>
            <p:ph type="sldNum" sz="quarter" idx="11"/>
          </p:nvPr>
        </p:nvSpPr>
        <p:spPr/>
        <p:txBody>
          <a:bodyPr/>
          <a:lstStyle/>
          <a:p>
            <a:fld id="{7C245C3F-23D6-4420-B72D-D1DE680834B2}" type="slidenum">
              <a:rPr lang="en-GB" smtClean="0"/>
              <a:pPr/>
              <a:t>‹#›</a:t>
            </a:fld>
            <a:endParaRPr lang="en-GB"/>
          </a:p>
        </p:txBody>
      </p:sp>
      <p:sp>
        <p:nvSpPr>
          <p:cNvPr id="16" name="Footer Placeholder 15"/>
          <p:cNvSpPr>
            <a:spLocks noGrp="1"/>
          </p:cNvSpPr>
          <p:nvPr>
            <p:ph type="ftr" sz="quarter" idx="12"/>
          </p:nvPr>
        </p:nvSpPr>
        <p:spPr/>
        <p:txBody>
          <a:bodyPr/>
          <a:lstStyle/>
          <a:p>
            <a:r>
              <a:rPr lang="en-GB"/>
              <a:t>rusnak.truni.sk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k-SK"/>
              <a:t>Kliknutím upravte štýl predlohy nadpisu</a:t>
            </a:r>
            <a:endParaRPr lang="en-US"/>
          </a:p>
        </p:txBody>
      </p:sp>
      <p:sp>
        <p:nvSpPr>
          <p:cNvPr id="7" name="Date Placeholder 6"/>
          <p:cNvSpPr>
            <a:spLocks noGrp="1"/>
          </p:cNvSpPr>
          <p:nvPr>
            <p:ph type="dt" sz="half" idx="10"/>
          </p:nvPr>
        </p:nvSpPr>
        <p:spPr/>
        <p:txBody>
          <a:bodyPr/>
          <a:lstStyle/>
          <a:p>
            <a:fld id="{013F1375-4087-7845-852A-9C535F6F8AB1}" type="datetime1">
              <a:rPr lang="sk-SK" smtClean="0"/>
              <a:t>15.2.22</a:t>
            </a:fld>
            <a:endParaRPr lang="en-GB"/>
          </a:p>
        </p:txBody>
      </p:sp>
      <p:sp>
        <p:nvSpPr>
          <p:cNvPr id="8" name="Slide Number Placeholder 7"/>
          <p:cNvSpPr>
            <a:spLocks noGrp="1"/>
          </p:cNvSpPr>
          <p:nvPr>
            <p:ph type="sldNum" sz="quarter" idx="11"/>
          </p:nvPr>
        </p:nvSpPr>
        <p:spPr/>
        <p:txBody>
          <a:bodyPr/>
          <a:lstStyle/>
          <a:p>
            <a:fld id="{3344478E-25D6-4334-A519-EED7046972D9}" type="slidenum">
              <a:rPr lang="en-GB" smtClean="0"/>
              <a:pPr/>
              <a:t>‹#›</a:t>
            </a:fld>
            <a:endParaRPr lang="en-GB"/>
          </a:p>
        </p:txBody>
      </p:sp>
      <p:sp>
        <p:nvSpPr>
          <p:cNvPr id="9" name="Footer Placeholder 8"/>
          <p:cNvSpPr>
            <a:spLocks noGrp="1"/>
          </p:cNvSpPr>
          <p:nvPr>
            <p:ph type="ftr" sz="quarter" idx="12"/>
          </p:nvPr>
        </p:nvSpPr>
        <p:spPr/>
        <p:txBody>
          <a:bodyPr/>
          <a:lstStyle/>
          <a:p>
            <a:r>
              <a:rPr lang="en-GB"/>
              <a:t>rusnak.truni.sk</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BC31FB7-6C1C-7A42-A1DE-ED6215366701}" type="datetime1">
              <a:rPr lang="sk-SK" smtClean="0"/>
              <a:t>15.2.22</a:t>
            </a:fld>
            <a:endParaRPr lang="en-GB"/>
          </a:p>
        </p:txBody>
      </p:sp>
      <p:sp>
        <p:nvSpPr>
          <p:cNvPr id="6" name="Slide Number Placeholder 5"/>
          <p:cNvSpPr>
            <a:spLocks noGrp="1"/>
          </p:cNvSpPr>
          <p:nvPr>
            <p:ph type="sldNum" sz="quarter" idx="11"/>
          </p:nvPr>
        </p:nvSpPr>
        <p:spPr/>
        <p:txBody>
          <a:bodyPr/>
          <a:lstStyle/>
          <a:p>
            <a:fld id="{A00FC4B8-150F-463D-96B8-86E8E877A23E}" type="slidenum">
              <a:rPr lang="en-GB" smtClean="0"/>
              <a:pPr/>
              <a:t>‹#›</a:t>
            </a:fld>
            <a:endParaRPr lang="en-GB"/>
          </a:p>
        </p:txBody>
      </p:sp>
      <p:sp>
        <p:nvSpPr>
          <p:cNvPr id="7" name="Footer Placeholder 6"/>
          <p:cNvSpPr>
            <a:spLocks noGrp="1"/>
          </p:cNvSpPr>
          <p:nvPr>
            <p:ph type="ftr" sz="quarter" idx="12"/>
          </p:nvPr>
        </p:nvSpPr>
        <p:spPr/>
        <p:txBody>
          <a:bodyPr/>
          <a:lstStyle/>
          <a:p>
            <a:r>
              <a:rPr lang="en-GB"/>
              <a:t>rusnak.truni.sk</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9" name="TextBox 8"/>
          <p:cNvSpPr txBox="1"/>
          <p:nvPr/>
        </p:nvSpPr>
        <p:spPr>
          <a:xfrm>
            <a:off x="5871989" y="1956976"/>
            <a:ext cx="503793" cy="1357636"/>
          </a:xfrm>
          <a:prstGeom prst="rect">
            <a:avLst/>
          </a:prstGeom>
          <a:noFill/>
        </p:spPr>
        <p:txBody>
          <a:bodyPr wrap="square" lIns="0" tIns="0" rIns="0" bIns="0" rtlCol="0" anchor="t" anchorCtr="0">
            <a:spAutoFit/>
          </a:bodyPr>
          <a:lstStyle/>
          <a:p>
            <a:r>
              <a:rPr lang="en-US" sz="88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923621" y="756286"/>
            <a:ext cx="4786035" cy="3781425"/>
          </a:xfrm>
        </p:spPr>
        <p:txBody>
          <a:bodyPr anchor="ctr"/>
          <a:lstStyle>
            <a:lvl1pPr>
              <a:defRPr sz="2600"/>
            </a:lvl1pPr>
            <a:lvl2pPr>
              <a:defRPr sz="2400"/>
            </a:lvl2pPr>
            <a:lvl3pPr>
              <a:defRPr sz="2200"/>
            </a:lvl3pPr>
            <a:lvl4pPr>
              <a:defRPr sz="2000"/>
            </a:lvl4pPr>
            <a:lvl5pPr>
              <a:defRPr sz="2000"/>
            </a:lvl5pPr>
            <a:lvl6pPr>
              <a:defRPr sz="2200"/>
            </a:lvl6pPr>
            <a:lvl7pPr>
              <a:defRPr sz="2200"/>
            </a:lvl7pPr>
            <a:lvl8pPr>
              <a:defRPr sz="2200"/>
            </a:lvl8pPr>
            <a:lvl9pPr>
              <a:defRPr sz="2200"/>
            </a:lvl9pPr>
          </a:lstStyle>
          <a:p>
            <a:pPr lvl="0"/>
            <a:r>
              <a:rPr lang="sk-SK"/>
              <a:t>Kliknite sem a upravte štýly predlohy textu</a:t>
            </a:r>
          </a:p>
        </p:txBody>
      </p:sp>
      <p:sp>
        <p:nvSpPr>
          <p:cNvPr id="4" name="Text Placeholder 3"/>
          <p:cNvSpPr>
            <a:spLocks noGrp="1"/>
          </p:cNvSpPr>
          <p:nvPr>
            <p:ph type="body" sz="half" idx="2"/>
          </p:nvPr>
        </p:nvSpPr>
        <p:spPr>
          <a:xfrm>
            <a:off x="6297414" y="756286"/>
            <a:ext cx="2854828" cy="3781425"/>
          </a:xfrm>
        </p:spPr>
        <p:txBody>
          <a:bodyPr anchor="ctr">
            <a:normAutofit/>
          </a:bodyPr>
          <a:lstStyle>
            <a:lvl1pPr marL="0" indent="0">
              <a:buNone/>
              <a:defRPr sz="1800"/>
            </a:lvl1pPr>
            <a:lvl2pPr marL="503926" indent="0">
              <a:buNone/>
              <a:defRPr sz="1300"/>
            </a:lvl2pPr>
            <a:lvl3pPr marL="1007852" indent="0">
              <a:buNone/>
              <a:defRPr sz="1100"/>
            </a:lvl3pPr>
            <a:lvl4pPr marL="1511778" indent="0">
              <a:buNone/>
              <a:defRPr sz="1000"/>
            </a:lvl4pPr>
            <a:lvl5pPr marL="2015703" indent="0">
              <a:buNone/>
              <a:defRPr sz="1000"/>
            </a:lvl5pPr>
            <a:lvl6pPr marL="2519629" indent="0">
              <a:buNone/>
              <a:defRPr sz="1000"/>
            </a:lvl6pPr>
            <a:lvl7pPr marL="3023555" indent="0">
              <a:buNone/>
              <a:defRPr sz="1000"/>
            </a:lvl7pPr>
            <a:lvl8pPr marL="3527481" indent="0">
              <a:buNone/>
              <a:defRPr sz="1000"/>
            </a:lvl8pPr>
            <a:lvl9pPr marL="4031407" indent="0">
              <a:buNone/>
              <a:defRPr sz="1000"/>
            </a:lvl9pPr>
          </a:lstStyle>
          <a:p>
            <a:pPr lvl="0"/>
            <a:r>
              <a:rPr lang="sk-SK"/>
              <a:t>Kliknite sem a upravte štýly predlohy textu</a:t>
            </a:r>
          </a:p>
        </p:txBody>
      </p:sp>
      <p:sp>
        <p:nvSpPr>
          <p:cNvPr id="15" name="Date Placeholder 14"/>
          <p:cNvSpPr>
            <a:spLocks noGrp="1"/>
          </p:cNvSpPr>
          <p:nvPr>
            <p:ph type="dt" sz="half" idx="10"/>
          </p:nvPr>
        </p:nvSpPr>
        <p:spPr/>
        <p:txBody>
          <a:bodyPr/>
          <a:lstStyle/>
          <a:p>
            <a:fld id="{CCDD5180-2F4D-B64D-B003-5CB8EAA8D693}" type="datetime1">
              <a:rPr lang="sk-SK" smtClean="0"/>
              <a:t>15.2.22</a:t>
            </a:fld>
            <a:endParaRPr lang="en-GB"/>
          </a:p>
        </p:txBody>
      </p:sp>
      <p:sp>
        <p:nvSpPr>
          <p:cNvPr id="16" name="Slide Number Placeholder 15"/>
          <p:cNvSpPr>
            <a:spLocks noGrp="1"/>
          </p:cNvSpPr>
          <p:nvPr>
            <p:ph type="sldNum" sz="quarter" idx="11"/>
          </p:nvPr>
        </p:nvSpPr>
        <p:spPr/>
        <p:txBody>
          <a:bodyPr/>
          <a:lstStyle/>
          <a:p>
            <a:fld id="{FA6E8336-881F-4F52-AF42-3EE20DD441E2}" type="slidenum">
              <a:rPr lang="en-GB" smtClean="0"/>
              <a:pPr/>
              <a:t>‹#›</a:t>
            </a:fld>
            <a:endParaRPr lang="en-GB"/>
          </a:p>
        </p:txBody>
      </p:sp>
      <p:sp>
        <p:nvSpPr>
          <p:cNvPr id="17" name="Footer Placeholder 16"/>
          <p:cNvSpPr>
            <a:spLocks noGrp="1"/>
          </p:cNvSpPr>
          <p:nvPr>
            <p:ph type="ftr" sz="quarter" idx="12"/>
          </p:nvPr>
        </p:nvSpPr>
        <p:spPr/>
        <p:txBody>
          <a:bodyPr/>
          <a:lstStyle/>
          <a:p>
            <a:r>
              <a:rPr lang="en-GB"/>
              <a:t>rusnak.truni.sk</a:t>
            </a:r>
          </a:p>
        </p:txBody>
      </p:sp>
      <p:sp>
        <p:nvSpPr>
          <p:cNvPr id="18" name="Title 17"/>
          <p:cNvSpPr>
            <a:spLocks noGrp="1"/>
          </p:cNvSpPr>
          <p:nvPr>
            <p:ph type="title"/>
          </p:nvPr>
        </p:nvSpPr>
        <p:spPr/>
        <p:txBody>
          <a:bodyPr/>
          <a:lstStyle/>
          <a:p>
            <a:r>
              <a:rPr lang="sk-SK"/>
              <a:t>Kliknutím upravte štýl predlohy nadpisu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343449" y="675755"/>
            <a:ext cx="7388966" cy="2808758"/>
          </a:xfrm>
          <a:effectLst>
            <a:outerShdw blurRad="152400" dist="317500" dir="5400000" sx="90000" sy="-19000" rotWithShape="0">
              <a:prstClr val="black">
                <a:alpha val="15000"/>
              </a:prstClr>
            </a:outerShdw>
          </a:effectLst>
        </p:spPr>
        <p:txBody>
          <a:bodyPr/>
          <a:lstStyle>
            <a:lvl1pPr marL="0" indent="0">
              <a:buNone/>
              <a:defRPr sz="3500"/>
            </a:lvl1pPr>
            <a:lvl2pPr marL="503926" indent="0">
              <a:buNone/>
              <a:defRPr sz="3100"/>
            </a:lvl2pPr>
            <a:lvl3pPr marL="1007852" indent="0">
              <a:buNone/>
              <a:defRPr sz="2600"/>
            </a:lvl3pPr>
            <a:lvl4pPr marL="1511778" indent="0">
              <a:buNone/>
              <a:defRPr sz="2200"/>
            </a:lvl4pPr>
            <a:lvl5pPr marL="2015703" indent="0">
              <a:buNone/>
              <a:defRPr sz="2200"/>
            </a:lvl5pPr>
            <a:lvl6pPr marL="2519629" indent="0">
              <a:buNone/>
              <a:defRPr sz="2200"/>
            </a:lvl6pPr>
            <a:lvl7pPr marL="3023555" indent="0">
              <a:buNone/>
              <a:defRPr sz="2200"/>
            </a:lvl7pPr>
            <a:lvl8pPr marL="3527481" indent="0">
              <a:buNone/>
              <a:defRPr sz="2200"/>
            </a:lvl8pPr>
            <a:lvl9pPr marL="4031407" indent="0">
              <a:buNone/>
              <a:defRPr sz="2200"/>
            </a:lvl9pPr>
          </a:lstStyle>
          <a:p>
            <a:r>
              <a:rPr lang="sk-SK"/>
              <a:t>Kliknutím na ikonu pridáte obrázok</a:t>
            </a:r>
            <a:endParaRPr lang="en-US"/>
          </a:p>
        </p:txBody>
      </p:sp>
      <p:sp>
        <p:nvSpPr>
          <p:cNvPr id="4" name="Text Placeholder 3"/>
          <p:cNvSpPr>
            <a:spLocks noGrp="1"/>
          </p:cNvSpPr>
          <p:nvPr>
            <p:ph type="body" sz="half" idx="2"/>
          </p:nvPr>
        </p:nvSpPr>
        <p:spPr>
          <a:xfrm>
            <a:off x="3022759" y="3807943"/>
            <a:ext cx="5541725" cy="794887"/>
          </a:xfrm>
        </p:spPr>
        <p:txBody>
          <a:bodyPr anchor="ctr">
            <a:normAutofit/>
          </a:bodyPr>
          <a:lstStyle>
            <a:lvl1pPr marL="0" indent="0">
              <a:buNone/>
              <a:defRPr sz="1800"/>
            </a:lvl1pPr>
            <a:lvl2pPr marL="503926" indent="0">
              <a:buNone/>
              <a:defRPr sz="1300"/>
            </a:lvl2pPr>
            <a:lvl3pPr marL="1007852" indent="0">
              <a:buNone/>
              <a:defRPr sz="1100"/>
            </a:lvl3pPr>
            <a:lvl4pPr marL="1511778" indent="0">
              <a:buNone/>
              <a:defRPr sz="1000"/>
            </a:lvl4pPr>
            <a:lvl5pPr marL="2015703" indent="0">
              <a:buNone/>
              <a:defRPr sz="1000"/>
            </a:lvl5pPr>
            <a:lvl6pPr marL="2519629" indent="0">
              <a:buNone/>
              <a:defRPr sz="1000"/>
            </a:lvl6pPr>
            <a:lvl7pPr marL="3023555" indent="0">
              <a:buNone/>
              <a:defRPr sz="1000"/>
            </a:lvl7pPr>
            <a:lvl8pPr marL="3527481" indent="0">
              <a:buNone/>
              <a:defRPr sz="1000"/>
            </a:lvl8pPr>
            <a:lvl9pPr marL="4031407" indent="0">
              <a:buNone/>
              <a:defRPr sz="1000"/>
            </a:lvl9pPr>
          </a:lstStyle>
          <a:p>
            <a:pPr lvl="0"/>
            <a:r>
              <a:rPr lang="sk-SK"/>
              <a:t>Kliknite sem a upravte štýly predlohy textu</a:t>
            </a:r>
          </a:p>
        </p:txBody>
      </p:sp>
      <p:sp>
        <p:nvSpPr>
          <p:cNvPr id="9" name="TextBox 8"/>
          <p:cNvSpPr txBox="1"/>
          <p:nvPr/>
        </p:nvSpPr>
        <p:spPr>
          <a:xfrm>
            <a:off x="2683538" y="3673864"/>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sk-SK"/>
              <a:t>Kliknutím upravte štýl predlohy nadpisu</a:t>
            </a:r>
            <a:endParaRPr lang="en-US"/>
          </a:p>
        </p:txBody>
      </p:sp>
      <p:sp>
        <p:nvSpPr>
          <p:cNvPr id="13" name="Date Placeholder 12"/>
          <p:cNvSpPr>
            <a:spLocks noGrp="1"/>
          </p:cNvSpPr>
          <p:nvPr>
            <p:ph type="dt" sz="half" idx="10"/>
          </p:nvPr>
        </p:nvSpPr>
        <p:spPr/>
        <p:txBody>
          <a:bodyPr/>
          <a:lstStyle/>
          <a:p>
            <a:fld id="{56C19AEB-C137-0C4F-A82A-5248E7BFEF8E}" type="datetime1">
              <a:rPr lang="sk-SK" smtClean="0"/>
              <a:t>15.2.22</a:t>
            </a:fld>
            <a:endParaRPr lang="en-GB"/>
          </a:p>
        </p:txBody>
      </p:sp>
      <p:sp>
        <p:nvSpPr>
          <p:cNvPr id="14" name="Slide Number Placeholder 13"/>
          <p:cNvSpPr>
            <a:spLocks noGrp="1"/>
          </p:cNvSpPr>
          <p:nvPr>
            <p:ph type="sldNum" sz="quarter" idx="11"/>
          </p:nvPr>
        </p:nvSpPr>
        <p:spPr/>
        <p:txBody>
          <a:bodyPr/>
          <a:lstStyle/>
          <a:p>
            <a:fld id="{79175293-B81F-479D-8DFF-1D0DC9796D73}" type="slidenum">
              <a:rPr lang="en-GB" smtClean="0"/>
              <a:pPr/>
              <a:t>‹#›</a:t>
            </a:fld>
            <a:endParaRPr lang="en-GB"/>
          </a:p>
        </p:txBody>
      </p:sp>
      <p:sp>
        <p:nvSpPr>
          <p:cNvPr id="15" name="Footer Placeholder 14"/>
          <p:cNvSpPr>
            <a:spLocks noGrp="1"/>
          </p:cNvSpPr>
          <p:nvPr>
            <p:ph type="ftr" sz="quarter" idx="12"/>
          </p:nvPr>
        </p:nvSpPr>
        <p:spPr/>
        <p:txBody>
          <a:bodyPr/>
          <a:lstStyle/>
          <a:p>
            <a:r>
              <a:rPr lang="en-GB"/>
              <a:t>rusnak.truni.sk</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264152" y="0"/>
            <a:ext cx="10075863" cy="756285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8" name="Oval 7"/>
          <p:cNvSpPr/>
          <p:nvPr/>
        </p:nvSpPr>
        <p:spPr>
          <a:xfrm rot="19724275">
            <a:off x="1513166" y="1145169"/>
            <a:ext cx="7978510" cy="6293538"/>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9" name="Oval 8"/>
          <p:cNvSpPr/>
          <p:nvPr/>
        </p:nvSpPr>
        <p:spPr>
          <a:xfrm rot="17656910">
            <a:off x="-304560" y="1287646"/>
            <a:ext cx="6107704" cy="4937062"/>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10" name="Oval 9"/>
          <p:cNvSpPr/>
          <p:nvPr/>
        </p:nvSpPr>
        <p:spPr>
          <a:xfrm rot="19724275">
            <a:off x="3612011" y="128865"/>
            <a:ext cx="7139672" cy="5243440"/>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2" name="Title Placeholder 1"/>
          <p:cNvSpPr>
            <a:spLocks noGrp="1"/>
          </p:cNvSpPr>
          <p:nvPr>
            <p:ph type="title"/>
          </p:nvPr>
        </p:nvSpPr>
        <p:spPr>
          <a:xfrm>
            <a:off x="856448" y="5378027"/>
            <a:ext cx="8312587" cy="1008380"/>
          </a:xfrm>
          <a:prstGeom prst="rect">
            <a:avLst/>
          </a:prstGeom>
        </p:spPr>
        <p:txBody>
          <a:bodyPr vert="horz" lIns="100785" tIns="50393" rIns="100785" bIns="50393" rtlCol="0" anchor="b">
            <a:noAutofit/>
          </a:bodyPr>
          <a:lstStyle/>
          <a:p>
            <a:r>
              <a:rPr lang="sk-SK"/>
              <a:t>Kliknutím upravte štýl predlohy nadpisu</a:t>
            </a:r>
            <a:endParaRPr lang="en-US" dirty="0"/>
          </a:p>
        </p:txBody>
      </p:sp>
      <p:sp>
        <p:nvSpPr>
          <p:cNvPr id="3" name="Text Placeholder 2"/>
          <p:cNvSpPr>
            <a:spLocks noGrp="1"/>
          </p:cNvSpPr>
          <p:nvPr>
            <p:ph type="body" idx="1"/>
          </p:nvPr>
        </p:nvSpPr>
        <p:spPr>
          <a:xfrm>
            <a:off x="2351035" y="756287"/>
            <a:ext cx="6717242" cy="4033519"/>
          </a:xfrm>
          <a:prstGeom prst="rect">
            <a:avLst/>
          </a:prstGeom>
        </p:spPr>
        <p:txBody>
          <a:bodyPr vert="horz" lIns="100785" tIns="50393" rIns="100785" bIns="50393" rtlCol="0" anchor="ctr">
            <a:normAutofit/>
          </a:bodyPr>
          <a:lstStyle/>
          <a:p>
            <a:pPr lvl="0"/>
            <a:r>
              <a:rPr lang="sk-SK"/>
              <a:t>Upraviť štýly predlohy textu
Druhá úroveň
Tretia úroveň
Štvrtá úroveň
Piata úroveň</a:t>
            </a:r>
            <a:endParaRPr lang="en-US" dirty="0"/>
          </a:p>
        </p:txBody>
      </p:sp>
      <p:sp>
        <p:nvSpPr>
          <p:cNvPr id="4" name="Date Placeholder 3"/>
          <p:cNvSpPr>
            <a:spLocks noGrp="1"/>
          </p:cNvSpPr>
          <p:nvPr>
            <p:ph type="dt" sz="half" idx="2"/>
          </p:nvPr>
        </p:nvSpPr>
        <p:spPr>
          <a:xfrm>
            <a:off x="8341096" y="6787309"/>
            <a:ext cx="811145" cy="402652"/>
          </a:xfrm>
          <a:prstGeom prst="rect">
            <a:avLst/>
          </a:prstGeom>
        </p:spPr>
        <p:txBody>
          <a:bodyPr vert="horz" lIns="100785" tIns="50393" rIns="100785" bIns="50393" rtlCol="0" anchor="t"/>
          <a:lstStyle>
            <a:lvl1pPr algn="r">
              <a:defRPr sz="1200">
                <a:solidFill>
                  <a:schemeClr val="tx1">
                    <a:alpha val="60000"/>
                  </a:schemeClr>
                </a:solidFill>
                <a:effectLst/>
              </a:defRPr>
            </a:lvl1pPr>
          </a:lstStyle>
          <a:p>
            <a:fld id="{92288B39-BBF2-8A45-8A35-D4DD2A07B94A}" type="datetime1">
              <a:rPr lang="sk-SK" smtClean="0"/>
              <a:t>15.2.22</a:t>
            </a:fld>
            <a:endParaRPr lang="en-GB"/>
          </a:p>
        </p:txBody>
      </p:sp>
      <p:sp>
        <p:nvSpPr>
          <p:cNvPr id="5" name="Footer Placeholder 4"/>
          <p:cNvSpPr>
            <a:spLocks noGrp="1"/>
          </p:cNvSpPr>
          <p:nvPr>
            <p:ph type="ftr" sz="quarter" idx="3"/>
          </p:nvPr>
        </p:nvSpPr>
        <p:spPr>
          <a:xfrm>
            <a:off x="4998562" y="6787309"/>
            <a:ext cx="1256701" cy="402651"/>
          </a:xfrm>
          <a:prstGeom prst="rect">
            <a:avLst/>
          </a:prstGeom>
        </p:spPr>
        <p:txBody>
          <a:bodyPr vert="horz" lIns="100785" tIns="50393" rIns="100785" bIns="50393" rtlCol="0" anchor="t"/>
          <a:lstStyle>
            <a:lvl1pPr algn="l">
              <a:defRPr sz="1200">
                <a:solidFill>
                  <a:schemeClr val="tx1">
                    <a:alpha val="60000"/>
                  </a:schemeClr>
                </a:solidFill>
                <a:effectLst/>
              </a:defRPr>
            </a:lvl1pPr>
          </a:lstStyle>
          <a:p>
            <a:r>
              <a:rPr lang="en-GB"/>
              <a:t>rusnak.truni.sk</a:t>
            </a:r>
            <a:endParaRPr lang="en-GB" dirty="0"/>
          </a:p>
        </p:txBody>
      </p:sp>
      <p:sp>
        <p:nvSpPr>
          <p:cNvPr id="6" name="Slide Number Placeholder 5"/>
          <p:cNvSpPr>
            <a:spLocks noGrp="1"/>
          </p:cNvSpPr>
          <p:nvPr>
            <p:ph type="sldNum" sz="quarter" idx="4"/>
          </p:nvPr>
        </p:nvSpPr>
        <p:spPr>
          <a:xfrm>
            <a:off x="856449" y="6844216"/>
            <a:ext cx="822862" cy="345745"/>
          </a:xfrm>
          <a:prstGeom prst="rect">
            <a:avLst/>
          </a:prstGeom>
        </p:spPr>
        <p:txBody>
          <a:bodyPr vert="horz" lIns="100785" tIns="50393" rIns="100785" bIns="10079" rtlCol="0" anchor="b"/>
          <a:lstStyle>
            <a:lvl1pPr algn="l">
              <a:defRPr sz="1800">
                <a:solidFill>
                  <a:schemeClr val="tx1">
                    <a:alpha val="60000"/>
                  </a:schemeClr>
                </a:solidFill>
                <a:effectLst/>
              </a:defRPr>
            </a:lvl1pPr>
          </a:lstStyle>
          <a:p>
            <a:fld id="{097C3CC7-D778-443F-883F-F6921BFC0479}"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1007852" rtl="0" eaLnBrk="1" latinLnBrk="0" hangingPunct="1">
        <a:spcBef>
          <a:spcPct val="0"/>
        </a:spcBef>
        <a:buNone/>
        <a:defRPr sz="5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2356" indent="-282198" algn="l" defTabSz="1007852" rtl="0" eaLnBrk="1" latinLnBrk="0" hangingPunct="1">
        <a:spcBef>
          <a:spcPct val="20000"/>
        </a:spcBef>
        <a:spcAft>
          <a:spcPts val="0"/>
        </a:spcAft>
        <a:buSzPct val="60000"/>
        <a:buFont typeface="Wingdings" pitchFamily="2" charset="2"/>
        <a:buChar char=""/>
        <a:defRPr sz="2300" kern="1200">
          <a:solidFill>
            <a:schemeClr val="tx1"/>
          </a:solidFill>
          <a:effectLst>
            <a:outerShdw blurRad="38100" dist="38100" dir="2700000" algn="tl">
              <a:srgbClr val="000000">
                <a:alpha val="43137"/>
              </a:srgbClr>
            </a:outerShdw>
          </a:effectLst>
          <a:latin typeface="+mn-lt"/>
          <a:ea typeface="+mn-ea"/>
          <a:cs typeface="+mn-cs"/>
        </a:defRPr>
      </a:lvl1pPr>
      <a:lvl2pPr marL="705496" indent="-282198" algn="l" defTabSz="1007852" rtl="0" eaLnBrk="1" latinLnBrk="0" hangingPunct="1">
        <a:spcBef>
          <a:spcPct val="20000"/>
        </a:spcBef>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2pPr>
      <a:lvl3pPr marL="1108637" indent="-282198" algn="l" defTabSz="1007852"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3pPr>
      <a:lvl4pPr marL="1511778" indent="-282198" algn="l" defTabSz="1007852" rtl="0" eaLnBrk="1" latinLnBrk="0" hangingPunct="1">
        <a:spcBef>
          <a:spcPct val="20000"/>
        </a:spcBef>
        <a:buSzPct val="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814133" indent="-282198" algn="l" defTabSz="1007852"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5pPr>
      <a:lvl6pPr marL="2166881"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469237"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771592"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3124340"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1007852" rtl="0" eaLnBrk="1" latinLnBrk="0" hangingPunct="1">
        <a:defRPr sz="2000" kern="1200">
          <a:solidFill>
            <a:schemeClr val="tx1"/>
          </a:solidFill>
          <a:latin typeface="+mn-lt"/>
          <a:ea typeface="+mn-ea"/>
          <a:cs typeface="+mn-cs"/>
        </a:defRPr>
      </a:lvl1pPr>
      <a:lvl2pPr marL="503926" algn="l" defTabSz="1007852" rtl="0" eaLnBrk="1" latinLnBrk="0" hangingPunct="1">
        <a:defRPr sz="2000" kern="1200">
          <a:solidFill>
            <a:schemeClr val="tx1"/>
          </a:solidFill>
          <a:latin typeface="+mn-lt"/>
          <a:ea typeface="+mn-ea"/>
          <a:cs typeface="+mn-cs"/>
        </a:defRPr>
      </a:lvl2pPr>
      <a:lvl3pPr marL="1007852" algn="l" defTabSz="1007852" rtl="0" eaLnBrk="1" latinLnBrk="0" hangingPunct="1">
        <a:defRPr sz="2000" kern="1200">
          <a:solidFill>
            <a:schemeClr val="tx1"/>
          </a:solidFill>
          <a:latin typeface="+mn-lt"/>
          <a:ea typeface="+mn-ea"/>
          <a:cs typeface="+mn-cs"/>
        </a:defRPr>
      </a:lvl3pPr>
      <a:lvl4pPr marL="1511778" algn="l" defTabSz="1007852" rtl="0" eaLnBrk="1" latinLnBrk="0" hangingPunct="1">
        <a:defRPr sz="2000" kern="1200">
          <a:solidFill>
            <a:schemeClr val="tx1"/>
          </a:solidFill>
          <a:latin typeface="+mn-lt"/>
          <a:ea typeface="+mn-ea"/>
          <a:cs typeface="+mn-cs"/>
        </a:defRPr>
      </a:lvl4pPr>
      <a:lvl5pPr marL="2015703" algn="l" defTabSz="1007852" rtl="0" eaLnBrk="1" latinLnBrk="0" hangingPunct="1">
        <a:defRPr sz="2000" kern="1200">
          <a:solidFill>
            <a:schemeClr val="tx1"/>
          </a:solidFill>
          <a:latin typeface="+mn-lt"/>
          <a:ea typeface="+mn-ea"/>
          <a:cs typeface="+mn-cs"/>
        </a:defRPr>
      </a:lvl5pPr>
      <a:lvl6pPr marL="2519629" algn="l" defTabSz="1007852" rtl="0" eaLnBrk="1" latinLnBrk="0" hangingPunct="1">
        <a:defRPr sz="2000" kern="1200">
          <a:solidFill>
            <a:schemeClr val="tx1"/>
          </a:solidFill>
          <a:latin typeface="+mn-lt"/>
          <a:ea typeface="+mn-ea"/>
          <a:cs typeface="+mn-cs"/>
        </a:defRPr>
      </a:lvl6pPr>
      <a:lvl7pPr marL="3023555" algn="l" defTabSz="1007852" rtl="0" eaLnBrk="1" latinLnBrk="0" hangingPunct="1">
        <a:defRPr sz="2000" kern="1200">
          <a:solidFill>
            <a:schemeClr val="tx1"/>
          </a:solidFill>
          <a:latin typeface="+mn-lt"/>
          <a:ea typeface="+mn-ea"/>
          <a:cs typeface="+mn-cs"/>
        </a:defRPr>
      </a:lvl7pPr>
      <a:lvl8pPr marL="3527481" algn="l" defTabSz="1007852" rtl="0" eaLnBrk="1" latinLnBrk="0" hangingPunct="1">
        <a:defRPr sz="2000" kern="1200">
          <a:solidFill>
            <a:schemeClr val="tx1"/>
          </a:solidFill>
          <a:latin typeface="+mn-lt"/>
          <a:ea typeface="+mn-ea"/>
          <a:cs typeface="+mn-cs"/>
        </a:defRPr>
      </a:lvl8pPr>
      <a:lvl9pPr marL="4031407" algn="l" defTabSz="100785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ncbi.nlm.nih.gov/account/regis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ealth &amp; Science - Consumer Choice Center">
            <a:extLst>
              <a:ext uri="{FF2B5EF4-FFF2-40B4-BE49-F238E27FC236}">
                <a16:creationId xmlns:a16="http://schemas.microsoft.com/office/drawing/2014/main" id="{622A6931-56ED-154D-B38B-DAC783F09BC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425926" y="756286"/>
            <a:ext cx="3781425" cy="3781425"/>
          </a:xfrm>
          <a:prstGeom prst="rect">
            <a:avLst/>
          </a:prstGeom>
          <a:solidFill>
            <a:srgbClr val="FFFFFF"/>
          </a:solidFill>
        </p:spPr>
      </p:pic>
      <p:sp>
        <p:nvSpPr>
          <p:cNvPr id="3" name="Subtitle 2"/>
          <p:cNvSpPr>
            <a:spLocks noGrp="1"/>
          </p:cNvSpPr>
          <p:nvPr>
            <p:ph type="body" sz="half" idx="2"/>
          </p:nvPr>
        </p:nvSpPr>
        <p:spPr>
          <a:xfrm>
            <a:off x="6143625" y="756286"/>
            <a:ext cx="3932237" cy="3781425"/>
          </a:xfrm>
        </p:spPr>
        <p:txBody>
          <a:bodyPr anchor="ctr">
            <a:normAutofit/>
          </a:bodyPr>
          <a:lstStyle/>
          <a:p>
            <a:r>
              <a:rPr lang="sk-SK" sz="2800" dirty="0"/>
              <a:t>prof. MUDr. Martin Rusnák, </a:t>
            </a:r>
            <a:r>
              <a:rPr lang="sk-SK" sz="2800" dirty="0" err="1"/>
              <a:t>CSc</a:t>
            </a:r>
            <a:endParaRPr lang="sk-SK" sz="2800" dirty="0"/>
          </a:p>
        </p:txBody>
      </p:sp>
      <p:sp>
        <p:nvSpPr>
          <p:cNvPr id="71" name="Date Placeholder 3">
            <a:extLst>
              <a:ext uri="{FF2B5EF4-FFF2-40B4-BE49-F238E27FC236}">
                <a16:creationId xmlns:a16="http://schemas.microsoft.com/office/drawing/2014/main" id="{7AFDDC9A-8736-49FF-BD0E-1B5FE929640E}"/>
              </a:ext>
            </a:extLst>
          </p:cNvPr>
          <p:cNvSpPr>
            <a:spLocks noGrp="1"/>
          </p:cNvSpPr>
          <p:nvPr>
            <p:ph type="dt" sz="half" idx="10"/>
          </p:nvPr>
        </p:nvSpPr>
        <p:spPr>
          <a:xfrm>
            <a:off x="8341096" y="6787309"/>
            <a:ext cx="811145" cy="402652"/>
          </a:xfrm>
        </p:spPr>
        <p:txBody>
          <a:bodyPr/>
          <a:lstStyle/>
          <a:p>
            <a:pPr>
              <a:spcAft>
                <a:spcPts val="600"/>
              </a:spcAft>
            </a:pPr>
            <a:fld id="{AB24D903-4153-304A-BA90-AE40FA8F1860}" type="datetime1">
              <a:rPr lang="sk-SK" smtClean="0"/>
              <a:t>15.2.22</a:t>
            </a:fld>
            <a:endParaRPr lang="en-GB"/>
          </a:p>
        </p:txBody>
      </p:sp>
      <p:sp>
        <p:nvSpPr>
          <p:cNvPr id="73" name="Slide Number Placeholder 4">
            <a:extLst>
              <a:ext uri="{FF2B5EF4-FFF2-40B4-BE49-F238E27FC236}">
                <a16:creationId xmlns:a16="http://schemas.microsoft.com/office/drawing/2014/main" id="{645D3A00-7BFD-4172-95AC-2BDA57D8EFC4}"/>
              </a:ext>
            </a:extLst>
          </p:cNvPr>
          <p:cNvSpPr>
            <a:spLocks noGrp="1"/>
          </p:cNvSpPr>
          <p:nvPr>
            <p:ph type="sldNum" sz="quarter" idx="11"/>
          </p:nvPr>
        </p:nvSpPr>
        <p:spPr>
          <a:xfrm>
            <a:off x="856449" y="6844216"/>
            <a:ext cx="822862" cy="345745"/>
          </a:xfrm>
        </p:spPr>
        <p:txBody>
          <a:bodyPr/>
          <a:lstStyle/>
          <a:p>
            <a:pPr>
              <a:spcAft>
                <a:spcPts val="600"/>
              </a:spcAft>
            </a:pPr>
            <a:fld id="{FA6E8336-881F-4F52-AF42-3EE20DD441E2}" type="slidenum">
              <a:rPr lang="en-GB" smtClean="0"/>
              <a:pPr>
                <a:spcAft>
                  <a:spcPts val="600"/>
                </a:spcAft>
              </a:pPr>
              <a:t>1</a:t>
            </a:fld>
            <a:endParaRPr lang="en-GB"/>
          </a:p>
        </p:txBody>
      </p:sp>
      <p:sp>
        <p:nvSpPr>
          <p:cNvPr id="75" name="Footer Placeholder 5">
            <a:extLst>
              <a:ext uri="{FF2B5EF4-FFF2-40B4-BE49-F238E27FC236}">
                <a16:creationId xmlns:a16="http://schemas.microsoft.com/office/drawing/2014/main" id="{B52903CD-836B-4319-8F86-4282DBFD6D0F}"/>
              </a:ext>
            </a:extLst>
          </p:cNvPr>
          <p:cNvSpPr>
            <a:spLocks noGrp="1"/>
          </p:cNvSpPr>
          <p:nvPr>
            <p:ph type="ftr" sz="quarter" idx="12"/>
          </p:nvPr>
        </p:nvSpPr>
        <p:spPr>
          <a:xfrm>
            <a:off x="4998562" y="6787309"/>
            <a:ext cx="1256701" cy="402651"/>
          </a:xfrm>
        </p:spPr>
        <p:txBody>
          <a:bodyPr/>
          <a:lstStyle/>
          <a:p>
            <a:pPr>
              <a:spcAft>
                <a:spcPts val="600"/>
              </a:spcAft>
            </a:pPr>
            <a:r>
              <a:rPr lang="en-GB"/>
              <a:t>rusnak.truni.sk</a:t>
            </a:r>
          </a:p>
        </p:txBody>
      </p:sp>
      <p:sp>
        <p:nvSpPr>
          <p:cNvPr id="2" name="Title 1"/>
          <p:cNvSpPr>
            <a:spLocks noGrp="1"/>
          </p:cNvSpPr>
          <p:nvPr>
            <p:ph type="title"/>
          </p:nvPr>
        </p:nvSpPr>
        <p:spPr>
          <a:xfrm>
            <a:off x="923622" y="5778929"/>
            <a:ext cx="8312587" cy="1008380"/>
          </a:xfrm>
        </p:spPr>
        <p:txBody>
          <a:bodyPr anchor="b">
            <a:noAutofit/>
          </a:bodyPr>
          <a:lstStyle/>
          <a:p>
            <a:pPr>
              <a:lnSpc>
                <a:spcPct val="90000"/>
              </a:lnSpc>
            </a:pPr>
            <a:r>
              <a:rPr lang="sk-SK" dirty="0"/>
              <a:t>Systematické prehľady vedeckých dôkazov</a:t>
            </a:r>
          </a:p>
        </p:txBody>
      </p:sp>
    </p:spTree>
    <p:extLst>
      <p:ext uri="{BB962C8B-B14F-4D97-AF65-F5344CB8AC3E}">
        <p14:creationId xmlns:p14="http://schemas.microsoft.com/office/powerpoint/2010/main" val="274609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ACC16-1F7B-4CFD-A7BD-AA8D5F9083FF}"/>
              </a:ext>
            </a:extLst>
          </p:cNvPr>
          <p:cNvSpPr>
            <a:spLocks noGrp="1"/>
          </p:cNvSpPr>
          <p:nvPr>
            <p:ph type="title"/>
          </p:nvPr>
        </p:nvSpPr>
        <p:spPr/>
        <p:txBody>
          <a:bodyPr/>
          <a:lstStyle/>
          <a:p>
            <a:r>
              <a:rPr lang="sk-SK" dirty="0"/>
              <a:t>Stratégie vyhľadávania</a:t>
            </a:r>
          </a:p>
        </p:txBody>
      </p:sp>
      <p:sp>
        <p:nvSpPr>
          <p:cNvPr id="3" name="Content Placeholder 2">
            <a:extLst>
              <a:ext uri="{FF2B5EF4-FFF2-40B4-BE49-F238E27FC236}">
                <a16:creationId xmlns:a16="http://schemas.microsoft.com/office/drawing/2014/main" id="{6B86B444-6C5C-48D5-B7BC-CEBF2176016C}"/>
              </a:ext>
            </a:extLst>
          </p:cNvPr>
          <p:cNvSpPr>
            <a:spLocks noGrp="1"/>
          </p:cNvSpPr>
          <p:nvPr>
            <p:ph idx="1"/>
          </p:nvPr>
        </p:nvSpPr>
        <p:spPr>
          <a:xfrm>
            <a:off x="598714" y="756287"/>
            <a:ext cx="8469563" cy="4740999"/>
          </a:xfrm>
        </p:spPr>
        <p:txBody>
          <a:bodyPr>
            <a:normAutofit fontScale="70000" lnSpcReduction="20000"/>
          </a:bodyPr>
          <a:lstStyle/>
          <a:p>
            <a:r>
              <a:rPr lang="en-GB" sz="2679" dirty="0"/>
              <a:t>Build up the key words and topics for your project</a:t>
            </a:r>
          </a:p>
          <a:p>
            <a:pPr lvl="1"/>
            <a:r>
              <a:rPr lang="en-GB" sz="2479" dirty="0"/>
              <a:t>Example from </a:t>
            </a:r>
            <a:r>
              <a:rPr lang="en-GB" sz="2479" dirty="0" err="1"/>
              <a:t>Truni</a:t>
            </a:r>
            <a:r>
              <a:rPr lang="en-GB" sz="2479" dirty="0"/>
              <a:t> Living Systematic Review of TBI:</a:t>
            </a:r>
          </a:p>
          <a:p>
            <a:pPr lvl="2"/>
            <a:r>
              <a:rPr lang="en-AU" dirty="0"/>
              <a:t>1. exp epidemiology</a:t>
            </a:r>
            <a:endParaRPr lang="en-GB" dirty="0"/>
          </a:p>
          <a:p>
            <a:pPr lvl="2"/>
            <a:r>
              <a:rPr lang="en-AU" dirty="0"/>
              <a:t>2. epidemiology.mp.</a:t>
            </a:r>
            <a:endParaRPr lang="en-GB" dirty="0"/>
          </a:p>
          <a:p>
            <a:pPr lvl="2"/>
            <a:r>
              <a:rPr lang="en-AU" dirty="0"/>
              <a:t>3. case fatality.mp.</a:t>
            </a:r>
            <a:endParaRPr lang="en-GB" dirty="0"/>
          </a:p>
          <a:p>
            <a:pPr lvl="2"/>
            <a:r>
              <a:rPr lang="en-AU" dirty="0"/>
              <a:t>4. incidence.mp.</a:t>
            </a:r>
            <a:endParaRPr lang="en-GB" dirty="0"/>
          </a:p>
          <a:p>
            <a:pPr lvl="2"/>
            <a:r>
              <a:rPr lang="en-AU" dirty="0"/>
              <a:t>5. prevalence.mp.</a:t>
            </a:r>
            <a:endParaRPr lang="en-GB" dirty="0"/>
          </a:p>
          <a:p>
            <a:pPr lvl="2"/>
            <a:r>
              <a:rPr lang="en-AU" dirty="0"/>
              <a:t>6. mortality.mp.</a:t>
            </a:r>
            <a:endParaRPr lang="en-GB" dirty="0"/>
          </a:p>
          <a:p>
            <a:pPr lvl="2"/>
            <a:r>
              <a:rPr lang="en-AU" dirty="0"/>
              <a:t>7. or/1-6</a:t>
            </a:r>
            <a:endParaRPr lang="en-GB" dirty="0"/>
          </a:p>
          <a:p>
            <a:pPr lvl="2"/>
            <a:r>
              <a:rPr lang="en-AU" dirty="0"/>
              <a:t>8. brain injury/</a:t>
            </a:r>
            <a:endParaRPr lang="en-GB" dirty="0"/>
          </a:p>
          <a:p>
            <a:pPr lvl="2"/>
            <a:r>
              <a:rPr lang="en-AU" dirty="0"/>
              <a:t>9. ((head* or brain*) adj2 (</a:t>
            </a:r>
            <a:r>
              <a:rPr lang="en-AU" dirty="0" err="1"/>
              <a:t>injur</a:t>
            </a:r>
            <a:r>
              <a:rPr lang="en-AU" dirty="0"/>
              <a:t>* or trauma*)).</a:t>
            </a:r>
            <a:r>
              <a:rPr lang="en-AU" dirty="0" err="1"/>
              <a:t>mp</a:t>
            </a:r>
            <a:r>
              <a:rPr lang="en-AU" dirty="0"/>
              <a:t>.</a:t>
            </a:r>
            <a:endParaRPr lang="en-GB" dirty="0"/>
          </a:p>
          <a:p>
            <a:pPr lvl="2"/>
            <a:r>
              <a:rPr lang="fr-FR" dirty="0"/>
              <a:t>10. or/8-9</a:t>
            </a:r>
            <a:endParaRPr lang="en-GB" dirty="0"/>
          </a:p>
          <a:p>
            <a:pPr lvl="2"/>
            <a:r>
              <a:rPr lang="fr-FR" dirty="0"/>
              <a:t>11. </a:t>
            </a:r>
            <a:r>
              <a:rPr lang="fr-FR" dirty="0" err="1"/>
              <a:t>exp</a:t>
            </a:r>
            <a:r>
              <a:rPr lang="fr-FR" dirty="0"/>
              <a:t> Europe/</a:t>
            </a:r>
            <a:endParaRPr lang="en-GB" dirty="0"/>
          </a:p>
          <a:p>
            <a:pPr lvl="2"/>
            <a:r>
              <a:rPr lang="fr-FR" dirty="0"/>
              <a:t>12. </a:t>
            </a:r>
            <a:r>
              <a:rPr lang="fr-FR" dirty="0" err="1"/>
              <a:t>europ</a:t>
            </a:r>
            <a:r>
              <a:rPr lang="fr-FR" dirty="0"/>
              <a:t>*.</a:t>
            </a:r>
            <a:r>
              <a:rPr lang="fr-FR" dirty="0" err="1"/>
              <a:t>mp</a:t>
            </a:r>
            <a:r>
              <a:rPr lang="fr-FR" dirty="0"/>
              <a:t>.</a:t>
            </a:r>
            <a:endParaRPr lang="en-GB" dirty="0"/>
          </a:p>
          <a:p>
            <a:pPr lvl="2"/>
            <a:r>
              <a:rPr lang="en-AU" dirty="0"/>
              <a:t>13. (ALBANIA or AUSTRIA or BELGIUM or BULGARIA or BYELARUS or CROATIA or CYPRUS or CZECH REPUBLIC or DENMARK or ENGLAND or ESTONIA or FINLAND or FRANCE or GERMANY or GREECE or HUNGARY or ICELAND or IRELAND or ITALY or LITHUANIA or MACEDONIA or NETHERLANDS or NORTH IRELAND or NORWAY or POLAND or PORTUGAL or ROMANIA or SCOTLAND or SERBIA or SLOVAKIA or SLOVENIA or SPAIN or SWEDEN or SWITZERLAND or UNITED KINGDOM or WALES or YUGOSLAVIA).in.</a:t>
            </a:r>
            <a:endParaRPr lang="en-GB" dirty="0"/>
          </a:p>
          <a:p>
            <a:pPr lvl="2"/>
            <a:r>
              <a:rPr lang="en-AU" dirty="0"/>
              <a:t>14. or/11-13</a:t>
            </a:r>
            <a:endParaRPr lang="en-GB" dirty="0"/>
          </a:p>
          <a:p>
            <a:pPr lvl="2"/>
            <a:r>
              <a:rPr lang="en-AU" dirty="0"/>
              <a:t>15. and/7,10,14</a:t>
            </a:r>
            <a:endParaRPr lang="en-GB" dirty="0"/>
          </a:p>
          <a:p>
            <a:pPr lvl="1"/>
            <a:endParaRPr lang="en-GB" dirty="0"/>
          </a:p>
        </p:txBody>
      </p:sp>
      <p:sp>
        <p:nvSpPr>
          <p:cNvPr id="8" name="Zástupný objekt pre dátum 7">
            <a:extLst>
              <a:ext uri="{FF2B5EF4-FFF2-40B4-BE49-F238E27FC236}">
                <a16:creationId xmlns:a16="http://schemas.microsoft.com/office/drawing/2014/main" id="{BCAE1641-9A72-0A4C-B335-B6E98BA97E66}"/>
              </a:ext>
            </a:extLst>
          </p:cNvPr>
          <p:cNvSpPr>
            <a:spLocks noGrp="1"/>
          </p:cNvSpPr>
          <p:nvPr>
            <p:ph type="dt" sz="half" idx="10"/>
          </p:nvPr>
        </p:nvSpPr>
        <p:spPr/>
        <p:txBody>
          <a:bodyPr/>
          <a:lstStyle/>
          <a:p>
            <a:fld id="{023D7C4D-7803-DA4F-B955-8A86DDF4F93A}" type="datetime1">
              <a:rPr lang="sk-SK" smtClean="0"/>
              <a:t>15.2.22</a:t>
            </a:fld>
            <a:endParaRPr lang="en-GB"/>
          </a:p>
        </p:txBody>
      </p:sp>
      <p:sp>
        <p:nvSpPr>
          <p:cNvPr id="9" name="Zástupný objekt pre číslo snímky 8">
            <a:extLst>
              <a:ext uri="{FF2B5EF4-FFF2-40B4-BE49-F238E27FC236}">
                <a16:creationId xmlns:a16="http://schemas.microsoft.com/office/drawing/2014/main" id="{8D98B36E-434C-D342-B69C-14C1B72AB4C6}"/>
              </a:ext>
            </a:extLst>
          </p:cNvPr>
          <p:cNvSpPr>
            <a:spLocks noGrp="1"/>
          </p:cNvSpPr>
          <p:nvPr>
            <p:ph type="sldNum" sz="quarter" idx="12"/>
          </p:nvPr>
        </p:nvSpPr>
        <p:spPr/>
        <p:txBody>
          <a:bodyPr/>
          <a:lstStyle/>
          <a:p>
            <a:fld id="{B1ED6841-D2F2-47E6-AAF0-C2A7B4192012}" type="slidenum">
              <a:rPr lang="en-GB" smtClean="0"/>
              <a:t>10</a:t>
            </a:fld>
            <a:endParaRPr lang="en-GB"/>
          </a:p>
        </p:txBody>
      </p:sp>
    </p:spTree>
    <p:extLst>
      <p:ext uri="{BB962C8B-B14F-4D97-AF65-F5344CB8AC3E}">
        <p14:creationId xmlns:p14="http://schemas.microsoft.com/office/powerpoint/2010/main" val="1249936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ACC16-1F7B-4CFD-A7BD-AA8D5F9083FF}"/>
              </a:ext>
            </a:extLst>
          </p:cNvPr>
          <p:cNvSpPr>
            <a:spLocks noGrp="1"/>
          </p:cNvSpPr>
          <p:nvPr>
            <p:ph type="title"/>
          </p:nvPr>
        </p:nvSpPr>
        <p:spPr>
          <a:xfrm>
            <a:off x="755689" y="5939703"/>
            <a:ext cx="8312587" cy="1008380"/>
          </a:xfrm>
        </p:spPr>
        <p:txBody>
          <a:bodyPr/>
          <a:lstStyle/>
          <a:p>
            <a:r>
              <a:rPr lang="sk-SK" dirty="0"/>
              <a:t>Ako preveriť nájdené</a:t>
            </a:r>
            <a:endParaRPr lang="en-GB" dirty="0"/>
          </a:p>
        </p:txBody>
      </p:sp>
      <p:sp>
        <p:nvSpPr>
          <p:cNvPr id="3" name="Content Placeholder 2">
            <a:extLst>
              <a:ext uri="{FF2B5EF4-FFF2-40B4-BE49-F238E27FC236}">
                <a16:creationId xmlns:a16="http://schemas.microsoft.com/office/drawing/2014/main" id="{6B86B444-6C5C-48D5-B7BC-CEBF2176016C}"/>
              </a:ext>
            </a:extLst>
          </p:cNvPr>
          <p:cNvSpPr>
            <a:spLocks noGrp="1"/>
          </p:cNvSpPr>
          <p:nvPr>
            <p:ph idx="1"/>
          </p:nvPr>
        </p:nvSpPr>
        <p:spPr>
          <a:xfrm>
            <a:off x="671724" y="1906184"/>
            <a:ext cx="8312587" cy="4033519"/>
          </a:xfrm>
        </p:spPr>
        <p:txBody>
          <a:bodyPr/>
          <a:lstStyle/>
          <a:p>
            <a:r>
              <a:rPr lang="sk-SK" dirty="0"/>
              <a:t>Prečítajte si názov</a:t>
            </a:r>
          </a:p>
          <a:p>
            <a:pPr lvl="1"/>
            <a:r>
              <a:rPr lang="sk-SK" dirty="0"/>
              <a:t>Niektoré môžu byť okamžite vylúčené
Ale musím byť veľmi opatrný</a:t>
            </a:r>
          </a:p>
          <a:p>
            <a:pPr lvl="1"/>
            <a:r>
              <a:rPr lang="sk-SK" dirty="0"/>
              <a:t>Prečítať abstrakt</a:t>
            </a:r>
          </a:p>
          <a:p>
            <a:pPr lvl="2"/>
            <a:r>
              <a:rPr lang="sk-SK" dirty="0"/>
              <a:t>Vždy dodržiavať a odkazovať na kritériá zaradenia
Ktorí ľudia?
V akej krajine?</a:t>
            </a:r>
          </a:p>
          <a:p>
            <a:pPr lvl="1"/>
            <a:r>
              <a:rPr lang="sk-SK" dirty="0"/>
              <a:t>Ak máte pochybnosti, nájdite úplnú referenciu</a:t>
            </a:r>
          </a:p>
        </p:txBody>
      </p:sp>
      <p:pic>
        <p:nvPicPr>
          <p:cNvPr id="2050" name="Picture 2" descr="Image result for target">
            <a:extLst>
              <a:ext uri="{FF2B5EF4-FFF2-40B4-BE49-F238E27FC236}">
                <a16:creationId xmlns:a16="http://schemas.microsoft.com/office/drawing/2014/main" id="{C522ED28-FBEB-4CAA-9F2E-03254420AA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1189" y="614767"/>
            <a:ext cx="2548275" cy="2548275"/>
          </a:xfrm>
          <a:prstGeom prst="rect">
            <a:avLst/>
          </a:prstGeom>
          <a:noFill/>
          <a:extLst>
            <a:ext uri="{909E8E84-426E-40DD-AFC4-6F175D3DCCD1}">
              <a14:hiddenFill xmlns:a14="http://schemas.microsoft.com/office/drawing/2010/main">
                <a:solidFill>
                  <a:srgbClr val="FFFFFF"/>
                </a:solidFill>
              </a14:hiddenFill>
            </a:ext>
          </a:extLst>
        </p:spPr>
      </p:pic>
      <p:sp>
        <p:nvSpPr>
          <p:cNvPr id="8" name="Zástupný objekt pre dátum 7">
            <a:extLst>
              <a:ext uri="{FF2B5EF4-FFF2-40B4-BE49-F238E27FC236}">
                <a16:creationId xmlns:a16="http://schemas.microsoft.com/office/drawing/2014/main" id="{C93E0FC5-94D7-3247-8028-EC84D06BEF9F}"/>
              </a:ext>
            </a:extLst>
          </p:cNvPr>
          <p:cNvSpPr>
            <a:spLocks noGrp="1"/>
          </p:cNvSpPr>
          <p:nvPr>
            <p:ph type="dt" sz="half" idx="10"/>
          </p:nvPr>
        </p:nvSpPr>
        <p:spPr/>
        <p:txBody>
          <a:bodyPr/>
          <a:lstStyle/>
          <a:p>
            <a:fld id="{EE1F9751-7A18-C741-ADE7-562AA061701B}" type="datetime1">
              <a:rPr lang="sk-SK" smtClean="0"/>
              <a:t>15.2.22</a:t>
            </a:fld>
            <a:endParaRPr lang="en-GB"/>
          </a:p>
        </p:txBody>
      </p:sp>
      <p:sp>
        <p:nvSpPr>
          <p:cNvPr id="9" name="Zástupný objekt pre číslo snímky 8">
            <a:extLst>
              <a:ext uri="{FF2B5EF4-FFF2-40B4-BE49-F238E27FC236}">
                <a16:creationId xmlns:a16="http://schemas.microsoft.com/office/drawing/2014/main" id="{B9E24536-B452-AD44-8783-0EDF79A5BA25}"/>
              </a:ext>
            </a:extLst>
          </p:cNvPr>
          <p:cNvSpPr>
            <a:spLocks noGrp="1"/>
          </p:cNvSpPr>
          <p:nvPr>
            <p:ph type="sldNum" sz="quarter" idx="12"/>
          </p:nvPr>
        </p:nvSpPr>
        <p:spPr/>
        <p:txBody>
          <a:bodyPr/>
          <a:lstStyle/>
          <a:p>
            <a:fld id="{B1ED6841-D2F2-47E6-AAF0-C2A7B4192012}" type="slidenum">
              <a:rPr lang="en-GB" smtClean="0"/>
              <a:t>11</a:t>
            </a:fld>
            <a:endParaRPr lang="en-GB"/>
          </a:p>
        </p:txBody>
      </p:sp>
    </p:spTree>
    <p:extLst>
      <p:ext uri="{BB962C8B-B14F-4D97-AF65-F5344CB8AC3E}">
        <p14:creationId xmlns:p14="http://schemas.microsoft.com/office/powerpoint/2010/main" val="180583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ick or cross">
            <a:extLst>
              <a:ext uri="{FF2B5EF4-FFF2-40B4-BE49-F238E27FC236}">
                <a16:creationId xmlns:a16="http://schemas.microsoft.com/office/drawing/2014/main" id="{03CADBF0-619D-44B4-979B-D949BFEE7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7875" y="756287"/>
            <a:ext cx="1681416" cy="151444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50ACC16-1F7B-4CFD-A7BD-AA8D5F9083FF}"/>
              </a:ext>
            </a:extLst>
          </p:cNvPr>
          <p:cNvSpPr>
            <a:spLocks noGrp="1"/>
          </p:cNvSpPr>
          <p:nvPr>
            <p:ph type="title"/>
          </p:nvPr>
        </p:nvSpPr>
        <p:spPr>
          <a:xfrm>
            <a:off x="842268" y="4927326"/>
            <a:ext cx="8312587" cy="1008380"/>
          </a:xfrm>
        </p:spPr>
        <p:txBody>
          <a:bodyPr/>
          <a:lstStyle/>
          <a:p>
            <a:r>
              <a:rPr lang="sk-SK" dirty="0"/>
              <a:t>Riešenie konfliktov</a:t>
            </a:r>
          </a:p>
        </p:txBody>
      </p:sp>
      <p:sp>
        <p:nvSpPr>
          <p:cNvPr id="3" name="Content Placeholder 2">
            <a:extLst>
              <a:ext uri="{FF2B5EF4-FFF2-40B4-BE49-F238E27FC236}">
                <a16:creationId xmlns:a16="http://schemas.microsoft.com/office/drawing/2014/main" id="{6B86B444-6C5C-48D5-B7BC-CEBF2176016C}"/>
              </a:ext>
            </a:extLst>
          </p:cNvPr>
          <p:cNvSpPr>
            <a:spLocks noGrp="1"/>
          </p:cNvSpPr>
          <p:nvPr>
            <p:ph idx="1"/>
          </p:nvPr>
        </p:nvSpPr>
        <p:spPr>
          <a:xfrm>
            <a:off x="566057" y="756287"/>
            <a:ext cx="6542314" cy="4033519"/>
          </a:xfrm>
        </p:spPr>
        <p:txBody>
          <a:bodyPr/>
          <a:lstStyle/>
          <a:p>
            <a:r>
              <a:rPr lang="sk-SK" dirty="0"/>
              <a:t>Každý recenzent by mal "hlasovať" o každom dokumente
Áno, nie, možno / potrebujem viac informácií
Stretnite sa alebo použite Skype na diskusiu o rozdieloch
</a:t>
            </a:r>
            <a:r>
              <a:rPr lang="sk-SK" dirty="0" err="1"/>
              <a:t>Ostante</a:t>
            </a:r>
            <a:r>
              <a:rPr lang="sk-SK" dirty="0"/>
              <a:t> objektívny v súvislosti s pravidlami začlenenia a vylúčenia</a:t>
            </a:r>
          </a:p>
        </p:txBody>
      </p:sp>
      <p:sp>
        <p:nvSpPr>
          <p:cNvPr id="8" name="Zástupný objekt pre dátum 7">
            <a:extLst>
              <a:ext uri="{FF2B5EF4-FFF2-40B4-BE49-F238E27FC236}">
                <a16:creationId xmlns:a16="http://schemas.microsoft.com/office/drawing/2014/main" id="{EF8C3A50-8C70-CD45-A413-F712A847879D}"/>
              </a:ext>
            </a:extLst>
          </p:cNvPr>
          <p:cNvSpPr>
            <a:spLocks noGrp="1"/>
          </p:cNvSpPr>
          <p:nvPr>
            <p:ph type="dt" sz="half" idx="10"/>
          </p:nvPr>
        </p:nvSpPr>
        <p:spPr/>
        <p:txBody>
          <a:bodyPr/>
          <a:lstStyle/>
          <a:p>
            <a:fld id="{10A47C07-CD23-284A-B569-1BB9A66217F8}" type="datetime1">
              <a:rPr lang="sk-SK" smtClean="0"/>
              <a:t>15.2.22</a:t>
            </a:fld>
            <a:endParaRPr lang="en-GB"/>
          </a:p>
        </p:txBody>
      </p:sp>
      <p:sp>
        <p:nvSpPr>
          <p:cNvPr id="9" name="Zástupný objekt pre číslo snímky 8">
            <a:extLst>
              <a:ext uri="{FF2B5EF4-FFF2-40B4-BE49-F238E27FC236}">
                <a16:creationId xmlns:a16="http://schemas.microsoft.com/office/drawing/2014/main" id="{F826A43B-256B-054B-B6E3-70712C268A39}"/>
              </a:ext>
            </a:extLst>
          </p:cNvPr>
          <p:cNvSpPr>
            <a:spLocks noGrp="1"/>
          </p:cNvSpPr>
          <p:nvPr>
            <p:ph type="sldNum" sz="quarter" idx="12"/>
          </p:nvPr>
        </p:nvSpPr>
        <p:spPr/>
        <p:txBody>
          <a:bodyPr/>
          <a:lstStyle/>
          <a:p>
            <a:fld id="{B1ED6841-D2F2-47E6-AAF0-C2A7B4192012}" type="slidenum">
              <a:rPr lang="en-GB" smtClean="0"/>
              <a:t>12</a:t>
            </a:fld>
            <a:endParaRPr lang="en-GB"/>
          </a:p>
        </p:txBody>
      </p:sp>
    </p:spTree>
    <p:extLst>
      <p:ext uri="{BB962C8B-B14F-4D97-AF65-F5344CB8AC3E}">
        <p14:creationId xmlns:p14="http://schemas.microsoft.com/office/powerpoint/2010/main" val="1905617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ACC16-1F7B-4CFD-A7BD-AA8D5F9083FF}"/>
              </a:ext>
            </a:extLst>
          </p:cNvPr>
          <p:cNvSpPr>
            <a:spLocks noGrp="1"/>
          </p:cNvSpPr>
          <p:nvPr>
            <p:ph type="title"/>
          </p:nvPr>
        </p:nvSpPr>
        <p:spPr>
          <a:xfrm>
            <a:off x="755690" y="5798183"/>
            <a:ext cx="8312587" cy="1008380"/>
          </a:xfrm>
        </p:spPr>
        <p:txBody>
          <a:bodyPr/>
          <a:lstStyle/>
          <a:p>
            <a:r>
              <a:rPr lang="sk-SK" dirty="0"/>
              <a:t>Získajte úplné znenie dokumentov</a:t>
            </a:r>
          </a:p>
        </p:txBody>
      </p:sp>
      <p:sp>
        <p:nvSpPr>
          <p:cNvPr id="3" name="Content Placeholder 2">
            <a:extLst>
              <a:ext uri="{FF2B5EF4-FFF2-40B4-BE49-F238E27FC236}">
                <a16:creationId xmlns:a16="http://schemas.microsoft.com/office/drawing/2014/main" id="{6B86B444-6C5C-48D5-B7BC-CEBF2176016C}"/>
              </a:ext>
            </a:extLst>
          </p:cNvPr>
          <p:cNvSpPr>
            <a:spLocks noGrp="1"/>
          </p:cNvSpPr>
          <p:nvPr>
            <p:ph idx="1"/>
          </p:nvPr>
        </p:nvSpPr>
        <p:spPr>
          <a:xfrm>
            <a:off x="755690" y="549458"/>
            <a:ext cx="8312587" cy="4621740"/>
          </a:xfrm>
        </p:spPr>
        <p:txBody>
          <a:bodyPr/>
          <a:lstStyle/>
          <a:p>
            <a:r>
              <a:rPr lang="sk-SK" dirty="0"/>
              <a:t>Stiahnite </a:t>
            </a:r>
            <a:r>
              <a:rPr lang="sk-SK" dirty="0" err="1"/>
              <a:t>pdf</a:t>
            </a:r>
            <a:r>
              <a:rPr lang="sk-SK" dirty="0"/>
              <a:t>
Použite </a:t>
            </a:r>
            <a:r>
              <a:rPr lang="sk-SK" dirty="0" err="1"/>
              <a:t>Mendeley</a:t>
            </a:r>
            <a:r>
              <a:rPr lang="sk-SK" dirty="0"/>
              <a:t> pre uloženie nájdených publikácií
Preverte vaše závery z abstraktu prečítaním úplného textu</a:t>
            </a:r>
          </a:p>
          <a:p>
            <a:pPr lvl="1"/>
            <a:r>
              <a:rPr lang="sk-SK" dirty="0"/>
              <a:t>skontrolujte relevantné výsledky</a:t>
            </a:r>
          </a:p>
          <a:p>
            <a:r>
              <a:rPr lang="sk-SK" dirty="0"/>
              <a:t>Opäť potreba 2 recenzentov, dohodnúť sa alebo diskutovať o konfliktoch</a:t>
            </a:r>
          </a:p>
          <a:p>
            <a:pPr lvl="1"/>
            <a:r>
              <a:rPr lang="sk-SK" dirty="0"/>
              <a:t>Zaznamenajte číslo publikácie a rozhodnutia vo všetkých fázach!
Výsledok musí byť systematický a identifikovateľný
Všetky rozhodnutia musia byť založené na vopred stanovených kritériách</a:t>
            </a:r>
          </a:p>
        </p:txBody>
      </p:sp>
      <p:sp>
        <p:nvSpPr>
          <p:cNvPr id="8" name="Zástupný objekt pre dátum 7">
            <a:extLst>
              <a:ext uri="{FF2B5EF4-FFF2-40B4-BE49-F238E27FC236}">
                <a16:creationId xmlns:a16="http://schemas.microsoft.com/office/drawing/2014/main" id="{2E9D7A17-DDCF-0247-915D-D5302CBBA9E6}"/>
              </a:ext>
            </a:extLst>
          </p:cNvPr>
          <p:cNvSpPr>
            <a:spLocks noGrp="1"/>
          </p:cNvSpPr>
          <p:nvPr>
            <p:ph type="dt" sz="half" idx="10"/>
          </p:nvPr>
        </p:nvSpPr>
        <p:spPr/>
        <p:txBody>
          <a:bodyPr/>
          <a:lstStyle/>
          <a:p>
            <a:fld id="{3E3CEDE7-4C98-F14C-8B20-8EEBF1DFA272}" type="datetime1">
              <a:rPr lang="sk-SK" smtClean="0"/>
              <a:t>15.2.22</a:t>
            </a:fld>
            <a:endParaRPr lang="en-GB"/>
          </a:p>
        </p:txBody>
      </p:sp>
      <p:sp>
        <p:nvSpPr>
          <p:cNvPr id="9" name="Zástupný objekt pre číslo snímky 8">
            <a:extLst>
              <a:ext uri="{FF2B5EF4-FFF2-40B4-BE49-F238E27FC236}">
                <a16:creationId xmlns:a16="http://schemas.microsoft.com/office/drawing/2014/main" id="{8E19E822-6C02-D74E-95F3-27B9600CDB00}"/>
              </a:ext>
            </a:extLst>
          </p:cNvPr>
          <p:cNvSpPr>
            <a:spLocks noGrp="1"/>
          </p:cNvSpPr>
          <p:nvPr>
            <p:ph type="sldNum" sz="quarter" idx="12"/>
          </p:nvPr>
        </p:nvSpPr>
        <p:spPr/>
        <p:txBody>
          <a:bodyPr/>
          <a:lstStyle/>
          <a:p>
            <a:fld id="{B1ED6841-D2F2-47E6-AAF0-C2A7B4192012}" type="slidenum">
              <a:rPr lang="en-GB" smtClean="0"/>
              <a:t>13</a:t>
            </a:fld>
            <a:endParaRPr lang="en-GB"/>
          </a:p>
        </p:txBody>
      </p:sp>
    </p:spTree>
    <p:extLst>
      <p:ext uri="{BB962C8B-B14F-4D97-AF65-F5344CB8AC3E}">
        <p14:creationId xmlns:p14="http://schemas.microsoft.com/office/powerpoint/2010/main" val="4099828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ACC16-1F7B-4CFD-A7BD-AA8D5F9083FF}"/>
              </a:ext>
            </a:extLst>
          </p:cNvPr>
          <p:cNvSpPr>
            <a:spLocks noGrp="1"/>
          </p:cNvSpPr>
          <p:nvPr>
            <p:ph type="title"/>
          </p:nvPr>
        </p:nvSpPr>
        <p:spPr/>
        <p:txBody>
          <a:bodyPr/>
          <a:lstStyle/>
          <a:p>
            <a:r>
              <a:rPr lang="sk-SK" dirty="0"/>
              <a:t>Označ typ dokumentu</a:t>
            </a:r>
          </a:p>
        </p:txBody>
      </p:sp>
      <p:sp>
        <p:nvSpPr>
          <p:cNvPr id="3" name="Content Placeholder 2">
            <a:extLst>
              <a:ext uri="{FF2B5EF4-FFF2-40B4-BE49-F238E27FC236}">
                <a16:creationId xmlns:a16="http://schemas.microsoft.com/office/drawing/2014/main" id="{6B86B444-6C5C-48D5-B7BC-CEBF2176016C}"/>
              </a:ext>
            </a:extLst>
          </p:cNvPr>
          <p:cNvSpPr>
            <a:spLocks noGrp="1"/>
          </p:cNvSpPr>
          <p:nvPr>
            <p:ph idx="1"/>
          </p:nvPr>
        </p:nvSpPr>
        <p:spPr>
          <a:xfrm>
            <a:off x="391886" y="756287"/>
            <a:ext cx="8676391" cy="4501513"/>
          </a:xfrm>
        </p:spPr>
        <p:txBody>
          <a:bodyPr>
            <a:normAutofit/>
          </a:bodyPr>
          <a:lstStyle/>
          <a:p>
            <a:pPr lvl="1"/>
            <a:r>
              <a:rPr lang="sk-SK" dirty="0"/>
              <a:t>Články v odbornom časopise</a:t>
            </a:r>
          </a:p>
          <a:p>
            <a:pPr lvl="2"/>
            <a:r>
              <a:rPr lang="sk-SK" dirty="0"/>
              <a:t>Z recenzovanej vedeckej tlače
Bude to väčšina relevantných dokumentov</a:t>
            </a:r>
          </a:p>
          <a:p>
            <a:pPr lvl="1"/>
            <a:r>
              <a:rPr lang="sk-SK" dirty="0"/>
              <a:t>Knižné kapitoly
PhD.
"Šedá literatúra“</a:t>
            </a:r>
          </a:p>
          <a:p>
            <a:pPr lvl="2"/>
            <a:r>
              <a:rPr lang="sk-SK" dirty="0"/>
              <a:t>Vládne správy, národné štatistiky vypnuté
Prednášky z konferencií
MVO; Svetová banka, UNICEF...</a:t>
            </a:r>
            <a:endParaRPr lang="en-GB" dirty="0"/>
          </a:p>
        </p:txBody>
      </p:sp>
      <p:sp>
        <p:nvSpPr>
          <p:cNvPr id="8" name="Zástupný objekt pre dátum 7">
            <a:extLst>
              <a:ext uri="{FF2B5EF4-FFF2-40B4-BE49-F238E27FC236}">
                <a16:creationId xmlns:a16="http://schemas.microsoft.com/office/drawing/2014/main" id="{631D77C0-66FE-8646-BC6E-E5111568A432}"/>
              </a:ext>
            </a:extLst>
          </p:cNvPr>
          <p:cNvSpPr>
            <a:spLocks noGrp="1"/>
          </p:cNvSpPr>
          <p:nvPr>
            <p:ph type="dt" sz="half" idx="10"/>
          </p:nvPr>
        </p:nvSpPr>
        <p:spPr/>
        <p:txBody>
          <a:bodyPr/>
          <a:lstStyle/>
          <a:p>
            <a:fld id="{D9457B2A-699C-A541-9E1D-2F314D19A4E2}" type="datetime1">
              <a:rPr lang="sk-SK" smtClean="0"/>
              <a:t>15.2.22</a:t>
            </a:fld>
            <a:endParaRPr lang="en-GB"/>
          </a:p>
        </p:txBody>
      </p:sp>
      <p:sp>
        <p:nvSpPr>
          <p:cNvPr id="9" name="Zástupný objekt pre číslo snímky 8">
            <a:extLst>
              <a:ext uri="{FF2B5EF4-FFF2-40B4-BE49-F238E27FC236}">
                <a16:creationId xmlns:a16="http://schemas.microsoft.com/office/drawing/2014/main" id="{BF271348-2C62-3D42-95FC-71959F1E8F5D}"/>
              </a:ext>
            </a:extLst>
          </p:cNvPr>
          <p:cNvSpPr>
            <a:spLocks noGrp="1"/>
          </p:cNvSpPr>
          <p:nvPr>
            <p:ph type="sldNum" sz="quarter" idx="12"/>
          </p:nvPr>
        </p:nvSpPr>
        <p:spPr/>
        <p:txBody>
          <a:bodyPr/>
          <a:lstStyle/>
          <a:p>
            <a:fld id="{B1ED6841-D2F2-47E6-AAF0-C2A7B4192012}" type="slidenum">
              <a:rPr lang="en-GB" smtClean="0"/>
              <a:t>14</a:t>
            </a:fld>
            <a:endParaRPr lang="en-GB"/>
          </a:p>
        </p:txBody>
      </p:sp>
    </p:spTree>
    <p:extLst>
      <p:ext uri="{BB962C8B-B14F-4D97-AF65-F5344CB8AC3E}">
        <p14:creationId xmlns:p14="http://schemas.microsoft.com/office/powerpoint/2010/main" val="886192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ACC16-1F7B-4CFD-A7BD-AA8D5F9083FF}"/>
              </a:ext>
            </a:extLst>
          </p:cNvPr>
          <p:cNvSpPr>
            <a:spLocks noGrp="1"/>
          </p:cNvSpPr>
          <p:nvPr>
            <p:ph type="title"/>
          </p:nvPr>
        </p:nvSpPr>
        <p:spPr>
          <a:xfrm>
            <a:off x="839654" y="5882216"/>
            <a:ext cx="8312587" cy="1008380"/>
          </a:xfrm>
        </p:spPr>
        <p:txBody>
          <a:bodyPr/>
          <a:lstStyle/>
          <a:p>
            <a:r>
              <a:rPr lang="sk-SK" dirty="0"/>
              <a:t>Zostav tabuľku s údajmi</a:t>
            </a:r>
          </a:p>
        </p:txBody>
      </p:sp>
      <p:graphicFrame>
        <p:nvGraphicFramePr>
          <p:cNvPr id="5" name="Content Placeholder 4">
            <a:extLst>
              <a:ext uri="{FF2B5EF4-FFF2-40B4-BE49-F238E27FC236}">
                <a16:creationId xmlns:a16="http://schemas.microsoft.com/office/drawing/2014/main" id="{1364CAF4-432B-45CE-83D8-A803451FFC1E}"/>
              </a:ext>
            </a:extLst>
          </p:cNvPr>
          <p:cNvGraphicFramePr>
            <a:graphicFrameLocks noGrp="1"/>
          </p:cNvGraphicFramePr>
          <p:nvPr>
            <p:ph idx="1"/>
            <p:extLst>
              <p:ext uri="{D42A27DB-BD31-4B8C-83A1-F6EECF244321}">
                <p14:modId xmlns:p14="http://schemas.microsoft.com/office/powerpoint/2010/main" val="277715250"/>
              </p:ext>
            </p:extLst>
          </p:nvPr>
        </p:nvGraphicFramePr>
        <p:xfrm>
          <a:off x="529005" y="1176444"/>
          <a:ext cx="8963338" cy="4600764"/>
        </p:xfrm>
        <a:graphic>
          <a:graphicData uri="http://schemas.openxmlformats.org/drawingml/2006/table">
            <a:tbl>
              <a:tblPr firstRow="1" firstCol="1" bandRow="1"/>
              <a:tblGrid>
                <a:gridCol w="172735">
                  <a:extLst>
                    <a:ext uri="{9D8B030D-6E8A-4147-A177-3AD203B41FA5}">
                      <a16:colId xmlns:a16="http://schemas.microsoft.com/office/drawing/2014/main" val="3977864501"/>
                    </a:ext>
                  </a:extLst>
                </a:gridCol>
                <a:gridCol w="1030932">
                  <a:extLst>
                    <a:ext uri="{9D8B030D-6E8A-4147-A177-3AD203B41FA5}">
                      <a16:colId xmlns:a16="http://schemas.microsoft.com/office/drawing/2014/main" val="2981305121"/>
                    </a:ext>
                  </a:extLst>
                </a:gridCol>
                <a:gridCol w="862456">
                  <a:extLst>
                    <a:ext uri="{9D8B030D-6E8A-4147-A177-3AD203B41FA5}">
                      <a16:colId xmlns:a16="http://schemas.microsoft.com/office/drawing/2014/main" val="504487124"/>
                    </a:ext>
                  </a:extLst>
                </a:gridCol>
                <a:gridCol w="714129">
                  <a:extLst>
                    <a:ext uri="{9D8B030D-6E8A-4147-A177-3AD203B41FA5}">
                      <a16:colId xmlns:a16="http://schemas.microsoft.com/office/drawing/2014/main" val="3122260469"/>
                    </a:ext>
                  </a:extLst>
                </a:gridCol>
                <a:gridCol w="805543">
                  <a:extLst>
                    <a:ext uri="{9D8B030D-6E8A-4147-A177-3AD203B41FA5}">
                      <a16:colId xmlns:a16="http://schemas.microsoft.com/office/drawing/2014/main" val="1195808935"/>
                    </a:ext>
                  </a:extLst>
                </a:gridCol>
                <a:gridCol w="1143000">
                  <a:extLst>
                    <a:ext uri="{9D8B030D-6E8A-4147-A177-3AD203B41FA5}">
                      <a16:colId xmlns:a16="http://schemas.microsoft.com/office/drawing/2014/main" val="2966446048"/>
                    </a:ext>
                  </a:extLst>
                </a:gridCol>
                <a:gridCol w="762000">
                  <a:extLst>
                    <a:ext uri="{9D8B030D-6E8A-4147-A177-3AD203B41FA5}">
                      <a16:colId xmlns:a16="http://schemas.microsoft.com/office/drawing/2014/main" val="617695719"/>
                    </a:ext>
                  </a:extLst>
                </a:gridCol>
                <a:gridCol w="696686">
                  <a:extLst>
                    <a:ext uri="{9D8B030D-6E8A-4147-A177-3AD203B41FA5}">
                      <a16:colId xmlns:a16="http://schemas.microsoft.com/office/drawing/2014/main" val="2754874741"/>
                    </a:ext>
                  </a:extLst>
                </a:gridCol>
                <a:gridCol w="664028">
                  <a:extLst>
                    <a:ext uri="{9D8B030D-6E8A-4147-A177-3AD203B41FA5}">
                      <a16:colId xmlns:a16="http://schemas.microsoft.com/office/drawing/2014/main" val="1615703048"/>
                    </a:ext>
                  </a:extLst>
                </a:gridCol>
                <a:gridCol w="653143">
                  <a:extLst>
                    <a:ext uri="{9D8B030D-6E8A-4147-A177-3AD203B41FA5}">
                      <a16:colId xmlns:a16="http://schemas.microsoft.com/office/drawing/2014/main" val="1896446219"/>
                    </a:ext>
                  </a:extLst>
                </a:gridCol>
                <a:gridCol w="1458686">
                  <a:extLst>
                    <a:ext uri="{9D8B030D-6E8A-4147-A177-3AD203B41FA5}">
                      <a16:colId xmlns:a16="http://schemas.microsoft.com/office/drawing/2014/main" val="864661440"/>
                    </a:ext>
                  </a:extLst>
                </a:gridCol>
              </a:tblGrid>
              <a:tr h="501671">
                <a:tc gridSpan="2">
                  <a:txBody>
                    <a:bodyPr/>
                    <a:lstStyle/>
                    <a:p>
                      <a:pPr>
                        <a:lnSpc>
                          <a:spcPct val="100000"/>
                        </a:lnSpc>
                        <a:spcAft>
                          <a:spcPts val="0"/>
                        </a:spcAft>
                      </a:pPr>
                      <a:r>
                        <a:rPr lang="en-GB"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Autor, </a:t>
                      </a:r>
                      <a:r>
                        <a:rPr lang="en-GB" sz="1400" b="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rok</a:t>
                      </a:r>
                      <a:r>
                        <a:rPr lang="en-GB"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400" b="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č</a:t>
                      </a:r>
                      <a:r>
                        <a:rPr lang="en-GB"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400" b="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referencie</a:t>
                      </a:r>
                      <a:endParaRPr lang="en-GB" sz="28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nSpc>
                          <a:spcPct val="100000"/>
                        </a:lnSpc>
                        <a:spcAft>
                          <a:spcPts val="0"/>
                        </a:spcAft>
                      </a:pPr>
                      <a:r>
                        <a:rPr lang="en-GB" sz="1400" b="1"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Populácia</a:t>
                      </a:r>
                      <a:endParaRPr lang="en-GB" sz="28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400" b="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Obdobie</a:t>
                      </a:r>
                      <a:r>
                        <a:rPr lang="en-GB"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400" b="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štúdie</a:t>
                      </a:r>
                      <a:endParaRPr lang="en-GB" sz="28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400" b="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Zdroj</a:t>
                      </a:r>
                      <a:r>
                        <a:rPr lang="en-GB"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400" b="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údajov</a:t>
                      </a:r>
                      <a:endParaRPr lang="en-GB" sz="28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400" b="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Zisťovanie</a:t>
                      </a:r>
                      <a:r>
                        <a:rPr lang="en-GB"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400" b="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prípadov</a:t>
                      </a:r>
                      <a:r>
                        <a:rPr lang="en-GB"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200" b="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Typ</a:t>
                      </a:r>
                      <a:r>
                        <a:rPr lang="en-GB" sz="1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200" b="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závažnosti</a:t>
                      </a:r>
                      <a:r>
                        <a:rPr lang="en-GB" sz="1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200" b="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Počet</a:t>
                      </a:r>
                      <a:r>
                        <a:rPr lang="en-GB" sz="1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200" b="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prípadov</a:t>
                      </a:r>
                      <a:endParaRPr lang="en-GB" sz="24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000" b="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Priemerný</a:t>
                      </a:r>
                      <a:r>
                        <a:rPr lang="en-GB" sz="1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000" b="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vek</a:t>
                      </a:r>
                      <a:endParaRPr lang="en-GB" sz="16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200" b="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mužov</a:t>
                      </a:r>
                      <a:endParaRPr lang="en-GB" sz="24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Mechanism of TBI injury (up to 3 most frequent in % *)</a:t>
                      </a:r>
                      <a:endParaRPr lang="en-GB" sz="16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6632279"/>
                  </a:ext>
                </a:extLst>
              </a:tr>
              <a:tr h="772773">
                <a:tc>
                  <a:txBody>
                    <a:bodyPr/>
                    <a:lstStyle/>
                    <a:p>
                      <a:pPr algn="ctr">
                        <a:lnSpc>
                          <a:spcPct val="200000"/>
                        </a:lnSpc>
                        <a:spcAft>
                          <a:spcPts val="0"/>
                        </a:spcAft>
                      </a:pPr>
                      <a:r>
                        <a:rPr lang="sk-SK" sz="8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9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Kannus </a:t>
                      </a:r>
                      <a:r>
                        <a:rPr lang="sk-SK" sz="900" i="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et al </a:t>
                      </a:r>
                      <a:r>
                        <a:rPr lang="sk-SK" sz="9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(1999) </a:t>
                      </a:r>
                      <a:r>
                        <a:rPr lang="sk-SK" sz="900" baseline="30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48</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Finland</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(≥60 y.) (fall-induced only)</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35" marR="367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1970 - 1995</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Natl</a:t>
                      </a:r>
                      <a:r>
                        <a:rPr lang="sk-SK" sz="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Hosp. </a:t>
                      </a:r>
                      <a:r>
                        <a:rPr lang="sk-SK" sz="8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Discharge</a:t>
                      </a:r>
                      <a:r>
                        <a:rPr lang="sk-SK" sz="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Reg.</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ICD 8, ICD 9</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554 in 1970 </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1,393 in 1995</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69.6 in 1970</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75 in 1995</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NR</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 only</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3499063"/>
                  </a:ext>
                </a:extLst>
              </a:tr>
              <a:tr h="501671">
                <a:tc>
                  <a:txBody>
                    <a:bodyPr/>
                    <a:lstStyle/>
                    <a:p>
                      <a:pPr algn="ctr">
                        <a:lnSpc>
                          <a:spcPct val="200000"/>
                        </a:lnSpc>
                        <a:spcAft>
                          <a:spcPts val="0"/>
                        </a:spcAft>
                      </a:pPr>
                      <a:r>
                        <a:rPr lang="sk-SK" sz="8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9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Steudel </a:t>
                      </a:r>
                      <a:r>
                        <a:rPr lang="sk-SK" sz="900" i="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et al </a:t>
                      </a:r>
                      <a:r>
                        <a:rPr lang="sk-SK" sz="9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(2005) </a:t>
                      </a:r>
                      <a:r>
                        <a:rPr lang="sk-SK" sz="900" baseline="30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31</a:t>
                      </a:r>
                      <a:r>
                        <a:rPr lang="sk-SK" sz="9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Germany</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35" marR="367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1972 - 1998</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Hosp. Admissions Reg., Mortality Reg.</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ICD 9, ICD 10</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all</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279,029 (in 1996)</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NR</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NR</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NR</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418"/>
                  </a:ext>
                </a:extLst>
              </a:tr>
              <a:tr h="602096">
                <a:tc>
                  <a:txBody>
                    <a:bodyPr/>
                    <a:lstStyle/>
                    <a:p>
                      <a:pPr algn="ctr">
                        <a:lnSpc>
                          <a:spcPct val="200000"/>
                        </a:lnSpc>
                        <a:spcAft>
                          <a:spcPts val="0"/>
                        </a:spcAft>
                      </a:pPr>
                      <a:r>
                        <a:rPr lang="sk-SK" sz="8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9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Jennett &amp; MacMillan (1981) </a:t>
                      </a:r>
                      <a:r>
                        <a:rPr lang="sk-SK" sz="900" baseline="30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49</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Scotland, England, Wales</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35" marR="367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1974 - 1975</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Hosp. Admissions rep., Registrars General rep. </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clinical definition </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all</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unclear</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NR</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NR</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unclear</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4737051"/>
                  </a:ext>
                </a:extLst>
              </a:tr>
              <a:tr h="602096">
                <a:tc>
                  <a:txBody>
                    <a:bodyPr/>
                    <a:lstStyle/>
                    <a:p>
                      <a:pPr algn="ctr">
                        <a:lnSpc>
                          <a:spcPct val="200000"/>
                        </a:lnSpc>
                        <a:spcAft>
                          <a:spcPts val="0"/>
                        </a:spcAft>
                      </a:pPr>
                      <a:r>
                        <a:rPr lang="sk-SK" sz="8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9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Engberg</a:t>
                      </a:r>
                      <a:r>
                        <a:rPr lang="sk-SK" sz="9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&amp; </a:t>
                      </a:r>
                      <a:r>
                        <a:rPr lang="sk-SK" sz="9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Teasdale</a:t>
                      </a:r>
                      <a:r>
                        <a:rPr lang="sk-SK" sz="9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(1998) </a:t>
                      </a:r>
                      <a:r>
                        <a:rPr lang="sk-SK" sz="900" baseline="30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23</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Denmark</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0"/>
                        </a:spcAft>
                      </a:pPr>
                      <a:r>
                        <a:rPr lang="sk-SK"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(0-14 y.)</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35" marR="367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1979 - 1993</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Danish Hosp.Reg. </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ICD 8</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all</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47,794</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NR</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58</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NR</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8534581"/>
                  </a:ext>
                </a:extLst>
              </a:tr>
              <a:tr h="710177">
                <a:tc>
                  <a:txBody>
                    <a:bodyPr/>
                    <a:lstStyle/>
                    <a:p>
                      <a:pPr algn="ctr">
                        <a:lnSpc>
                          <a:spcPct val="200000"/>
                        </a:lnSpc>
                        <a:spcAft>
                          <a:spcPts val="0"/>
                        </a:spcAft>
                      </a:pPr>
                      <a:r>
                        <a:rPr lang="sk-SK" sz="8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p>
                      <a:pPr>
                        <a:lnSpc>
                          <a:spcPct val="100000"/>
                        </a:lnSpc>
                        <a:spcAft>
                          <a:spcPts val="0"/>
                        </a:spcAft>
                      </a:pPr>
                      <a:r>
                        <a:rPr lang="sk-SK" sz="9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Engberg</a:t>
                      </a:r>
                      <a:r>
                        <a:rPr lang="sk-SK" sz="9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&amp; </a:t>
                      </a:r>
                      <a:r>
                        <a:rPr lang="sk-SK" sz="9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Teasdale</a:t>
                      </a:r>
                      <a:r>
                        <a:rPr lang="sk-SK" sz="9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sk-SK" sz="9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sk-SK" sz="9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(2001)</a:t>
                      </a:r>
                      <a:r>
                        <a:rPr lang="sk-SK" sz="900" baseline="30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50</a:t>
                      </a:r>
                      <a:r>
                        <a:rPr lang="sk-SK" sz="9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Denmark</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35" marR="367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1979 - 1996</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Danish Hosp.Reg.</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ICD 8, ICD 10 </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all</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166,443</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NR</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2.12:1</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sk-SK" sz="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NR</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3014338"/>
                  </a:ext>
                </a:extLst>
              </a:tr>
              <a:tr h="771871">
                <a:tc>
                  <a:txBody>
                    <a:bodyPr/>
                    <a:lstStyle/>
                    <a:p>
                      <a:pPr algn="ctr">
                        <a:lnSpc>
                          <a:spcPct val="200000"/>
                        </a:lnSpc>
                        <a:spcAft>
                          <a:spcPts val="0"/>
                        </a:spcAft>
                      </a:pPr>
                      <a:r>
                        <a:rPr lang="sk-SK" sz="8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9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Mauritz </a:t>
                      </a:r>
                      <a:r>
                        <a:rPr lang="sk-SK" sz="900" i="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et al </a:t>
                      </a:r>
                      <a:r>
                        <a:rPr lang="sk-SK" sz="9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(2014) </a:t>
                      </a:r>
                      <a:r>
                        <a:rPr lang="sk-SK" sz="900" baseline="30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51</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Austria</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35" marR="367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1980 - 2012</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Statistik Austria (natl. statistical office)</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ICD 9, ICD 10</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fatal</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47,827</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NR</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sk-SK" sz="800" i="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2.2:1</a:t>
                      </a:r>
                      <a:endParaRPr lang="en-GB"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sk-SK" sz="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p>
                      <a:pPr algn="ctr">
                        <a:lnSpc>
                          <a:spcPct val="100000"/>
                        </a:lnSpc>
                        <a:spcAft>
                          <a:spcPts val="0"/>
                        </a:spcAft>
                      </a:pPr>
                      <a:r>
                        <a:rPr lang="sk-SK" sz="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p>
                      <a:pPr algn="ctr">
                        <a:lnSpc>
                          <a:spcPct val="100000"/>
                        </a:lnSpc>
                        <a:spcAft>
                          <a:spcPts val="0"/>
                        </a:spcAft>
                      </a:pPr>
                      <a:r>
                        <a:rPr lang="sk-SK" sz="8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Su</a:t>
                      </a:r>
                      <a:endParaRPr lang="en-GB"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36735" marR="3673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2506504"/>
                  </a:ext>
                </a:extLst>
              </a:tr>
            </a:tbl>
          </a:graphicData>
        </a:graphic>
      </p:graphicFrame>
      <p:sp>
        <p:nvSpPr>
          <p:cNvPr id="8" name="Zástupný objekt pre dátum 7">
            <a:extLst>
              <a:ext uri="{FF2B5EF4-FFF2-40B4-BE49-F238E27FC236}">
                <a16:creationId xmlns:a16="http://schemas.microsoft.com/office/drawing/2014/main" id="{D673E2C4-F8BB-9145-B54B-E02757FE13F0}"/>
              </a:ext>
            </a:extLst>
          </p:cNvPr>
          <p:cNvSpPr>
            <a:spLocks noGrp="1"/>
          </p:cNvSpPr>
          <p:nvPr>
            <p:ph type="dt" sz="half" idx="10"/>
          </p:nvPr>
        </p:nvSpPr>
        <p:spPr/>
        <p:txBody>
          <a:bodyPr/>
          <a:lstStyle/>
          <a:p>
            <a:fld id="{C981CB24-C00D-FA4F-B723-255648C198B4}" type="datetime1">
              <a:rPr lang="sk-SK" smtClean="0"/>
              <a:t>15.2.22</a:t>
            </a:fld>
            <a:endParaRPr lang="en-GB"/>
          </a:p>
        </p:txBody>
      </p:sp>
      <p:sp>
        <p:nvSpPr>
          <p:cNvPr id="9" name="Zástupný objekt pre číslo snímky 8">
            <a:extLst>
              <a:ext uri="{FF2B5EF4-FFF2-40B4-BE49-F238E27FC236}">
                <a16:creationId xmlns:a16="http://schemas.microsoft.com/office/drawing/2014/main" id="{AE84F55A-3A5F-AE4A-B4E7-88DB0F864005}"/>
              </a:ext>
            </a:extLst>
          </p:cNvPr>
          <p:cNvSpPr>
            <a:spLocks noGrp="1"/>
          </p:cNvSpPr>
          <p:nvPr>
            <p:ph type="sldNum" sz="quarter" idx="12"/>
          </p:nvPr>
        </p:nvSpPr>
        <p:spPr/>
        <p:txBody>
          <a:bodyPr/>
          <a:lstStyle/>
          <a:p>
            <a:fld id="{B1ED6841-D2F2-47E6-AAF0-C2A7B4192012}" type="slidenum">
              <a:rPr lang="en-GB" smtClean="0"/>
              <a:t>15</a:t>
            </a:fld>
            <a:endParaRPr lang="en-GB"/>
          </a:p>
        </p:txBody>
      </p:sp>
    </p:spTree>
    <p:extLst>
      <p:ext uri="{BB962C8B-B14F-4D97-AF65-F5344CB8AC3E}">
        <p14:creationId xmlns:p14="http://schemas.microsoft.com/office/powerpoint/2010/main" val="3335054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ACC16-1F7B-4CFD-A7BD-AA8D5F9083FF}"/>
              </a:ext>
            </a:extLst>
          </p:cNvPr>
          <p:cNvSpPr>
            <a:spLocks noGrp="1"/>
          </p:cNvSpPr>
          <p:nvPr>
            <p:ph type="title"/>
          </p:nvPr>
        </p:nvSpPr>
        <p:spPr>
          <a:xfrm>
            <a:off x="881637" y="5980254"/>
            <a:ext cx="8312587" cy="1008380"/>
          </a:xfrm>
        </p:spPr>
        <p:txBody>
          <a:bodyPr/>
          <a:lstStyle/>
          <a:p>
            <a:r>
              <a:rPr lang="sk-SK" dirty="0"/>
              <a:t>Vyhodnotenie kvality publikácie</a:t>
            </a:r>
          </a:p>
        </p:txBody>
      </p:sp>
      <p:sp>
        <p:nvSpPr>
          <p:cNvPr id="3" name="Content Placeholder 2">
            <a:extLst>
              <a:ext uri="{FF2B5EF4-FFF2-40B4-BE49-F238E27FC236}">
                <a16:creationId xmlns:a16="http://schemas.microsoft.com/office/drawing/2014/main" id="{6B86B444-6C5C-48D5-B7BC-CEBF2176016C}"/>
              </a:ext>
            </a:extLst>
          </p:cNvPr>
          <p:cNvSpPr>
            <a:spLocks noGrp="1"/>
          </p:cNvSpPr>
          <p:nvPr>
            <p:ph idx="1"/>
          </p:nvPr>
        </p:nvSpPr>
        <p:spPr>
          <a:xfrm>
            <a:off x="755690" y="756287"/>
            <a:ext cx="8312587" cy="4479742"/>
          </a:xfrm>
        </p:spPr>
        <p:txBody>
          <a:bodyPr>
            <a:normAutofit/>
          </a:bodyPr>
          <a:lstStyle/>
          <a:p>
            <a:r>
              <a:rPr lang="sk-SK" dirty="0"/>
              <a:t>Ako jasne a úplne obsahuje rukopis to, čo potrebujete?</a:t>
            </a:r>
          </a:p>
          <a:p>
            <a:pPr lvl="1"/>
            <a:r>
              <a:rPr lang="sk-SK" dirty="0"/>
              <a:t>Niečo treba vždy povedať
Etické preskúmanie
Financovanie
Konflikt záujmov</a:t>
            </a:r>
          </a:p>
          <a:p>
            <a:r>
              <a:rPr lang="sk-SK" dirty="0"/>
              <a:t>Niektoré veci sú subjektívne
Môže závisieť od cieľov pôvodnej štúdie
Rukopis nám môže nahlásiť relevantné informácie bez toho, aby to bol ich cieľ</a:t>
            </a:r>
          </a:p>
          <a:p>
            <a:pPr lvl="1"/>
            <a:r>
              <a:rPr lang="sk-SK" dirty="0"/>
              <a:t>Stále používame výsledky, ale skóre kvality môže byť nižšie
Nie nevyhnutne slabina pôvodnej štúdie</a:t>
            </a:r>
          </a:p>
        </p:txBody>
      </p:sp>
      <p:sp>
        <p:nvSpPr>
          <p:cNvPr id="8" name="Zástupný objekt pre dátum 7">
            <a:extLst>
              <a:ext uri="{FF2B5EF4-FFF2-40B4-BE49-F238E27FC236}">
                <a16:creationId xmlns:a16="http://schemas.microsoft.com/office/drawing/2014/main" id="{69498612-64AB-AF42-9498-AA9A7AF7F79E}"/>
              </a:ext>
            </a:extLst>
          </p:cNvPr>
          <p:cNvSpPr>
            <a:spLocks noGrp="1"/>
          </p:cNvSpPr>
          <p:nvPr>
            <p:ph type="dt" sz="half" idx="10"/>
          </p:nvPr>
        </p:nvSpPr>
        <p:spPr/>
        <p:txBody>
          <a:bodyPr/>
          <a:lstStyle/>
          <a:p>
            <a:fld id="{F0AA52EB-A55B-0241-84A6-D5E367108F0B}" type="datetime1">
              <a:rPr lang="sk-SK" smtClean="0"/>
              <a:t>15.2.22</a:t>
            </a:fld>
            <a:endParaRPr lang="en-GB"/>
          </a:p>
        </p:txBody>
      </p:sp>
      <p:sp>
        <p:nvSpPr>
          <p:cNvPr id="9" name="Zástupný objekt pre číslo snímky 8">
            <a:extLst>
              <a:ext uri="{FF2B5EF4-FFF2-40B4-BE49-F238E27FC236}">
                <a16:creationId xmlns:a16="http://schemas.microsoft.com/office/drawing/2014/main" id="{EDC62D7B-AC8C-6D4E-8A36-7FABB006A658}"/>
              </a:ext>
            </a:extLst>
          </p:cNvPr>
          <p:cNvSpPr>
            <a:spLocks noGrp="1"/>
          </p:cNvSpPr>
          <p:nvPr>
            <p:ph type="sldNum" sz="quarter" idx="12"/>
          </p:nvPr>
        </p:nvSpPr>
        <p:spPr/>
        <p:txBody>
          <a:bodyPr/>
          <a:lstStyle/>
          <a:p>
            <a:fld id="{B1ED6841-D2F2-47E6-AAF0-C2A7B4192012}" type="slidenum">
              <a:rPr lang="en-GB" smtClean="0"/>
              <a:t>16</a:t>
            </a:fld>
            <a:endParaRPr lang="en-GB"/>
          </a:p>
        </p:txBody>
      </p:sp>
    </p:spTree>
    <p:extLst>
      <p:ext uri="{BB962C8B-B14F-4D97-AF65-F5344CB8AC3E}">
        <p14:creationId xmlns:p14="http://schemas.microsoft.com/office/powerpoint/2010/main" val="2264240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CD5C0489-5A26-0348-A06F-35B97A31981C}"/>
              </a:ext>
            </a:extLst>
          </p:cNvPr>
          <p:cNvSpPr>
            <a:spLocks noGrp="1"/>
          </p:cNvSpPr>
          <p:nvPr>
            <p:ph type="body" idx="1"/>
          </p:nvPr>
        </p:nvSpPr>
        <p:spPr>
          <a:xfrm>
            <a:off x="5037931" y="4705959"/>
            <a:ext cx="4114311" cy="2358870"/>
          </a:xfrm>
        </p:spPr>
        <p:txBody>
          <a:bodyPr>
            <a:normAutofit fontScale="92500" lnSpcReduction="20000"/>
          </a:bodyPr>
          <a:lstStyle/>
          <a:p>
            <a:r>
              <a:rPr lang="sk-SK" dirty="0"/>
              <a:t>Zdroj: ﻿1. </a:t>
            </a:r>
            <a:r>
              <a:rPr lang="sk-SK" dirty="0" err="1"/>
              <a:t>Schünemann</a:t>
            </a:r>
            <a:r>
              <a:rPr lang="sk-SK" dirty="0"/>
              <a:t> H, </a:t>
            </a:r>
            <a:r>
              <a:rPr lang="sk-SK" dirty="0" err="1"/>
              <a:t>Brożek</a:t>
            </a:r>
            <a:r>
              <a:rPr lang="sk-SK" dirty="0"/>
              <a:t> J, </a:t>
            </a:r>
            <a:r>
              <a:rPr lang="sk-SK" dirty="0" err="1"/>
              <a:t>Guyatt</a:t>
            </a:r>
            <a:r>
              <a:rPr lang="sk-SK" dirty="0"/>
              <a:t> G, </a:t>
            </a:r>
            <a:r>
              <a:rPr lang="sk-SK" dirty="0" err="1"/>
              <a:t>Oxman</a:t>
            </a:r>
            <a:r>
              <a:rPr lang="sk-SK" dirty="0"/>
              <a:t> A. GRADE </a:t>
            </a:r>
            <a:r>
              <a:rPr lang="sk-SK" dirty="0" err="1"/>
              <a:t>handbook</a:t>
            </a:r>
            <a:r>
              <a:rPr lang="sk-SK" dirty="0"/>
              <a:t> </a:t>
            </a:r>
            <a:r>
              <a:rPr lang="sk-SK" dirty="0" err="1"/>
              <a:t>for</a:t>
            </a:r>
            <a:r>
              <a:rPr lang="sk-SK" dirty="0"/>
              <a:t> </a:t>
            </a:r>
            <a:r>
              <a:rPr lang="sk-SK" dirty="0" err="1"/>
              <a:t>grading</a:t>
            </a:r>
            <a:r>
              <a:rPr lang="sk-SK" dirty="0"/>
              <a:t> </a:t>
            </a:r>
            <a:r>
              <a:rPr lang="sk-SK" dirty="0" err="1"/>
              <a:t>quality</a:t>
            </a:r>
            <a:r>
              <a:rPr lang="sk-SK" dirty="0"/>
              <a:t> of </a:t>
            </a:r>
            <a:r>
              <a:rPr lang="sk-SK" dirty="0" err="1"/>
              <a:t>evidence</a:t>
            </a:r>
            <a:r>
              <a:rPr lang="sk-SK" dirty="0"/>
              <a:t> and </a:t>
            </a:r>
            <a:r>
              <a:rPr lang="sk-SK" dirty="0" err="1"/>
              <a:t>strength</a:t>
            </a:r>
            <a:r>
              <a:rPr lang="sk-SK" dirty="0"/>
              <a:t> of </a:t>
            </a:r>
            <a:r>
              <a:rPr lang="sk-SK" dirty="0" err="1"/>
              <a:t>recommendations</a:t>
            </a:r>
            <a:r>
              <a:rPr lang="sk-SK" dirty="0"/>
              <a:t>. [Internet]. </a:t>
            </a:r>
            <a:r>
              <a:rPr lang="sk-SK" dirty="0" err="1"/>
              <a:t>The</a:t>
            </a:r>
            <a:r>
              <a:rPr lang="sk-SK" dirty="0"/>
              <a:t> GRADE </a:t>
            </a:r>
            <a:r>
              <a:rPr lang="sk-SK" dirty="0" err="1"/>
              <a:t>Working</a:t>
            </a:r>
            <a:r>
              <a:rPr lang="sk-SK" dirty="0"/>
              <a:t> Group; 2013. </a:t>
            </a:r>
            <a:r>
              <a:rPr lang="sk-SK" dirty="0" err="1"/>
              <a:t>Available</a:t>
            </a:r>
            <a:r>
              <a:rPr lang="sk-SK" dirty="0"/>
              <a:t> </a:t>
            </a:r>
            <a:r>
              <a:rPr lang="sk-SK" dirty="0" err="1"/>
              <a:t>from</a:t>
            </a:r>
            <a:r>
              <a:rPr lang="sk-SK" dirty="0"/>
              <a:t>: http://</a:t>
            </a:r>
            <a:r>
              <a:rPr lang="sk-SK" dirty="0" err="1"/>
              <a:t>www.guidelinedevelopment.org</a:t>
            </a:r>
            <a:r>
              <a:rPr lang="sk-SK" dirty="0"/>
              <a:t>/</a:t>
            </a:r>
            <a:r>
              <a:rPr lang="sk-SK" dirty="0" err="1"/>
              <a:t>handbook</a:t>
            </a:r>
            <a:endParaRPr lang="sk-SK" dirty="0"/>
          </a:p>
        </p:txBody>
      </p:sp>
      <p:sp>
        <p:nvSpPr>
          <p:cNvPr id="3" name="Zástupný objekt pre dátum 2">
            <a:extLst>
              <a:ext uri="{FF2B5EF4-FFF2-40B4-BE49-F238E27FC236}">
                <a16:creationId xmlns:a16="http://schemas.microsoft.com/office/drawing/2014/main" id="{F6C75FAC-C774-0C40-A91C-F33F767AEF59}"/>
              </a:ext>
            </a:extLst>
          </p:cNvPr>
          <p:cNvSpPr>
            <a:spLocks noGrp="1"/>
          </p:cNvSpPr>
          <p:nvPr>
            <p:ph type="dt" sz="half" idx="10"/>
          </p:nvPr>
        </p:nvSpPr>
        <p:spPr/>
        <p:txBody>
          <a:bodyPr/>
          <a:lstStyle/>
          <a:p>
            <a:fld id="{4D468196-CD6D-BE47-8436-22CA31267457}" type="datetime1">
              <a:rPr lang="sk-SK" smtClean="0"/>
              <a:t>15.2.22</a:t>
            </a:fld>
            <a:endParaRPr lang="en-GB"/>
          </a:p>
        </p:txBody>
      </p:sp>
      <p:sp>
        <p:nvSpPr>
          <p:cNvPr id="4" name="Zástupný objekt pre číslo snímky 3">
            <a:extLst>
              <a:ext uri="{FF2B5EF4-FFF2-40B4-BE49-F238E27FC236}">
                <a16:creationId xmlns:a16="http://schemas.microsoft.com/office/drawing/2014/main" id="{96A067AA-43C2-8B4E-B8BD-260C025707F7}"/>
              </a:ext>
            </a:extLst>
          </p:cNvPr>
          <p:cNvSpPr>
            <a:spLocks noGrp="1"/>
          </p:cNvSpPr>
          <p:nvPr>
            <p:ph type="sldNum" sz="quarter" idx="11"/>
          </p:nvPr>
        </p:nvSpPr>
        <p:spPr/>
        <p:txBody>
          <a:bodyPr/>
          <a:lstStyle/>
          <a:p>
            <a:fld id="{B7D8D926-BC77-48DB-9B94-D8C2D2386DFA}" type="slidenum">
              <a:rPr lang="en-GB" smtClean="0"/>
              <a:pPr/>
              <a:t>17</a:t>
            </a:fld>
            <a:endParaRPr lang="en-GB"/>
          </a:p>
        </p:txBody>
      </p:sp>
      <p:sp>
        <p:nvSpPr>
          <p:cNvPr id="5" name="Zástupný objekt pre pätu 4">
            <a:extLst>
              <a:ext uri="{FF2B5EF4-FFF2-40B4-BE49-F238E27FC236}">
                <a16:creationId xmlns:a16="http://schemas.microsoft.com/office/drawing/2014/main" id="{C00FD901-98EC-E642-81E4-DCBFF927B476}"/>
              </a:ext>
            </a:extLst>
          </p:cNvPr>
          <p:cNvSpPr>
            <a:spLocks noGrp="1"/>
          </p:cNvSpPr>
          <p:nvPr>
            <p:ph type="ftr" sz="quarter" idx="12"/>
          </p:nvPr>
        </p:nvSpPr>
        <p:spPr/>
        <p:txBody>
          <a:bodyPr/>
          <a:lstStyle/>
          <a:p>
            <a:r>
              <a:rPr lang="en-GB"/>
              <a:t>rusnak.truni.sk</a:t>
            </a:r>
          </a:p>
        </p:txBody>
      </p:sp>
      <p:sp>
        <p:nvSpPr>
          <p:cNvPr id="6" name="Nadpis 5">
            <a:extLst>
              <a:ext uri="{FF2B5EF4-FFF2-40B4-BE49-F238E27FC236}">
                <a16:creationId xmlns:a16="http://schemas.microsoft.com/office/drawing/2014/main" id="{F4528506-A18D-D441-8270-055733841BE7}"/>
              </a:ext>
            </a:extLst>
          </p:cNvPr>
          <p:cNvSpPr>
            <a:spLocks noGrp="1"/>
          </p:cNvSpPr>
          <p:nvPr>
            <p:ph type="title"/>
          </p:nvPr>
        </p:nvSpPr>
        <p:spPr>
          <a:xfrm>
            <a:off x="1000125" y="2100791"/>
            <a:ext cx="8168911" cy="2591537"/>
          </a:xfrm>
        </p:spPr>
        <p:txBody>
          <a:bodyPr/>
          <a:lstStyle/>
          <a:p>
            <a:r>
              <a:rPr lang="sk-SK" dirty="0"/>
              <a:t>Hodnotenie dôkazov</a:t>
            </a:r>
          </a:p>
        </p:txBody>
      </p:sp>
    </p:spTree>
    <p:extLst>
      <p:ext uri="{BB962C8B-B14F-4D97-AF65-F5344CB8AC3E}">
        <p14:creationId xmlns:p14="http://schemas.microsoft.com/office/powerpoint/2010/main" val="3280194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23FC20BA-4BEE-DD4D-8632-7EF67F423C4F}"/>
              </a:ext>
            </a:extLst>
          </p:cNvPr>
          <p:cNvSpPr>
            <a:spLocks noGrp="1"/>
          </p:cNvSpPr>
          <p:nvPr>
            <p:ph idx="1"/>
          </p:nvPr>
        </p:nvSpPr>
        <p:spPr>
          <a:xfrm>
            <a:off x="500743" y="756287"/>
            <a:ext cx="8567534" cy="5263513"/>
          </a:xfrm>
        </p:spPr>
        <p:txBody>
          <a:bodyPr>
            <a:normAutofit fontScale="92500"/>
          </a:bodyPr>
          <a:lstStyle/>
          <a:p>
            <a:r>
              <a:rPr lang="sk-SK" dirty="0">
                <a:effectLst/>
              </a:rPr>
              <a:t>Obsahuje podrobné informácie o kvalite hodnotenia dôkazov a súhrn zistení pre každý zo zahrnutých výsledkov. </a:t>
            </a:r>
          </a:p>
          <a:p>
            <a:r>
              <a:rPr lang="sk-SK" dirty="0">
                <a:effectLst/>
              </a:rPr>
              <a:t>Je určený pre autorov prehľadov, tých, ktorí pripravujú sumárne tabuľky nálezov a každého, kto spochybňuje hodnotenie kvality.</a:t>
            </a:r>
          </a:p>
          <a:p>
            <a:r>
              <a:rPr lang="sk-SK" dirty="0">
                <a:effectLst/>
              </a:rPr>
              <a:t>Pomáha tým, ktorí pripravujú sumárne tabuľky nálezov, zabezpečiť, aby ich závery boli systematické a transparentné. </a:t>
            </a:r>
          </a:p>
          <a:p>
            <a:r>
              <a:rPr lang="sk-SK" dirty="0">
                <a:effectLst/>
              </a:rPr>
              <a:t>Panely usmernení by mali používať profily dôkazov, aby sa zabezpečilo, že sa dohodnú na záveroch, ktoré sú základom hodnotenia kvality.
Profil dôkazov GRADE umožňuje prezentáciu kľúčových informácií o všetkých relevantných výsledkoch pre danú otázku zdravotnej starostlivosti. </a:t>
            </a:r>
          </a:p>
          <a:p>
            <a:r>
              <a:rPr lang="sk-SK" dirty="0">
                <a:effectLst/>
              </a:rPr>
              <a:t>Obsahuje informácie o súbore dôkazov (napr. počet štúdií), úsudkoch o základnej kvalite dôkazov, kľúčových štatistických výsledkoch a hodnotení kvality dôkazov pre každý výsledok.</a:t>
            </a:r>
            <a:endParaRPr lang="sk-SK" dirty="0"/>
          </a:p>
        </p:txBody>
      </p:sp>
      <p:sp>
        <p:nvSpPr>
          <p:cNvPr id="3" name="Nadpis 2">
            <a:extLst>
              <a:ext uri="{FF2B5EF4-FFF2-40B4-BE49-F238E27FC236}">
                <a16:creationId xmlns:a16="http://schemas.microsoft.com/office/drawing/2014/main" id="{399355C5-29C0-134B-B687-8831A49730D9}"/>
              </a:ext>
            </a:extLst>
          </p:cNvPr>
          <p:cNvSpPr>
            <a:spLocks noGrp="1"/>
          </p:cNvSpPr>
          <p:nvPr>
            <p:ph type="title"/>
          </p:nvPr>
        </p:nvSpPr>
        <p:spPr>
          <a:xfrm>
            <a:off x="839654" y="5778929"/>
            <a:ext cx="8312587" cy="1008380"/>
          </a:xfrm>
        </p:spPr>
        <p:txBody>
          <a:bodyPr/>
          <a:lstStyle/>
          <a:p>
            <a:r>
              <a:rPr lang="sk-SK" dirty="0">
                <a:effectLst/>
              </a:rPr>
              <a:t>Profil dôkazov GRADE</a:t>
            </a:r>
            <a:endParaRPr lang="sk-SK" dirty="0"/>
          </a:p>
        </p:txBody>
      </p:sp>
      <p:sp>
        <p:nvSpPr>
          <p:cNvPr id="4" name="Zástupný objekt pre dátum 3">
            <a:extLst>
              <a:ext uri="{FF2B5EF4-FFF2-40B4-BE49-F238E27FC236}">
                <a16:creationId xmlns:a16="http://schemas.microsoft.com/office/drawing/2014/main" id="{912BBBBE-2BB3-3A4C-BEEC-FDCB4DF09F43}"/>
              </a:ext>
            </a:extLst>
          </p:cNvPr>
          <p:cNvSpPr>
            <a:spLocks noGrp="1"/>
          </p:cNvSpPr>
          <p:nvPr>
            <p:ph type="dt" sz="half" idx="10"/>
          </p:nvPr>
        </p:nvSpPr>
        <p:spPr/>
        <p:txBody>
          <a:bodyPr/>
          <a:lstStyle/>
          <a:p>
            <a:fld id="{247816A9-925D-C241-B860-974BA9C9BC76}" type="datetime1">
              <a:rPr lang="sk-SK" smtClean="0"/>
              <a:t>15.2.22</a:t>
            </a:fld>
            <a:endParaRPr lang="en-GB"/>
          </a:p>
        </p:txBody>
      </p:sp>
      <p:sp>
        <p:nvSpPr>
          <p:cNvPr id="5" name="Zástupný objekt pre číslo snímky 4">
            <a:extLst>
              <a:ext uri="{FF2B5EF4-FFF2-40B4-BE49-F238E27FC236}">
                <a16:creationId xmlns:a16="http://schemas.microsoft.com/office/drawing/2014/main" id="{03E78628-7825-5F47-B955-9FCED9AD868A}"/>
              </a:ext>
            </a:extLst>
          </p:cNvPr>
          <p:cNvSpPr>
            <a:spLocks noGrp="1"/>
          </p:cNvSpPr>
          <p:nvPr>
            <p:ph type="sldNum" sz="quarter" idx="11"/>
          </p:nvPr>
        </p:nvSpPr>
        <p:spPr/>
        <p:txBody>
          <a:bodyPr/>
          <a:lstStyle/>
          <a:p>
            <a:fld id="{20C92893-8C51-46CF-9D47-24B3C575AFAA}" type="slidenum">
              <a:rPr lang="en-GB" smtClean="0"/>
              <a:pPr/>
              <a:t>18</a:t>
            </a:fld>
            <a:endParaRPr lang="en-GB"/>
          </a:p>
        </p:txBody>
      </p:sp>
      <p:sp>
        <p:nvSpPr>
          <p:cNvPr id="6" name="Zástupný objekt pre pätu 5">
            <a:extLst>
              <a:ext uri="{FF2B5EF4-FFF2-40B4-BE49-F238E27FC236}">
                <a16:creationId xmlns:a16="http://schemas.microsoft.com/office/drawing/2014/main" id="{0AB8589F-4141-3D4E-8EBD-CC29F56C0EC4}"/>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2028875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6F285B0B-A77C-554F-8804-0CCDCDFC595E}"/>
              </a:ext>
            </a:extLst>
          </p:cNvPr>
          <p:cNvSpPr>
            <a:spLocks noGrp="1"/>
          </p:cNvSpPr>
          <p:nvPr>
            <p:ph idx="1"/>
          </p:nvPr>
        </p:nvSpPr>
        <p:spPr>
          <a:xfrm>
            <a:off x="856448" y="756287"/>
            <a:ext cx="8211829" cy="4828967"/>
          </a:xfrm>
        </p:spPr>
        <p:txBody>
          <a:bodyPr>
            <a:normAutofit fontScale="70000" lnSpcReduction="20000"/>
          </a:bodyPr>
          <a:lstStyle/>
          <a:p>
            <a:r>
              <a:rPr lang="sk-SK" dirty="0">
                <a:effectLst/>
              </a:rPr>
              <a:t>Zoznam výsledkov
Počet štúdií a návrhov štúdií
Posúdenie každého z posudzovaných faktorov kvality dôkazov; riziko zaujatosti, </a:t>
            </a:r>
            <a:r>
              <a:rPr lang="sk-SK" dirty="0" err="1">
                <a:effectLst/>
              </a:rPr>
              <a:t>nekonzistentnosti</a:t>
            </a:r>
            <a:r>
              <a:rPr lang="sk-SK" dirty="0">
                <a:effectLst/>
              </a:rPr>
              <a:t>, nepriamosti, nepresnosti, iných úvah (vrátane zaujatosti publikácie a faktorov, ktoré zvyšujú kvalitu dôkazov)
Predpokladané riziko; miera typického bremena výsledkov, t. j. ilustračné riziko alebo tiež nazývané základné riziko, východiskové skóre alebo riziko kontrolnej skupiny
Zodpovedajúce riziko; miera bremena výsledkov po uplatnení intervencie, t. j. riziko výsledku u liečených/exponovaných osôb na základe relatívnej veľkosti účinku a predpokladaného (východiskového) rizika
Relatívny účinok; tabuľka zvyčajne poskytne pomer rizika alebo pomer šancí 
Absolútny účinok; počet menej alebo viac udalostí v liečenej/exponovanej skupine v porovnaní s kontrolnou skupinou
Hodnotenie celkovej kvality dôkazov pre každý výsledok (ktoré sa môžu líšiť v závislosti od výsledku)
Klasifikácia dôležitosti každého výsledku
Poznámky pod čiarou, ak je to potrebné, na poskytnutie vysvetlení informácií v tabuľke, ako je vypracovanie rozsudkov o kvalite dôkazov</a:t>
            </a:r>
            <a:endParaRPr lang="sk-SK" dirty="0"/>
          </a:p>
        </p:txBody>
      </p:sp>
      <p:sp>
        <p:nvSpPr>
          <p:cNvPr id="3" name="Nadpis 2">
            <a:extLst>
              <a:ext uri="{FF2B5EF4-FFF2-40B4-BE49-F238E27FC236}">
                <a16:creationId xmlns:a16="http://schemas.microsoft.com/office/drawing/2014/main" id="{49ACE64F-5D9D-CF4F-944B-2AA70BBF04AA}"/>
              </a:ext>
            </a:extLst>
          </p:cNvPr>
          <p:cNvSpPr>
            <a:spLocks noGrp="1"/>
          </p:cNvSpPr>
          <p:nvPr>
            <p:ph type="title"/>
          </p:nvPr>
        </p:nvSpPr>
        <p:spPr>
          <a:xfrm>
            <a:off x="806068" y="6283119"/>
            <a:ext cx="8312587" cy="1008380"/>
          </a:xfrm>
        </p:spPr>
        <p:txBody>
          <a:bodyPr/>
          <a:lstStyle/>
          <a:p>
            <a:r>
              <a:rPr lang="sk-SK" dirty="0">
                <a:effectLst/>
              </a:rPr>
              <a:t>Štandardný formát profilu dôkazov</a:t>
            </a:r>
            <a:endParaRPr lang="sk-SK" dirty="0"/>
          </a:p>
        </p:txBody>
      </p:sp>
      <p:sp>
        <p:nvSpPr>
          <p:cNvPr id="4" name="Zástupný objekt pre dátum 3">
            <a:extLst>
              <a:ext uri="{FF2B5EF4-FFF2-40B4-BE49-F238E27FC236}">
                <a16:creationId xmlns:a16="http://schemas.microsoft.com/office/drawing/2014/main" id="{973872C9-5461-5043-B338-6373162EB19C}"/>
              </a:ext>
            </a:extLst>
          </p:cNvPr>
          <p:cNvSpPr>
            <a:spLocks noGrp="1"/>
          </p:cNvSpPr>
          <p:nvPr>
            <p:ph type="dt" sz="half" idx="10"/>
          </p:nvPr>
        </p:nvSpPr>
        <p:spPr/>
        <p:txBody>
          <a:bodyPr/>
          <a:lstStyle/>
          <a:p>
            <a:fld id="{247816A9-925D-C241-B860-974BA9C9BC76}" type="datetime1">
              <a:rPr lang="sk-SK" smtClean="0"/>
              <a:t>15.2.22</a:t>
            </a:fld>
            <a:endParaRPr lang="en-GB"/>
          </a:p>
        </p:txBody>
      </p:sp>
      <p:sp>
        <p:nvSpPr>
          <p:cNvPr id="5" name="Zástupný objekt pre číslo snímky 4">
            <a:extLst>
              <a:ext uri="{FF2B5EF4-FFF2-40B4-BE49-F238E27FC236}">
                <a16:creationId xmlns:a16="http://schemas.microsoft.com/office/drawing/2014/main" id="{A233A4AF-8791-484D-9E7A-0702B9D3868D}"/>
              </a:ext>
            </a:extLst>
          </p:cNvPr>
          <p:cNvSpPr>
            <a:spLocks noGrp="1"/>
          </p:cNvSpPr>
          <p:nvPr>
            <p:ph type="sldNum" sz="quarter" idx="11"/>
          </p:nvPr>
        </p:nvSpPr>
        <p:spPr/>
        <p:txBody>
          <a:bodyPr/>
          <a:lstStyle/>
          <a:p>
            <a:fld id="{20C92893-8C51-46CF-9D47-24B3C575AFAA}" type="slidenum">
              <a:rPr lang="en-GB" smtClean="0"/>
              <a:pPr/>
              <a:t>19</a:t>
            </a:fld>
            <a:endParaRPr lang="en-GB"/>
          </a:p>
        </p:txBody>
      </p:sp>
      <p:sp>
        <p:nvSpPr>
          <p:cNvPr id="6" name="Zástupný objekt pre pätu 5">
            <a:extLst>
              <a:ext uri="{FF2B5EF4-FFF2-40B4-BE49-F238E27FC236}">
                <a16:creationId xmlns:a16="http://schemas.microsoft.com/office/drawing/2014/main" id="{70A6172B-696A-3045-A3B5-EC91123C491D}"/>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878536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ACC16-1F7B-4CFD-A7BD-AA8D5F9083FF}"/>
              </a:ext>
            </a:extLst>
          </p:cNvPr>
          <p:cNvSpPr>
            <a:spLocks noGrp="1"/>
          </p:cNvSpPr>
          <p:nvPr>
            <p:ph type="title"/>
          </p:nvPr>
        </p:nvSpPr>
        <p:spPr>
          <a:xfrm>
            <a:off x="469388" y="5691821"/>
            <a:ext cx="9137085" cy="1095488"/>
          </a:xfrm>
        </p:spPr>
        <p:txBody>
          <a:bodyPr>
            <a:normAutofit fontScale="90000"/>
          </a:bodyPr>
          <a:lstStyle/>
          <a:p>
            <a:r>
              <a:rPr lang="en-GB" dirty="0" err="1"/>
              <a:t>Čo</a:t>
            </a:r>
            <a:r>
              <a:rPr lang="en-GB" dirty="0"/>
              <a:t> je </a:t>
            </a:r>
            <a:r>
              <a:rPr lang="en-GB" dirty="0" err="1"/>
              <a:t>systematický</a:t>
            </a:r>
            <a:r>
              <a:rPr lang="en-GB" dirty="0"/>
              <a:t> </a:t>
            </a:r>
            <a:r>
              <a:rPr lang="en-GB" dirty="0" err="1"/>
              <a:t>prehľad</a:t>
            </a:r>
            <a:r>
              <a:rPr lang="en-GB" dirty="0"/>
              <a:t>?</a:t>
            </a:r>
            <a:br>
              <a:rPr lang="en-GB" dirty="0"/>
            </a:br>
            <a:r>
              <a:rPr lang="en-GB" sz="2200" dirty="0"/>
              <a:t>Source: Moher, D., et al. (2015). "Preferred reporting items for systematic review and meta-analysis protocols (PRISMA-P) 2015 statement." Systematic reviews 4(1): 1.</a:t>
            </a:r>
            <a:endParaRPr lang="en-GB" dirty="0"/>
          </a:p>
        </p:txBody>
      </p:sp>
      <p:sp>
        <p:nvSpPr>
          <p:cNvPr id="3" name="Content Placeholder 2">
            <a:extLst>
              <a:ext uri="{FF2B5EF4-FFF2-40B4-BE49-F238E27FC236}">
                <a16:creationId xmlns:a16="http://schemas.microsoft.com/office/drawing/2014/main" id="{6B86B444-6C5C-48D5-B7BC-CEBF2176016C}"/>
              </a:ext>
            </a:extLst>
          </p:cNvPr>
          <p:cNvSpPr>
            <a:spLocks noGrp="1"/>
          </p:cNvSpPr>
          <p:nvPr>
            <p:ph idx="1"/>
          </p:nvPr>
        </p:nvSpPr>
        <p:spPr>
          <a:xfrm>
            <a:off x="653346" y="615027"/>
            <a:ext cx="8690431" cy="3596086"/>
          </a:xfrm>
        </p:spPr>
        <p:txBody>
          <a:bodyPr>
            <a:normAutofit fontScale="92500"/>
          </a:bodyPr>
          <a:lstStyle/>
          <a:p>
            <a:r>
              <a:rPr lang="sk-SK" dirty="0"/>
              <a:t>Systematické prehľady sú referenčným štandardom pre syntézu dôkazov v zdravotnej starostlivosti kvôli ich metodickej prísnosti.
Zhrnutie publikovaných dôkazov
Robené na základe výsledkov výskumu, ktorí zvyčajne vykonávajú iní ľudia / skupiny
Nezhromažďuje nové údaje
Opiera sa o premyslené a kritické posúdenie existujúcich údajov
Mnohé projekty zahŕňajú revíziu literatúry, ale nie systematickú
Ak sa to urobí správne, môže to byť najcennejšia forma dôkazu.</a:t>
            </a:r>
            <a:endParaRPr lang="en-GB" dirty="0"/>
          </a:p>
        </p:txBody>
      </p:sp>
      <p:sp>
        <p:nvSpPr>
          <p:cNvPr id="6" name="Zástupný objekt pre pätu 5">
            <a:extLst>
              <a:ext uri="{FF2B5EF4-FFF2-40B4-BE49-F238E27FC236}">
                <a16:creationId xmlns:a16="http://schemas.microsoft.com/office/drawing/2014/main" id="{917BC4DA-CDCC-8F4F-A147-BD85979DD275}"/>
              </a:ext>
            </a:extLst>
          </p:cNvPr>
          <p:cNvSpPr>
            <a:spLocks noGrp="1"/>
          </p:cNvSpPr>
          <p:nvPr>
            <p:ph type="ftr" sz="quarter" idx="11"/>
          </p:nvPr>
        </p:nvSpPr>
        <p:spPr/>
        <p:txBody>
          <a:bodyPr/>
          <a:lstStyle/>
          <a:p>
            <a:endParaRPr lang="en-GB" dirty="0"/>
          </a:p>
        </p:txBody>
      </p:sp>
      <p:sp>
        <p:nvSpPr>
          <p:cNvPr id="8" name="Zástupný objekt pre dátum 7">
            <a:extLst>
              <a:ext uri="{FF2B5EF4-FFF2-40B4-BE49-F238E27FC236}">
                <a16:creationId xmlns:a16="http://schemas.microsoft.com/office/drawing/2014/main" id="{DA3438F4-BE86-D748-B987-3E8D6CD77A1A}"/>
              </a:ext>
            </a:extLst>
          </p:cNvPr>
          <p:cNvSpPr>
            <a:spLocks noGrp="1"/>
          </p:cNvSpPr>
          <p:nvPr>
            <p:ph type="dt" sz="half" idx="10"/>
          </p:nvPr>
        </p:nvSpPr>
        <p:spPr/>
        <p:txBody>
          <a:bodyPr/>
          <a:lstStyle/>
          <a:p>
            <a:fld id="{E56C2F67-0C13-6941-86B1-676D2E1DE7EA}" type="datetime1">
              <a:rPr lang="sk-SK" smtClean="0"/>
              <a:t>15.2.22</a:t>
            </a:fld>
            <a:endParaRPr lang="en-GB"/>
          </a:p>
        </p:txBody>
      </p:sp>
      <p:sp>
        <p:nvSpPr>
          <p:cNvPr id="9" name="Zástupný objekt pre číslo snímky 8">
            <a:extLst>
              <a:ext uri="{FF2B5EF4-FFF2-40B4-BE49-F238E27FC236}">
                <a16:creationId xmlns:a16="http://schemas.microsoft.com/office/drawing/2014/main" id="{C171A202-F872-E946-B767-F28309A11A53}"/>
              </a:ext>
            </a:extLst>
          </p:cNvPr>
          <p:cNvSpPr>
            <a:spLocks noGrp="1"/>
          </p:cNvSpPr>
          <p:nvPr>
            <p:ph type="sldNum" sz="quarter" idx="12"/>
          </p:nvPr>
        </p:nvSpPr>
        <p:spPr/>
        <p:txBody>
          <a:bodyPr/>
          <a:lstStyle/>
          <a:p>
            <a:fld id="{B1ED6841-D2F2-47E6-AAF0-C2A7B4192012}" type="slidenum">
              <a:rPr lang="en-GB" smtClean="0"/>
              <a:t>2</a:t>
            </a:fld>
            <a:endParaRPr lang="en-GB"/>
          </a:p>
        </p:txBody>
      </p:sp>
    </p:spTree>
    <p:extLst>
      <p:ext uri="{BB962C8B-B14F-4D97-AF65-F5344CB8AC3E}">
        <p14:creationId xmlns:p14="http://schemas.microsoft.com/office/powerpoint/2010/main" val="3575965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917087B2-BF58-CD47-8827-934A12F76C61}"/>
              </a:ext>
            </a:extLst>
          </p:cNvPr>
          <p:cNvSpPr>
            <a:spLocks noGrp="1"/>
          </p:cNvSpPr>
          <p:nvPr>
            <p:ph type="title"/>
          </p:nvPr>
        </p:nvSpPr>
        <p:spPr/>
        <p:txBody>
          <a:bodyPr/>
          <a:lstStyle/>
          <a:p>
            <a:r>
              <a:rPr lang="sk-SK" dirty="0"/>
              <a:t>Tabuľka profilu dôkazov</a:t>
            </a:r>
          </a:p>
        </p:txBody>
      </p:sp>
      <p:sp>
        <p:nvSpPr>
          <p:cNvPr id="4" name="Zástupný objekt pre dátum 3">
            <a:extLst>
              <a:ext uri="{FF2B5EF4-FFF2-40B4-BE49-F238E27FC236}">
                <a16:creationId xmlns:a16="http://schemas.microsoft.com/office/drawing/2014/main" id="{1403D075-231F-2048-A4CD-F2921649ABAA}"/>
              </a:ext>
            </a:extLst>
          </p:cNvPr>
          <p:cNvSpPr>
            <a:spLocks noGrp="1"/>
          </p:cNvSpPr>
          <p:nvPr>
            <p:ph type="dt" sz="half" idx="10"/>
          </p:nvPr>
        </p:nvSpPr>
        <p:spPr/>
        <p:txBody>
          <a:bodyPr/>
          <a:lstStyle/>
          <a:p>
            <a:fld id="{247816A9-925D-C241-B860-974BA9C9BC76}" type="datetime1">
              <a:rPr lang="sk-SK" smtClean="0"/>
              <a:t>15.2.22</a:t>
            </a:fld>
            <a:endParaRPr lang="en-GB"/>
          </a:p>
        </p:txBody>
      </p:sp>
      <p:sp>
        <p:nvSpPr>
          <p:cNvPr id="5" name="Zástupný objekt pre číslo snímky 4">
            <a:extLst>
              <a:ext uri="{FF2B5EF4-FFF2-40B4-BE49-F238E27FC236}">
                <a16:creationId xmlns:a16="http://schemas.microsoft.com/office/drawing/2014/main" id="{9890772A-8A50-F949-9C8E-50C5F3592112}"/>
              </a:ext>
            </a:extLst>
          </p:cNvPr>
          <p:cNvSpPr>
            <a:spLocks noGrp="1"/>
          </p:cNvSpPr>
          <p:nvPr>
            <p:ph type="sldNum" sz="quarter" idx="11"/>
          </p:nvPr>
        </p:nvSpPr>
        <p:spPr/>
        <p:txBody>
          <a:bodyPr/>
          <a:lstStyle/>
          <a:p>
            <a:fld id="{20C92893-8C51-46CF-9D47-24B3C575AFAA}" type="slidenum">
              <a:rPr lang="en-GB" smtClean="0"/>
              <a:pPr/>
              <a:t>20</a:t>
            </a:fld>
            <a:endParaRPr lang="en-GB"/>
          </a:p>
        </p:txBody>
      </p:sp>
      <p:sp>
        <p:nvSpPr>
          <p:cNvPr id="6" name="Zástupný objekt pre pätu 5">
            <a:extLst>
              <a:ext uri="{FF2B5EF4-FFF2-40B4-BE49-F238E27FC236}">
                <a16:creationId xmlns:a16="http://schemas.microsoft.com/office/drawing/2014/main" id="{6096AB81-675A-FA43-B942-C9F6315725FC}"/>
              </a:ext>
            </a:extLst>
          </p:cNvPr>
          <p:cNvSpPr>
            <a:spLocks noGrp="1"/>
          </p:cNvSpPr>
          <p:nvPr>
            <p:ph type="ftr" sz="quarter" idx="12"/>
          </p:nvPr>
        </p:nvSpPr>
        <p:spPr/>
        <p:txBody>
          <a:bodyPr/>
          <a:lstStyle/>
          <a:p>
            <a:r>
              <a:rPr lang="en-GB"/>
              <a:t>rusnak.truni.sk</a:t>
            </a:r>
          </a:p>
        </p:txBody>
      </p:sp>
      <p:graphicFrame>
        <p:nvGraphicFramePr>
          <p:cNvPr id="7" name="Tabuľka 6">
            <a:extLst>
              <a:ext uri="{FF2B5EF4-FFF2-40B4-BE49-F238E27FC236}">
                <a16:creationId xmlns:a16="http://schemas.microsoft.com/office/drawing/2014/main" id="{25A1BCE8-764E-0943-8ADD-6574822C57AF}"/>
              </a:ext>
            </a:extLst>
          </p:cNvPr>
          <p:cNvGraphicFramePr>
            <a:graphicFrameLocks noGrp="1"/>
          </p:cNvGraphicFramePr>
          <p:nvPr>
            <p:extLst>
              <p:ext uri="{D42A27DB-BD31-4B8C-83A1-F6EECF244321}">
                <p14:modId xmlns:p14="http://schemas.microsoft.com/office/powerpoint/2010/main" val="3321414077"/>
              </p:ext>
            </p:extLst>
          </p:nvPr>
        </p:nvGraphicFramePr>
        <p:xfrm>
          <a:off x="653013" y="1435667"/>
          <a:ext cx="8719456" cy="3063534"/>
        </p:xfrm>
        <a:graphic>
          <a:graphicData uri="http://schemas.openxmlformats.org/drawingml/2006/table">
            <a:tbl>
              <a:tblPr firstRow="1" firstCol="1" bandRow="1">
                <a:tableStyleId>{5C22544A-7EE6-4342-B048-85BDC9FD1C3A}</a:tableStyleId>
              </a:tblPr>
              <a:tblGrid>
                <a:gridCol w="437217">
                  <a:extLst>
                    <a:ext uri="{9D8B030D-6E8A-4147-A177-3AD203B41FA5}">
                      <a16:colId xmlns:a16="http://schemas.microsoft.com/office/drawing/2014/main" val="4221349538"/>
                    </a:ext>
                  </a:extLst>
                </a:gridCol>
                <a:gridCol w="693615">
                  <a:extLst>
                    <a:ext uri="{9D8B030D-6E8A-4147-A177-3AD203B41FA5}">
                      <a16:colId xmlns:a16="http://schemas.microsoft.com/office/drawing/2014/main" val="3821198015"/>
                    </a:ext>
                  </a:extLst>
                </a:gridCol>
                <a:gridCol w="678306">
                  <a:extLst>
                    <a:ext uri="{9D8B030D-6E8A-4147-A177-3AD203B41FA5}">
                      <a16:colId xmlns:a16="http://schemas.microsoft.com/office/drawing/2014/main" val="3788419812"/>
                    </a:ext>
                  </a:extLst>
                </a:gridCol>
                <a:gridCol w="1016982">
                  <a:extLst>
                    <a:ext uri="{9D8B030D-6E8A-4147-A177-3AD203B41FA5}">
                      <a16:colId xmlns:a16="http://schemas.microsoft.com/office/drawing/2014/main" val="3327522735"/>
                    </a:ext>
                  </a:extLst>
                </a:gridCol>
                <a:gridCol w="820858">
                  <a:extLst>
                    <a:ext uri="{9D8B030D-6E8A-4147-A177-3AD203B41FA5}">
                      <a16:colId xmlns:a16="http://schemas.microsoft.com/office/drawing/2014/main" val="1318813710"/>
                    </a:ext>
                  </a:extLst>
                </a:gridCol>
                <a:gridCol w="687875">
                  <a:extLst>
                    <a:ext uri="{9D8B030D-6E8A-4147-A177-3AD203B41FA5}">
                      <a16:colId xmlns:a16="http://schemas.microsoft.com/office/drawing/2014/main" val="1853276440"/>
                    </a:ext>
                  </a:extLst>
                </a:gridCol>
                <a:gridCol w="466874">
                  <a:extLst>
                    <a:ext uri="{9D8B030D-6E8A-4147-A177-3AD203B41FA5}">
                      <a16:colId xmlns:a16="http://schemas.microsoft.com/office/drawing/2014/main" val="4100624618"/>
                    </a:ext>
                  </a:extLst>
                </a:gridCol>
                <a:gridCol w="766325">
                  <a:extLst>
                    <a:ext uri="{9D8B030D-6E8A-4147-A177-3AD203B41FA5}">
                      <a16:colId xmlns:a16="http://schemas.microsoft.com/office/drawing/2014/main" val="2599084808"/>
                    </a:ext>
                  </a:extLst>
                </a:gridCol>
                <a:gridCol w="628559">
                  <a:extLst>
                    <a:ext uri="{9D8B030D-6E8A-4147-A177-3AD203B41FA5}">
                      <a16:colId xmlns:a16="http://schemas.microsoft.com/office/drawing/2014/main" val="4095888227"/>
                    </a:ext>
                  </a:extLst>
                </a:gridCol>
                <a:gridCol w="638126">
                  <a:extLst>
                    <a:ext uri="{9D8B030D-6E8A-4147-A177-3AD203B41FA5}">
                      <a16:colId xmlns:a16="http://schemas.microsoft.com/office/drawing/2014/main" val="3768504117"/>
                    </a:ext>
                  </a:extLst>
                </a:gridCol>
                <a:gridCol w="692658">
                  <a:extLst>
                    <a:ext uri="{9D8B030D-6E8A-4147-A177-3AD203B41FA5}">
                      <a16:colId xmlns:a16="http://schemas.microsoft.com/office/drawing/2014/main" val="1093184475"/>
                    </a:ext>
                  </a:extLst>
                </a:gridCol>
                <a:gridCol w="489836">
                  <a:extLst>
                    <a:ext uri="{9D8B030D-6E8A-4147-A177-3AD203B41FA5}">
                      <a16:colId xmlns:a16="http://schemas.microsoft.com/office/drawing/2014/main" val="824936825"/>
                    </a:ext>
                  </a:extLst>
                </a:gridCol>
                <a:gridCol w="702225">
                  <a:extLst>
                    <a:ext uri="{9D8B030D-6E8A-4147-A177-3AD203B41FA5}">
                      <a16:colId xmlns:a16="http://schemas.microsoft.com/office/drawing/2014/main" val="3259571044"/>
                    </a:ext>
                  </a:extLst>
                </a:gridCol>
              </a:tblGrid>
              <a:tr h="303393">
                <a:tc gridSpan="7">
                  <a:txBody>
                    <a:bodyPr/>
                    <a:lstStyle/>
                    <a:p>
                      <a:pPr algn="ctr">
                        <a:spcAft>
                          <a:spcPts val="600"/>
                        </a:spcAft>
                      </a:pPr>
                      <a:r>
                        <a:rPr lang="sk-SK" sz="2000" dirty="0">
                          <a:effectLst/>
                        </a:rPr>
                        <a:t>Kvalita štúdie</a:t>
                      </a:r>
                      <a:endParaRPr lang="sk-SK"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sk-SK"/>
                    </a:p>
                  </a:txBody>
                  <a:tcPr/>
                </a:tc>
                <a:tc hMerge="1">
                  <a:txBody>
                    <a:bodyPr/>
                    <a:lstStyle/>
                    <a:p>
                      <a:endParaRPr lang="sk-SK"/>
                    </a:p>
                  </a:txBody>
                  <a:tcPr/>
                </a:tc>
                <a:tc hMerge="1">
                  <a:txBody>
                    <a:bodyPr/>
                    <a:lstStyle/>
                    <a:p>
                      <a:endParaRPr lang="sk-SK"/>
                    </a:p>
                  </a:txBody>
                  <a:tcPr/>
                </a:tc>
                <a:tc hMerge="1">
                  <a:txBody>
                    <a:bodyPr/>
                    <a:lstStyle/>
                    <a:p>
                      <a:endParaRPr lang="sk-SK"/>
                    </a:p>
                  </a:txBody>
                  <a:tcPr/>
                </a:tc>
                <a:tc hMerge="1">
                  <a:txBody>
                    <a:bodyPr/>
                    <a:lstStyle/>
                    <a:p>
                      <a:endParaRPr lang="sk-SK"/>
                    </a:p>
                  </a:txBody>
                  <a:tcPr/>
                </a:tc>
                <a:tc hMerge="1">
                  <a:txBody>
                    <a:bodyPr/>
                    <a:lstStyle/>
                    <a:p>
                      <a:endParaRPr lang="sk-SK"/>
                    </a:p>
                  </a:txBody>
                  <a:tcPr/>
                </a:tc>
                <a:tc gridSpan="2">
                  <a:txBody>
                    <a:bodyPr/>
                    <a:lstStyle/>
                    <a:p>
                      <a:pPr algn="ctr">
                        <a:spcAft>
                          <a:spcPts val="600"/>
                        </a:spcAft>
                      </a:pPr>
                      <a:r>
                        <a:rPr lang="sk-SK" sz="2000">
                          <a:effectLst/>
                        </a:rPr>
                        <a:t>Počet prípadov</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hMerge="1">
                  <a:txBody>
                    <a:bodyPr/>
                    <a:lstStyle/>
                    <a:p>
                      <a:endParaRPr lang="sk-SK"/>
                    </a:p>
                  </a:txBody>
                  <a:tcPr/>
                </a:tc>
                <a:tc gridSpan="2">
                  <a:txBody>
                    <a:bodyPr/>
                    <a:lstStyle/>
                    <a:p>
                      <a:pPr algn="ctr">
                        <a:spcAft>
                          <a:spcPts val="600"/>
                        </a:spcAft>
                      </a:pPr>
                      <a:r>
                        <a:rPr lang="sk-SK" sz="2000">
                          <a:effectLst/>
                        </a:rPr>
                        <a:t>Účinok</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hMerge="1">
                  <a:txBody>
                    <a:bodyPr/>
                    <a:lstStyle/>
                    <a:p>
                      <a:endParaRPr lang="sk-SK"/>
                    </a:p>
                  </a:txBody>
                  <a:tcPr/>
                </a:tc>
                <a:tc rowSpan="2">
                  <a:txBody>
                    <a:bodyPr/>
                    <a:lstStyle/>
                    <a:p>
                      <a:pPr algn="ctr">
                        <a:spcAft>
                          <a:spcPts val="600"/>
                        </a:spcAft>
                      </a:pPr>
                      <a:r>
                        <a:rPr lang="sk-SK" sz="2000">
                          <a:effectLst/>
                        </a:rPr>
                        <a:t>Kvalita</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rowSpan="2">
                  <a:txBody>
                    <a:bodyPr/>
                    <a:lstStyle/>
                    <a:p>
                      <a:pPr algn="ctr">
                        <a:spcAft>
                          <a:spcPts val="600"/>
                        </a:spcAft>
                      </a:pPr>
                      <a:r>
                        <a:rPr lang="sk-SK" sz="2000">
                          <a:effectLst/>
                        </a:rPr>
                        <a:t>Dôležitosť</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extLst>
                  <a:ext uri="{0D108BD9-81ED-4DB2-BD59-A6C34878D82A}">
                    <a16:rowId xmlns:a16="http://schemas.microsoft.com/office/drawing/2014/main" val="2960347230"/>
                  </a:ext>
                </a:extLst>
              </a:tr>
              <a:tr h="887078">
                <a:tc>
                  <a:txBody>
                    <a:bodyPr/>
                    <a:lstStyle/>
                    <a:p>
                      <a:pPr algn="just">
                        <a:spcAft>
                          <a:spcPts val="600"/>
                        </a:spcAft>
                      </a:pPr>
                      <a:r>
                        <a:rPr lang="sk-SK" sz="2000">
                          <a:effectLst/>
                        </a:rPr>
                        <a:t>Číslo štúdie</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dirty="0">
                          <a:effectLst/>
                        </a:rPr>
                        <a:t>Design</a:t>
                      </a:r>
                      <a:endParaRPr lang="sk-SK"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dirty="0">
                          <a:effectLst/>
                        </a:rPr>
                        <a:t>Riziko </a:t>
                      </a:r>
                      <a:r>
                        <a:rPr lang="sk-SK" sz="2000" dirty="0" err="1">
                          <a:effectLst/>
                        </a:rPr>
                        <a:t>bias</a:t>
                      </a:r>
                      <a:endParaRPr lang="sk-SK"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dirty="0">
                          <a:effectLst/>
                        </a:rPr>
                        <a:t>Nekonzistencie</a:t>
                      </a:r>
                      <a:endParaRPr lang="sk-SK"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dirty="0">
                          <a:effectLst/>
                        </a:rPr>
                        <a:t>Nepriamosti</a:t>
                      </a:r>
                      <a:endParaRPr lang="sk-SK"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Nepresnosti</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Iné </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Intervencia X</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Štandard</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Relatívny 95% CI</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Absolútny 95% CI</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vMerge="1">
                  <a:txBody>
                    <a:bodyPr/>
                    <a:lstStyle/>
                    <a:p>
                      <a:endParaRPr lang="sk-SK"/>
                    </a:p>
                  </a:txBody>
                  <a:tcPr/>
                </a:tc>
                <a:tc vMerge="1">
                  <a:txBody>
                    <a:bodyPr/>
                    <a:lstStyle/>
                    <a:p>
                      <a:endParaRPr lang="sk-SK"/>
                    </a:p>
                  </a:txBody>
                  <a:tcPr/>
                </a:tc>
                <a:extLst>
                  <a:ext uri="{0D108BD9-81ED-4DB2-BD59-A6C34878D82A}">
                    <a16:rowId xmlns:a16="http://schemas.microsoft.com/office/drawing/2014/main" val="4084168329"/>
                  </a:ext>
                </a:extLst>
              </a:tr>
              <a:tr h="591385">
                <a:tc>
                  <a:txBody>
                    <a:bodyPr/>
                    <a:lstStyle/>
                    <a:p>
                      <a:pPr algn="just">
                        <a:spcAft>
                          <a:spcPts val="600"/>
                        </a:spcAft>
                      </a:pPr>
                      <a:r>
                        <a:rPr lang="sk-SK" sz="2000">
                          <a:effectLst/>
                        </a:rPr>
                        <a:t>1</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1800" dirty="0" err="1">
                          <a:effectLst/>
                        </a:rPr>
                        <a:t>kohortová</a:t>
                      </a:r>
                      <a:endParaRPr lang="sk-SK"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významný</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Nie závažné</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Nie závažné</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dirty="0">
                          <a:effectLst/>
                        </a:rPr>
                        <a:t>významné</a:t>
                      </a:r>
                      <a:endParaRPr lang="sk-SK"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dirty="0">
                          <a:effectLst/>
                        </a:rPr>
                        <a:t>Nie sú</a:t>
                      </a:r>
                      <a:endParaRPr lang="sk-SK"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dirty="0">
                          <a:effectLst/>
                        </a:rPr>
                        <a:t>250</a:t>
                      </a:r>
                      <a:endParaRPr lang="sk-SK"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dirty="0">
                          <a:effectLst/>
                        </a:rPr>
                        <a:t>450</a:t>
                      </a:r>
                      <a:endParaRPr lang="sk-SK"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dirty="0">
                          <a:effectLst/>
                        </a:rPr>
                        <a:t>RR 1.3</a:t>
                      </a:r>
                      <a:endParaRPr lang="sk-SK"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1300 na 1000</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Nízka</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Dôležité</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extLst>
                  <a:ext uri="{0D108BD9-81ED-4DB2-BD59-A6C34878D82A}">
                    <a16:rowId xmlns:a16="http://schemas.microsoft.com/office/drawing/2014/main" val="3456462896"/>
                  </a:ext>
                </a:extLst>
              </a:tr>
              <a:tr h="320334">
                <a:tc>
                  <a:txBody>
                    <a:bodyPr/>
                    <a:lstStyle/>
                    <a:p>
                      <a:pPr algn="just">
                        <a:spcAft>
                          <a:spcPts val="600"/>
                        </a:spcAft>
                      </a:pPr>
                      <a:r>
                        <a:rPr lang="sk-SK" sz="2000">
                          <a:effectLst/>
                        </a:rPr>
                        <a:t> </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 </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 </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 </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 </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 </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 </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 </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a:effectLst/>
                        </a:rPr>
                        <a:t> </a:t>
                      </a:r>
                      <a:endParaRPr lang="sk-SK" sz="4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dirty="0">
                          <a:effectLst/>
                        </a:rPr>
                        <a:t> </a:t>
                      </a:r>
                      <a:endParaRPr lang="sk-SK"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dirty="0">
                          <a:effectLst/>
                        </a:rPr>
                        <a:t> </a:t>
                      </a:r>
                      <a:endParaRPr lang="sk-SK"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dirty="0">
                          <a:effectLst/>
                        </a:rPr>
                        <a:t> </a:t>
                      </a:r>
                      <a:endParaRPr lang="sk-SK"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algn="just">
                        <a:spcAft>
                          <a:spcPts val="600"/>
                        </a:spcAft>
                      </a:pPr>
                      <a:r>
                        <a:rPr lang="sk-SK" sz="2000" dirty="0">
                          <a:effectLst/>
                        </a:rPr>
                        <a:t> </a:t>
                      </a:r>
                      <a:endParaRPr lang="sk-SK"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extLst>
                  <a:ext uri="{0D108BD9-81ED-4DB2-BD59-A6C34878D82A}">
                    <a16:rowId xmlns:a16="http://schemas.microsoft.com/office/drawing/2014/main" val="2331797577"/>
                  </a:ext>
                </a:extLst>
              </a:tr>
            </a:tbl>
          </a:graphicData>
        </a:graphic>
      </p:graphicFrame>
    </p:spTree>
    <p:extLst>
      <p:ext uri="{BB962C8B-B14F-4D97-AF65-F5344CB8AC3E}">
        <p14:creationId xmlns:p14="http://schemas.microsoft.com/office/powerpoint/2010/main" val="1431770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8C8A7748-F3F3-3B4D-8E4C-08F927158D19}"/>
              </a:ext>
            </a:extLst>
          </p:cNvPr>
          <p:cNvSpPr>
            <a:spLocks noGrp="1"/>
          </p:cNvSpPr>
          <p:nvPr>
            <p:ph idx="1"/>
          </p:nvPr>
        </p:nvSpPr>
        <p:spPr>
          <a:xfrm>
            <a:off x="856448" y="756287"/>
            <a:ext cx="8211829" cy="4621740"/>
          </a:xfrm>
        </p:spPr>
        <p:txBody>
          <a:bodyPr>
            <a:normAutofit lnSpcReduction="10000"/>
          </a:bodyPr>
          <a:lstStyle/>
          <a:p>
            <a:r>
              <a:rPr lang="sk-SK" dirty="0">
                <a:solidFill>
                  <a:srgbClr val="FF0000"/>
                </a:solidFill>
              </a:rPr>
              <a:t>Vysoká</a:t>
            </a:r>
            <a:br>
              <a:rPr lang="sk-SK" dirty="0"/>
            </a:br>
            <a:r>
              <a:rPr lang="sk-SK" dirty="0"/>
              <a:t>Sme veľmi presvedčení, že skutočný účinok sa blíži k odhadu účinku
</a:t>
            </a:r>
            <a:r>
              <a:rPr lang="sk-SK" dirty="0">
                <a:solidFill>
                  <a:srgbClr val="FF0000"/>
                </a:solidFill>
              </a:rPr>
              <a:t>Dostatočná</a:t>
            </a:r>
            <a:br>
              <a:rPr lang="sk-SK" dirty="0"/>
            </a:br>
            <a:r>
              <a:rPr lang="sk-SK" dirty="0"/>
              <a:t>Sme dostatočne presvedčení o odhade účinku: Skutočný účinok sa pravdepodobne blíži k odhadu účinku, ale existuje možnosť, že je podstatne odlišný.
</a:t>
            </a:r>
            <a:r>
              <a:rPr lang="sk-SK" dirty="0">
                <a:solidFill>
                  <a:srgbClr val="FF0000"/>
                </a:solidFill>
              </a:rPr>
              <a:t>Nízka</a:t>
            </a:r>
            <a:br>
              <a:rPr lang="sk-SK" dirty="0"/>
            </a:br>
            <a:r>
              <a:rPr lang="sk-SK" dirty="0"/>
              <a:t>Naša dôvera v odhad účinku je obmedzená: Skutočný účinok sa môže podstatne líšiť od odhadu účinku
</a:t>
            </a:r>
            <a:r>
              <a:rPr lang="sk-SK" dirty="0">
                <a:solidFill>
                  <a:srgbClr val="FF0000"/>
                </a:solidFill>
              </a:rPr>
              <a:t>Veľmi nízka</a:t>
            </a:r>
            <a:br>
              <a:rPr lang="sk-SK" dirty="0"/>
            </a:br>
            <a:r>
              <a:rPr lang="sk-SK" dirty="0"/>
              <a:t>Máme veľmi malú dôveru v odhad účinku: Skutočný účinok sa pravdepodobne podstatne líši od odhadu účinku</a:t>
            </a:r>
          </a:p>
        </p:txBody>
      </p:sp>
      <p:sp>
        <p:nvSpPr>
          <p:cNvPr id="3" name="Nadpis 2">
            <a:extLst>
              <a:ext uri="{FF2B5EF4-FFF2-40B4-BE49-F238E27FC236}">
                <a16:creationId xmlns:a16="http://schemas.microsoft.com/office/drawing/2014/main" id="{115960D0-B994-7E4A-A0D8-E009EFC3DD9B}"/>
              </a:ext>
            </a:extLst>
          </p:cNvPr>
          <p:cNvSpPr>
            <a:spLocks noGrp="1"/>
          </p:cNvSpPr>
          <p:nvPr>
            <p:ph type="title"/>
          </p:nvPr>
        </p:nvSpPr>
        <p:spPr>
          <a:xfrm>
            <a:off x="839654" y="5835836"/>
            <a:ext cx="8312587" cy="1008380"/>
          </a:xfrm>
        </p:spPr>
        <p:txBody>
          <a:bodyPr/>
          <a:lstStyle/>
          <a:p>
            <a:r>
              <a:rPr lang="sk-SK" dirty="0"/>
              <a:t>Úrovne kvality dôkazov</a:t>
            </a:r>
          </a:p>
        </p:txBody>
      </p:sp>
      <p:sp>
        <p:nvSpPr>
          <p:cNvPr id="4" name="Zástupný objekt pre dátum 3">
            <a:extLst>
              <a:ext uri="{FF2B5EF4-FFF2-40B4-BE49-F238E27FC236}">
                <a16:creationId xmlns:a16="http://schemas.microsoft.com/office/drawing/2014/main" id="{17083836-C34C-0D4D-8FB9-7EFA8F368D0C}"/>
              </a:ext>
            </a:extLst>
          </p:cNvPr>
          <p:cNvSpPr>
            <a:spLocks noGrp="1"/>
          </p:cNvSpPr>
          <p:nvPr>
            <p:ph type="dt" sz="half" idx="10"/>
          </p:nvPr>
        </p:nvSpPr>
        <p:spPr/>
        <p:txBody>
          <a:bodyPr/>
          <a:lstStyle/>
          <a:p>
            <a:fld id="{247816A9-925D-C241-B860-974BA9C9BC76}" type="datetime1">
              <a:rPr lang="sk-SK" smtClean="0"/>
              <a:t>15.2.22</a:t>
            </a:fld>
            <a:endParaRPr lang="en-GB"/>
          </a:p>
        </p:txBody>
      </p:sp>
      <p:sp>
        <p:nvSpPr>
          <p:cNvPr id="5" name="Zástupný objekt pre číslo snímky 4">
            <a:extLst>
              <a:ext uri="{FF2B5EF4-FFF2-40B4-BE49-F238E27FC236}">
                <a16:creationId xmlns:a16="http://schemas.microsoft.com/office/drawing/2014/main" id="{4EAD4E79-0F5A-494F-B4C8-2750140379A8}"/>
              </a:ext>
            </a:extLst>
          </p:cNvPr>
          <p:cNvSpPr>
            <a:spLocks noGrp="1"/>
          </p:cNvSpPr>
          <p:nvPr>
            <p:ph type="sldNum" sz="quarter" idx="11"/>
          </p:nvPr>
        </p:nvSpPr>
        <p:spPr/>
        <p:txBody>
          <a:bodyPr/>
          <a:lstStyle/>
          <a:p>
            <a:fld id="{20C92893-8C51-46CF-9D47-24B3C575AFAA}" type="slidenum">
              <a:rPr lang="en-GB" smtClean="0"/>
              <a:pPr/>
              <a:t>21</a:t>
            </a:fld>
            <a:endParaRPr lang="en-GB"/>
          </a:p>
        </p:txBody>
      </p:sp>
      <p:sp>
        <p:nvSpPr>
          <p:cNvPr id="6" name="Zástupný objekt pre pätu 5">
            <a:extLst>
              <a:ext uri="{FF2B5EF4-FFF2-40B4-BE49-F238E27FC236}">
                <a16:creationId xmlns:a16="http://schemas.microsoft.com/office/drawing/2014/main" id="{67840277-2A52-0A41-B4E4-1FD960CFD129}"/>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591770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FAAF5FCA-9086-C146-9678-699EEE577D1B}"/>
              </a:ext>
            </a:extLst>
          </p:cNvPr>
          <p:cNvSpPr>
            <a:spLocks noGrp="1"/>
          </p:cNvSpPr>
          <p:nvPr>
            <p:ph idx="1"/>
          </p:nvPr>
        </p:nvSpPr>
        <p:spPr>
          <a:xfrm>
            <a:off x="755690" y="756287"/>
            <a:ext cx="8312587" cy="4818248"/>
          </a:xfrm>
        </p:spPr>
        <p:txBody>
          <a:bodyPr>
            <a:normAutofit/>
          </a:bodyPr>
          <a:lstStyle/>
          <a:p>
            <a:r>
              <a:rPr lang="sk-SK" dirty="0"/>
              <a:t>﻿S rastúcim záujmom o vytváranie usmernení a odporúčaní pre prax prostredníctvom systematických prehľadov musia zdravotnícki pracovníci pochopiť zásady prípravy takýchto prehľadov.</a:t>
            </a:r>
          </a:p>
          <a:p>
            <a:r>
              <a:rPr lang="sk-SK" dirty="0"/>
              <a:t>K tomu im môžu pomôcť postupy, napríklad PRISMA </a:t>
            </a:r>
            <a:r>
              <a:rPr lang="sk-SK" dirty="0">
                <a:effectLst/>
              </a:rPr>
              <a:t>(</a:t>
            </a:r>
            <a:r>
              <a:rPr lang="sk-SK" dirty="0" err="1">
                <a:effectLst/>
              </a:rPr>
              <a:t>Moher</a:t>
            </a:r>
            <a:r>
              <a:rPr lang="sk-SK" dirty="0">
                <a:effectLst/>
              </a:rPr>
              <a:t> D, </a:t>
            </a:r>
            <a:r>
              <a:rPr lang="sk-SK" dirty="0" err="1">
                <a:effectLst/>
              </a:rPr>
              <a:t>Shamseer</a:t>
            </a:r>
            <a:r>
              <a:rPr lang="sk-SK" dirty="0">
                <a:effectLst/>
              </a:rPr>
              <a:t> L, </a:t>
            </a:r>
            <a:r>
              <a:rPr lang="sk-SK" dirty="0" err="1">
                <a:effectLst/>
              </a:rPr>
              <a:t>Clarke</a:t>
            </a:r>
            <a:r>
              <a:rPr lang="sk-SK" dirty="0">
                <a:effectLst/>
              </a:rPr>
              <a:t> M, </a:t>
            </a:r>
            <a:r>
              <a:rPr lang="sk-SK" dirty="0" err="1">
                <a:effectLst/>
              </a:rPr>
              <a:t>Ghersi</a:t>
            </a:r>
            <a:r>
              <a:rPr lang="sk-SK" dirty="0">
                <a:effectLst/>
              </a:rPr>
              <a:t> D, </a:t>
            </a:r>
            <a:r>
              <a:rPr lang="sk-SK" dirty="0" err="1">
                <a:effectLst/>
              </a:rPr>
              <a:t>Liberati</a:t>
            </a:r>
            <a:r>
              <a:rPr lang="sk-SK" dirty="0">
                <a:effectLst/>
              </a:rPr>
              <a:t> A, </a:t>
            </a:r>
            <a:r>
              <a:rPr lang="sk-SK" dirty="0" err="1">
                <a:effectLst/>
              </a:rPr>
              <a:t>Petticrew</a:t>
            </a:r>
            <a:r>
              <a:rPr lang="sk-SK" dirty="0">
                <a:effectLst/>
              </a:rPr>
              <a:t> M, et al. </a:t>
            </a:r>
            <a:r>
              <a:rPr lang="sk-SK" dirty="0" err="1">
                <a:effectLst/>
              </a:rPr>
              <a:t>Preferred</a:t>
            </a:r>
            <a:r>
              <a:rPr lang="sk-SK" dirty="0">
                <a:effectLst/>
              </a:rPr>
              <a:t> </a:t>
            </a:r>
            <a:r>
              <a:rPr lang="sk-SK" dirty="0" err="1">
                <a:effectLst/>
              </a:rPr>
              <a:t>reporting</a:t>
            </a:r>
            <a:r>
              <a:rPr lang="sk-SK" dirty="0">
                <a:effectLst/>
              </a:rPr>
              <a:t> </a:t>
            </a:r>
            <a:r>
              <a:rPr lang="sk-SK" dirty="0" err="1">
                <a:effectLst/>
              </a:rPr>
              <a:t>items</a:t>
            </a:r>
            <a:r>
              <a:rPr lang="sk-SK" dirty="0">
                <a:effectLst/>
              </a:rPr>
              <a:t> </a:t>
            </a:r>
            <a:r>
              <a:rPr lang="sk-SK" dirty="0" err="1">
                <a:effectLst/>
              </a:rPr>
              <a:t>for</a:t>
            </a:r>
            <a:r>
              <a:rPr lang="sk-SK" dirty="0">
                <a:effectLst/>
              </a:rPr>
              <a:t> </a:t>
            </a:r>
            <a:r>
              <a:rPr lang="sk-SK" dirty="0" err="1">
                <a:effectLst/>
              </a:rPr>
              <a:t>systematic</a:t>
            </a:r>
            <a:r>
              <a:rPr lang="sk-SK" dirty="0">
                <a:effectLst/>
              </a:rPr>
              <a:t> </a:t>
            </a:r>
            <a:r>
              <a:rPr lang="sk-SK" dirty="0" err="1">
                <a:effectLst/>
              </a:rPr>
              <a:t>review</a:t>
            </a:r>
            <a:r>
              <a:rPr lang="sk-SK" dirty="0">
                <a:effectLst/>
              </a:rPr>
              <a:t> and </a:t>
            </a:r>
            <a:r>
              <a:rPr lang="sk-SK" dirty="0" err="1">
                <a:effectLst/>
              </a:rPr>
              <a:t>meta-analysis</a:t>
            </a:r>
            <a:r>
              <a:rPr lang="sk-SK" dirty="0">
                <a:effectLst/>
              </a:rPr>
              <a:t> </a:t>
            </a:r>
            <a:r>
              <a:rPr lang="sk-SK" dirty="0" err="1">
                <a:effectLst/>
              </a:rPr>
              <a:t>protocols</a:t>
            </a:r>
            <a:r>
              <a:rPr lang="sk-SK" dirty="0">
                <a:effectLst/>
              </a:rPr>
              <a:t> (PRISMA-P) 2015 </a:t>
            </a:r>
            <a:r>
              <a:rPr lang="sk-SK" dirty="0" err="1">
                <a:effectLst/>
              </a:rPr>
              <a:t>statement</a:t>
            </a:r>
            <a:r>
              <a:rPr lang="sk-SK" dirty="0">
                <a:effectLst/>
              </a:rPr>
              <a:t>. </a:t>
            </a:r>
            <a:r>
              <a:rPr lang="sk-SK" dirty="0" err="1">
                <a:effectLst/>
              </a:rPr>
              <a:t>Syst</a:t>
            </a:r>
            <a:r>
              <a:rPr lang="sk-SK" dirty="0">
                <a:effectLst/>
              </a:rPr>
              <a:t> Rev. 2015;4(1):1. )</a:t>
            </a:r>
          </a:p>
          <a:p>
            <a:r>
              <a:rPr lang="sk-SK" dirty="0"/>
              <a:t>alebo už vykonané prehľady, publikované v odborných časopisoch alebo databázach, napr. PROSPERO </a:t>
            </a:r>
            <a:r>
              <a:rPr lang="sk-SK" dirty="0" err="1"/>
              <a:t>https</a:t>
            </a:r>
            <a:r>
              <a:rPr lang="sk-SK" dirty="0"/>
              <a:t>://</a:t>
            </a:r>
            <a:r>
              <a:rPr lang="sk-SK" dirty="0" err="1"/>
              <a:t>www.crd.york.ac.uk</a:t>
            </a:r>
            <a:r>
              <a:rPr lang="sk-SK" dirty="0"/>
              <a:t>/</a:t>
            </a:r>
            <a:r>
              <a:rPr lang="sk-SK" dirty="0" err="1"/>
              <a:t>prospero</a:t>
            </a:r>
            <a:r>
              <a:rPr lang="sk-SK" dirty="0"/>
              <a:t>/#</a:t>
            </a:r>
            <a:r>
              <a:rPr lang="sk-SK" dirty="0" err="1"/>
              <a:t>aboutpage</a:t>
            </a:r>
            <a:endParaRPr lang="sk-SK" dirty="0"/>
          </a:p>
        </p:txBody>
      </p:sp>
      <p:sp>
        <p:nvSpPr>
          <p:cNvPr id="3" name="Nadpis 2">
            <a:extLst>
              <a:ext uri="{FF2B5EF4-FFF2-40B4-BE49-F238E27FC236}">
                <a16:creationId xmlns:a16="http://schemas.microsoft.com/office/drawing/2014/main" id="{A15C142E-8498-4641-A899-D54CFA4CDB1B}"/>
              </a:ext>
            </a:extLst>
          </p:cNvPr>
          <p:cNvSpPr>
            <a:spLocks noGrp="1"/>
          </p:cNvSpPr>
          <p:nvPr>
            <p:ph type="title"/>
          </p:nvPr>
        </p:nvSpPr>
        <p:spPr>
          <a:xfrm>
            <a:off x="839654" y="5705185"/>
            <a:ext cx="8312587" cy="1008380"/>
          </a:xfrm>
        </p:spPr>
        <p:txBody>
          <a:bodyPr/>
          <a:lstStyle/>
          <a:p>
            <a:r>
              <a:rPr lang="sk-SK" dirty="0"/>
              <a:t>Záver</a:t>
            </a:r>
          </a:p>
        </p:txBody>
      </p:sp>
      <p:sp>
        <p:nvSpPr>
          <p:cNvPr id="4" name="Zástupný objekt pre dátum 3">
            <a:extLst>
              <a:ext uri="{FF2B5EF4-FFF2-40B4-BE49-F238E27FC236}">
                <a16:creationId xmlns:a16="http://schemas.microsoft.com/office/drawing/2014/main" id="{FED332B6-06CD-7D44-8AA2-AE8E92D89166}"/>
              </a:ext>
            </a:extLst>
          </p:cNvPr>
          <p:cNvSpPr>
            <a:spLocks noGrp="1"/>
          </p:cNvSpPr>
          <p:nvPr>
            <p:ph type="dt" sz="half" idx="10"/>
          </p:nvPr>
        </p:nvSpPr>
        <p:spPr/>
        <p:txBody>
          <a:bodyPr/>
          <a:lstStyle/>
          <a:p>
            <a:fld id="{247816A9-925D-C241-B860-974BA9C9BC76}" type="datetime1">
              <a:rPr lang="sk-SK" smtClean="0"/>
              <a:t>15.2.22</a:t>
            </a:fld>
            <a:endParaRPr lang="en-GB"/>
          </a:p>
        </p:txBody>
      </p:sp>
      <p:sp>
        <p:nvSpPr>
          <p:cNvPr id="5" name="Zástupný objekt pre číslo snímky 4">
            <a:extLst>
              <a:ext uri="{FF2B5EF4-FFF2-40B4-BE49-F238E27FC236}">
                <a16:creationId xmlns:a16="http://schemas.microsoft.com/office/drawing/2014/main" id="{B63441F8-FFE2-5545-BD96-6B31600F2734}"/>
              </a:ext>
            </a:extLst>
          </p:cNvPr>
          <p:cNvSpPr>
            <a:spLocks noGrp="1"/>
          </p:cNvSpPr>
          <p:nvPr>
            <p:ph type="sldNum" sz="quarter" idx="11"/>
          </p:nvPr>
        </p:nvSpPr>
        <p:spPr/>
        <p:txBody>
          <a:bodyPr/>
          <a:lstStyle/>
          <a:p>
            <a:fld id="{20C92893-8C51-46CF-9D47-24B3C575AFAA}" type="slidenum">
              <a:rPr lang="en-GB" smtClean="0"/>
              <a:pPr/>
              <a:t>22</a:t>
            </a:fld>
            <a:endParaRPr lang="en-GB"/>
          </a:p>
        </p:txBody>
      </p:sp>
      <p:sp>
        <p:nvSpPr>
          <p:cNvPr id="6" name="Zástupný objekt pre pätu 5">
            <a:extLst>
              <a:ext uri="{FF2B5EF4-FFF2-40B4-BE49-F238E27FC236}">
                <a16:creationId xmlns:a16="http://schemas.microsoft.com/office/drawing/2014/main" id="{06CF57F9-B03A-0F44-A5FF-F2F07F40A84B}"/>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605802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ACC16-1F7B-4CFD-A7BD-AA8D5F9083FF}"/>
              </a:ext>
            </a:extLst>
          </p:cNvPr>
          <p:cNvSpPr>
            <a:spLocks noGrp="1"/>
          </p:cNvSpPr>
          <p:nvPr>
            <p:ph type="title"/>
          </p:nvPr>
        </p:nvSpPr>
        <p:spPr/>
        <p:txBody>
          <a:bodyPr/>
          <a:lstStyle/>
          <a:p>
            <a:r>
              <a:rPr lang="en-GB" dirty="0" err="1"/>
              <a:t>Načo</a:t>
            </a:r>
            <a:r>
              <a:rPr lang="en-GB" dirty="0"/>
              <a:t> </a:t>
            </a:r>
            <a:r>
              <a:rPr lang="en-GB" dirty="0" err="1"/>
              <a:t>sú</a:t>
            </a:r>
            <a:r>
              <a:rPr lang="en-GB" dirty="0"/>
              <a:t> </a:t>
            </a:r>
            <a:r>
              <a:rPr lang="en-GB" dirty="0" err="1"/>
              <a:t>systematické</a:t>
            </a:r>
            <a:r>
              <a:rPr lang="en-GB" dirty="0"/>
              <a:t> </a:t>
            </a:r>
            <a:r>
              <a:rPr lang="en-GB" dirty="0" err="1"/>
              <a:t>prehľady</a:t>
            </a:r>
            <a:r>
              <a:rPr lang="en-GB" dirty="0"/>
              <a:t>?</a:t>
            </a:r>
          </a:p>
        </p:txBody>
      </p:sp>
      <p:sp>
        <p:nvSpPr>
          <p:cNvPr id="3" name="Content Placeholder 2">
            <a:extLst>
              <a:ext uri="{FF2B5EF4-FFF2-40B4-BE49-F238E27FC236}">
                <a16:creationId xmlns:a16="http://schemas.microsoft.com/office/drawing/2014/main" id="{6B86B444-6C5C-48D5-B7BC-CEBF2176016C}"/>
              </a:ext>
            </a:extLst>
          </p:cNvPr>
          <p:cNvSpPr>
            <a:spLocks noGrp="1"/>
          </p:cNvSpPr>
          <p:nvPr>
            <p:ph idx="1"/>
          </p:nvPr>
        </p:nvSpPr>
        <p:spPr>
          <a:xfrm>
            <a:off x="533400" y="756287"/>
            <a:ext cx="8534877" cy="4033519"/>
          </a:xfrm>
        </p:spPr>
        <p:txBody>
          <a:bodyPr>
            <a:normAutofit fontScale="92500"/>
          </a:bodyPr>
          <a:lstStyle/>
          <a:p>
            <a:r>
              <a:rPr lang="sk-SK" dirty="0"/>
              <a:t>Čo ho robí tak užitočným?
Neexistuje dokonalá štúdia.
Ani jedna dobre vykonaná štúdia nemôže rozprávať celý príbeh.</a:t>
            </a:r>
          </a:p>
          <a:p>
            <a:pPr lvl="1"/>
            <a:r>
              <a:rPr lang="sk-SK" dirty="0"/>
              <a:t>Dokonca aj dobre vykonaná štúdia môže priniesť zavádzajúci výsledok
95% intervaly spoľahlivosti
P&lt;0,05 znamená, že 1 z 20 bude zavádzajúce</a:t>
            </a:r>
          </a:p>
          <a:p>
            <a:r>
              <a:rPr lang="sk-SK" dirty="0"/>
              <a:t>Každá štúdia smeruje ku konečnej odpovedi, ale je niekedy dosiahnutá konečná?
SP zhromažďuje mnoho štúdií na nájdenie konsenzu
Znížiť vplyv náhody</a:t>
            </a:r>
          </a:p>
        </p:txBody>
      </p:sp>
      <p:sp>
        <p:nvSpPr>
          <p:cNvPr id="6" name="Zástupný objekt pre pätu 5">
            <a:extLst>
              <a:ext uri="{FF2B5EF4-FFF2-40B4-BE49-F238E27FC236}">
                <a16:creationId xmlns:a16="http://schemas.microsoft.com/office/drawing/2014/main" id="{91405729-F27B-654F-A840-A1CB25A7B19C}"/>
              </a:ext>
            </a:extLst>
          </p:cNvPr>
          <p:cNvSpPr>
            <a:spLocks noGrp="1"/>
          </p:cNvSpPr>
          <p:nvPr>
            <p:ph type="ftr" sz="quarter" idx="11"/>
          </p:nvPr>
        </p:nvSpPr>
        <p:spPr/>
        <p:txBody>
          <a:bodyPr/>
          <a:lstStyle/>
          <a:p>
            <a:endParaRPr lang="en-GB" dirty="0"/>
          </a:p>
        </p:txBody>
      </p:sp>
      <p:sp>
        <p:nvSpPr>
          <p:cNvPr id="8" name="Zástupný objekt pre dátum 7">
            <a:extLst>
              <a:ext uri="{FF2B5EF4-FFF2-40B4-BE49-F238E27FC236}">
                <a16:creationId xmlns:a16="http://schemas.microsoft.com/office/drawing/2014/main" id="{52C20689-C6FC-8F46-AC7C-FF0EA16590D1}"/>
              </a:ext>
            </a:extLst>
          </p:cNvPr>
          <p:cNvSpPr>
            <a:spLocks noGrp="1"/>
          </p:cNvSpPr>
          <p:nvPr>
            <p:ph type="dt" sz="half" idx="10"/>
          </p:nvPr>
        </p:nvSpPr>
        <p:spPr/>
        <p:txBody>
          <a:bodyPr/>
          <a:lstStyle/>
          <a:p>
            <a:fld id="{E314A3C9-BD55-AC40-BBD2-F913B8CBBC86}" type="datetime1">
              <a:rPr lang="sk-SK" smtClean="0"/>
              <a:t>15.2.22</a:t>
            </a:fld>
            <a:endParaRPr lang="en-GB"/>
          </a:p>
        </p:txBody>
      </p:sp>
      <p:sp>
        <p:nvSpPr>
          <p:cNvPr id="9" name="Zástupný objekt pre číslo snímky 8">
            <a:extLst>
              <a:ext uri="{FF2B5EF4-FFF2-40B4-BE49-F238E27FC236}">
                <a16:creationId xmlns:a16="http://schemas.microsoft.com/office/drawing/2014/main" id="{30169C16-1175-FB4E-8710-DDF74D09C6C3}"/>
              </a:ext>
            </a:extLst>
          </p:cNvPr>
          <p:cNvSpPr>
            <a:spLocks noGrp="1"/>
          </p:cNvSpPr>
          <p:nvPr>
            <p:ph type="sldNum" sz="quarter" idx="12"/>
          </p:nvPr>
        </p:nvSpPr>
        <p:spPr/>
        <p:txBody>
          <a:bodyPr/>
          <a:lstStyle/>
          <a:p>
            <a:fld id="{B1ED6841-D2F2-47E6-AAF0-C2A7B4192012}" type="slidenum">
              <a:rPr lang="en-GB" smtClean="0"/>
              <a:t>3</a:t>
            </a:fld>
            <a:endParaRPr lang="en-GB"/>
          </a:p>
        </p:txBody>
      </p:sp>
    </p:spTree>
    <p:extLst>
      <p:ext uri="{BB962C8B-B14F-4D97-AF65-F5344CB8AC3E}">
        <p14:creationId xmlns:p14="http://schemas.microsoft.com/office/powerpoint/2010/main" val="2179142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ACC16-1F7B-4CFD-A7BD-AA8D5F9083FF}"/>
              </a:ext>
            </a:extLst>
          </p:cNvPr>
          <p:cNvSpPr>
            <a:spLocks noGrp="1"/>
          </p:cNvSpPr>
          <p:nvPr>
            <p:ph type="title"/>
          </p:nvPr>
        </p:nvSpPr>
        <p:spPr>
          <a:xfrm>
            <a:off x="881637" y="5835836"/>
            <a:ext cx="8312587" cy="1008380"/>
          </a:xfrm>
        </p:spPr>
        <p:txBody>
          <a:bodyPr/>
          <a:lstStyle/>
          <a:p>
            <a:r>
              <a:rPr lang="sk-SK" dirty="0"/>
              <a:t>Etapy systematického prehľadávania dôkazov</a:t>
            </a:r>
          </a:p>
        </p:txBody>
      </p:sp>
      <p:sp>
        <p:nvSpPr>
          <p:cNvPr id="3" name="Content Placeholder 2">
            <a:extLst>
              <a:ext uri="{FF2B5EF4-FFF2-40B4-BE49-F238E27FC236}">
                <a16:creationId xmlns:a16="http://schemas.microsoft.com/office/drawing/2014/main" id="{6B86B444-6C5C-48D5-B7BC-CEBF2176016C}"/>
              </a:ext>
            </a:extLst>
          </p:cNvPr>
          <p:cNvSpPr>
            <a:spLocks noGrp="1"/>
          </p:cNvSpPr>
          <p:nvPr>
            <p:ph idx="1"/>
          </p:nvPr>
        </p:nvSpPr>
        <p:spPr>
          <a:xfrm>
            <a:off x="755690" y="756287"/>
            <a:ext cx="8312587" cy="4512399"/>
          </a:xfrm>
        </p:spPr>
        <p:txBody>
          <a:bodyPr>
            <a:normAutofit fontScale="92500" lnSpcReduction="10000"/>
          </a:bodyPr>
          <a:lstStyle/>
          <a:p>
            <a:r>
              <a:rPr lang="sk-SK" dirty="0"/>
              <a:t>Definovanie výskumnej otázky
	Zahrnuté a vylúčené typy štúdií?
	Miesta?
	Časové obdobie? A ďalšie</a:t>
            </a:r>
          </a:p>
          <a:p>
            <a:r>
              <a:rPr lang="sk-SK" dirty="0"/>
              <a:t>Odvodiť hľadané výrazy
Vyhľadávacie databázy
Názvy/abstrakty obrazovky</a:t>
            </a:r>
          </a:p>
          <a:p>
            <a:pPr lvl="1"/>
            <a:r>
              <a:rPr lang="sk-SK" dirty="0"/>
              <a:t>2 autori hlasujú, potom diskutujú o nezhodách</a:t>
            </a:r>
          </a:p>
          <a:p>
            <a:r>
              <a:rPr lang="sk-SK" dirty="0"/>
              <a:t>Získanie úplných textov</a:t>
            </a:r>
          </a:p>
          <a:p>
            <a:pPr lvl="1"/>
            <a:r>
              <a:rPr lang="sk-SK" dirty="0"/>
              <a:t>Opäť 2 nezávislí recenzenti potom súhlasia
Odkazy na kľúče ručného vyhľadávania?</a:t>
            </a:r>
          </a:p>
          <a:p>
            <a:r>
              <a:rPr lang="sk-SK" dirty="0"/>
              <a:t>Konečný zoznam zahrnutých/vylúčených dôkazov</a:t>
            </a:r>
          </a:p>
        </p:txBody>
      </p:sp>
      <p:sp>
        <p:nvSpPr>
          <p:cNvPr id="6" name="Zástupný objekt pre pätu 5">
            <a:extLst>
              <a:ext uri="{FF2B5EF4-FFF2-40B4-BE49-F238E27FC236}">
                <a16:creationId xmlns:a16="http://schemas.microsoft.com/office/drawing/2014/main" id="{A51F5B32-5C72-1C4A-9830-36782222CF36}"/>
              </a:ext>
            </a:extLst>
          </p:cNvPr>
          <p:cNvSpPr>
            <a:spLocks noGrp="1"/>
          </p:cNvSpPr>
          <p:nvPr>
            <p:ph type="ftr" sz="quarter" idx="11"/>
          </p:nvPr>
        </p:nvSpPr>
        <p:spPr/>
        <p:txBody>
          <a:bodyPr/>
          <a:lstStyle/>
          <a:p>
            <a:endParaRPr lang="en-GB" dirty="0"/>
          </a:p>
        </p:txBody>
      </p:sp>
      <p:sp>
        <p:nvSpPr>
          <p:cNvPr id="8" name="Zástupný objekt pre dátum 7">
            <a:extLst>
              <a:ext uri="{FF2B5EF4-FFF2-40B4-BE49-F238E27FC236}">
                <a16:creationId xmlns:a16="http://schemas.microsoft.com/office/drawing/2014/main" id="{5DB8846C-5BDF-B544-8A35-FF9CD7FF78E5}"/>
              </a:ext>
            </a:extLst>
          </p:cNvPr>
          <p:cNvSpPr>
            <a:spLocks noGrp="1"/>
          </p:cNvSpPr>
          <p:nvPr>
            <p:ph type="dt" sz="half" idx="10"/>
          </p:nvPr>
        </p:nvSpPr>
        <p:spPr/>
        <p:txBody>
          <a:bodyPr/>
          <a:lstStyle/>
          <a:p>
            <a:fld id="{BC4D7ABE-DF2C-394E-9A00-8552E24BD51A}" type="datetime1">
              <a:rPr lang="sk-SK" smtClean="0"/>
              <a:t>15.2.22</a:t>
            </a:fld>
            <a:endParaRPr lang="en-GB"/>
          </a:p>
        </p:txBody>
      </p:sp>
      <p:sp>
        <p:nvSpPr>
          <p:cNvPr id="9" name="Zástupný objekt pre číslo snímky 8">
            <a:extLst>
              <a:ext uri="{FF2B5EF4-FFF2-40B4-BE49-F238E27FC236}">
                <a16:creationId xmlns:a16="http://schemas.microsoft.com/office/drawing/2014/main" id="{E63BB264-AF95-5C4E-B4EF-A0C60AF2B2BA}"/>
              </a:ext>
            </a:extLst>
          </p:cNvPr>
          <p:cNvSpPr>
            <a:spLocks noGrp="1"/>
          </p:cNvSpPr>
          <p:nvPr>
            <p:ph type="sldNum" sz="quarter" idx="12"/>
          </p:nvPr>
        </p:nvSpPr>
        <p:spPr/>
        <p:txBody>
          <a:bodyPr/>
          <a:lstStyle/>
          <a:p>
            <a:fld id="{B1ED6841-D2F2-47E6-AAF0-C2A7B4192012}" type="slidenum">
              <a:rPr lang="en-GB" smtClean="0"/>
              <a:t>4</a:t>
            </a:fld>
            <a:endParaRPr lang="en-GB"/>
          </a:p>
        </p:txBody>
      </p:sp>
    </p:spTree>
    <p:extLst>
      <p:ext uri="{BB962C8B-B14F-4D97-AF65-F5344CB8AC3E}">
        <p14:creationId xmlns:p14="http://schemas.microsoft.com/office/powerpoint/2010/main" val="2951592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ACC16-1F7B-4CFD-A7BD-AA8D5F9083FF}"/>
              </a:ext>
            </a:extLst>
          </p:cNvPr>
          <p:cNvSpPr>
            <a:spLocks noGrp="1"/>
          </p:cNvSpPr>
          <p:nvPr>
            <p:ph type="title"/>
          </p:nvPr>
        </p:nvSpPr>
        <p:spPr>
          <a:xfrm>
            <a:off x="839654" y="5798183"/>
            <a:ext cx="8312587" cy="1008380"/>
          </a:xfrm>
        </p:spPr>
        <p:txBody>
          <a:bodyPr/>
          <a:lstStyle/>
          <a:p>
            <a:r>
              <a:rPr lang="sk-SK" dirty="0"/>
              <a:t>Etapy systematického prehľadávania dôkazov</a:t>
            </a:r>
            <a:endParaRPr lang="en-GB" dirty="0"/>
          </a:p>
        </p:txBody>
      </p:sp>
      <p:sp>
        <p:nvSpPr>
          <p:cNvPr id="3" name="Content Placeholder 2">
            <a:extLst>
              <a:ext uri="{FF2B5EF4-FFF2-40B4-BE49-F238E27FC236}">
                <a16:creationId xmlns:a16="http://schemas.microsoft.com/office/drawing/2014/main" id="{6B86B444-6C5C-48D5-B7BC-CEBF2176016C}"/>
              </a:ext>
            </a:extLst>
          </p:cNvPr>
          <p:cNvSpPr>
            <a:spLocks noGrp="1"/>
          </p:cNvSpPr>
          <p:nvPr>
            <p:ph idx="1"/>
          </p:nvPr>
        </p:nvSpPr>
        <p:spPr>
          <a:xfrm>
            <a:off x="555171" y="756287"/>
            <a:ext cx="8513106" cy="4033519"/>
          </a:xfrm>
        </p:spPr>
        <p:txBody>
          <a:bodyPr>
            <a:normAutofit lnSpcReduction="10000"/>
          </a:bodyPr>
          <a:lstStyle/>
          <a:p>
            <a:r>
              <a:rPr lang="sk-SK" dirty="0"/>
              <a:t>Výber údajov zo všetkých oprávnených odkazov
	Príprava formulára na zber údajov s výskumnou otázkou
Zhrnutie údajov v tabuľke (tabuľkách)
Čo zahrnúť?
	Autor, rok, umiestnenie, n predmetov...
	Intervencia? Trvanie? Dávka?
Opíšte zistenia a dôsledky v texte
Všetky fázy by mali byť kontrolované/odsúhlasené 2 alebo viacerými autormi.</a:t>
            </a:r>
          </a:p>
        </p:txBody>
      </p:sp>
      <p:sp>
        <p:nvSpPr>
          <p:cNvPr id="8" name="Zástupný objekt pre dátum 7">
            <a:extLst>
              <a:ext uri="{FF2B5EF4-FFF2-40B4-BE49-F238E27FC236}">
                <a16:creationId xmlns:a16="http://schemas.microsoft.com/office/drawing/2014/main" id="{A258BCF1-9312-AD42-9465-05E2B2E29297}"/>
              </a:ext>
            </a:extLst>
          </p:cNvPr>
          <p:cNvSpPr>
            <a:spLocks noGrp="1"/>
          </p:cNvSpPr>
          <p:nvPr>
            <p:ph type="dt" sz="half" idx="10"/>
          </p:nvPr>
        </p:nvSpPr>
        <p:spPr/>
        <p:txBody>
          <a:bodyPr/>
          <a:lstStyle/>
          <a:p>
            <a:fld id="{0CECA5A0-DEA0-DE47-8C7F-25AB0A6B7CFF}" type="datetime1">
              <a:rPr lang="sk-SK" smtClean="0"/>
              <a:t>15.2.22</a:t>
            </a:fld>
            <a:endParaRPr lang="en-GB"/>
          </a:p>
        </p:txBody>
      </p:sp>
      <p:sp>
        <p:nvSpPr>
          <p:cNvPr id="9" name="Zástupný objekt pre číslo snímky 8">
            <a:extLst>
              <a:ext uri="{FF2B5EF4-FFF2-40B4-BE49-F238E27FC236}">
                <a16:creationId xmlns:a16="http://schemas.microsoft.com/office/drawing/2014/main" id="{D57E38D9-2479-AB4D-B3C9-24A96D161DDA}"/>
              </a:ext>
            </a:extLst>
          </p:cNvPr>
          <p:cNvSpPr>
            <a:spLocks noGrp="1"/>
          </p:cNvSpPr>
          <p:nvPr>
            <p:ph type="sldNum" sz="quarter" idx="12"/>
          </p:nvPr>
        </p:nvSpPr>
        <p:spPr/>
        <p:txBody>
          <a:bodyPr/>
          <a:lstStyle/>
          <a:p>
            <a:fld id="{B1ED6841-D2F2-47E6-AAF0-C2A7B4192012}" type="slidenum">
              <a:rPr lang="en-GB" smtClean="0"/>
              <a:t>5</a:t>
            </a:fld>
            <a:endParaRPr lang="en-GB"/>
          </a:p>
        </p:txBody>
      </p:sp>
    </p:spTree>
    <p:extLst>
      <p:ext uri="{BB962C8B-B14F-4D97-AF65-F5344CB8AC3E}">
        <p14:creationId xmlns:p14="http://schemas.microsoft.com/office/powerpoint/2010/main" val="835928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17ED14D-32C2-4F36-AACC-2EAAAD787484}"/>
              </a:ext>
            </a:extLst>
          </p:cNvPr>
          <p:cNvPicPr>
            <a:picLocks noGrp="1" noChangeAspect="1"/>
          </p:cNvPicPr>
          <p:nvPr>
            <p:ph idx="1"/>
          </p:nvPr>
        </p:nvPicPr>
        <p:blipFill>
          <a:blip r:embed="rId2"/>
          <a:stretch>
            <a:fillRect/>
          </a:stretch>
        </p:blipFill>
        <p:spPr>
          <a:xfrm>
            <a:off x="4713514" y="572161"/>
            <a:ext cx="5029200" cy="6271552"/>
          </a:xfrm>
          <a:prstGeom prst="rect">
            <a:avLst/>
          </a:prstGeom>
        </p:spPr>
      </p:pic>
      <p:sp>
        <p:nvSpPr>
          <p:cNvPr id="2" name="Title 1">
            <a:extLst>
              <a:ext uri="{FF2B5EF4-FFF2-40B4-BE49-F238E27FC236}">
                <a16:creationId xmlns:a16="http://schemas.microsoft.com/office/drawing/2014/main" id="{250ACC16-1F7B-4CFD-A7BD-AA8D5F9083FF}"/>
              </a:ext>
            </a:extLst>
          </p:cNvPr>
          <p:cNvSpPr>
            <a:spLocks noGrp="1"/>
          </p:cNvSpPr>
          <p:nvPr>
            <p:ph type="title"/>
          </p:nvPr>
        </p:nvSpPr>
        <p:spPr>
          <a:xfrm>
            <a:off x="693164" y="1981685"/>
            <a:ext cx="3824408" cy="3145486"/>
          </a:xfrm>
        </p:spPr>
        <p:txBody>
          <a:bodyPr/>
          <a:lstStyle/>
          <a:p>
            <a:r>
              <a:rPr lang="sk-SK" dirty="0"/>
              <a:t>Diagram postupu vytvárania prehľadu</a:t>
            </a:r>
          </a:p>
        </p:txBody>
      </p:sp>
      <p:sp>
        <p:nvSpPr>
          <p:cNvPr id="8" name="Zástupný objekt pre dátum 7">
            <a:extLst>
              <a:ext uri="{FF2B5EF4-FFF2-40B4-BE49-F238E27FC236}">
                <a16:creationId xmlns:a16="http://schemas.microsoft.com/office/drawing/2014/main" id="{B470D12E-1B3F-F245-ACA1-2D5F8AFD2D52}"/>
              </a:ext>
            </a:extLst>
          </p:cNvPr>
          <p:cNvSpPr>
            <a:spLocks noGrp="1"/>
          </p:cNvSpPr>
          <p:nvPr>
            <p:ph type="dt" sz="half" idx="10"/>
          </p:nvPr>
        </p:nvSpPr>
        <p:spPr/>
        <p:txBody>
          <a:bodyPr/>
          <a:lstStyle/>
          <a:p>
            <a:fld id="{68ACA42E-6791-5648-96E0-F42BCA1C9B5A}" type="datetime1">
              <a:rPr lang="sk-SK" smtClean="0"/>
              <a:t>15.2.22</a:t>
            </a:fld>
            <a:endParaRPr lang="en-GB"/>
          </a:p>
        </p:txBody>
      </p:sp>
      <p:sp>
        <p:nvSpPr>
          <p:cNvPr id="9" name="Zástupný objekt pre číslo snímky 8">
            <a:extLst>
              <a:ext uri="{FF2B5EF4-FFF2-40B4-BE49-F238E27FC236}">
                <a16:creationId xmlns:a16="http://schemas.microsoft.com/office/drawing/2014/main" id="{9EBC5E6E-2A7B-0F41-8CB3-519A818CE5F6}"/>
              </a:ext>
            </a:extLst>
          </p:cNvPr>
          <p:cNvSpPr>
            <a:spLocks noGrp="1"/>
          </p:cNvSpPr>
          <p:nvPr>
            <p:ph type="sldNum" sz="quarter" idx="4294967295"/>
          </p:nvPr>
        </p:nvSpPr>
        <p:spPr>
          <a:xfrm>
            <a:off x="8820150" y="6786563"/>
            <a:ext cx="1255713" cy="403225"/>
          </a:xfrm>
        </p:spPr>
        <p:txBody>
          <a:bodyPr/>
          <a:lstStyle/>
          <a:p>
            <a:fld id="{B1ED6841-D2F2-47E6-AAF0-C2A7B4192012}" type="slidenum">
              <a:rPr lang="en-GB" smtClean="0"/>
              <a:t>6</a:t>
            </a:fld>
            <a:endParaRPr lang="en-GB"/>
          </a:p>
        </p:txBody>
      </p:sp>
    </p:spTree>
    <p:extLst>
      <p:ext uri="{BB962C8B-B14F-4D97-AF65-F5344CB8AC3E}">
        <p14:creationId xmlns:p14="http://schemas.microsoft.com/office/powerpoint/2010/main" val="1276813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ACC16-1F7B-4CFD-A7BD-AA8D5F9083FF}"/>
              </a:ext>
            </a:extLst>
          </p:cNvPr>
          <p:cNvSpPr>
            <a:spLocks noGrp="1"/>
          </p:cNvSpPr>
          <p:nvPr>
            <p:ph type="title"/>
          </p:nvPr>
        </p:nvSpPr>
        <p:spPr>
          <a:xfrm>
            <a:off x="923622" y="6181580"/>
            <a:ext cx="8312587" cy="1008380"/>
          </a:xfrm>
        </p:spPr>
        <p:txBody>
          <a:bodyPr/>
          <a:lstStyle/>
          <a:p>
            <a:r>
              <a:rPr lang="sk-SK" dirty="0"/>
              <a:t>Ako vybrať kľúčové slová alebo hľadané výrazy?</a:t>
            </a:r>
          </a:p>
        </p:txBody>
      </p:sp>
      <p:sp>
        <p:nvSpPr>
          <p:cNvPr id="3" name="Content Placeholder 2">
            <a:extLst>
              <a:ext uri="{FF2B5EF4-FFF2-40B4-BE49-F238E27FC236}">
                <a16:creationId xmlns:a16="http://schemas.microsoft.com/office/drawing/2014/main" id="{6B86B444-6C5C-48D5-B7BC-CEBF2176016C}"/>
              </a:ext>
            </a:extLst>
          </p:cNvPr>
          <p:cNvSpPr>
            <a:spLocks noGrp="1"/>
          </p:cNvSpPr>
          <p:nvPr>
            <p:ph idx="1"/>
          </p:nvPr>
        </p:nvSpPr>
        <p:spPr>
          <a:xfrm>
            <a:off x="555171" y="756287"/>
            <a:ext cx="8513106" cy="4762770"/>
          </a:xfrm>
        </p:spPr>
        <p:txBody>
          <a:bodyPr>
            <a:normAutofit/>
          </a:bodyPr>
          <a:lstStyle/>
          <a:p>
            <a:r>
              <a:rPr lang="sk-SK" dirty="0"/>
              <a:t>Naplánujte presné slová, ktoré sumarizujú výskumnú otázku
Otestujte a vylepšite ich na základe vrátených výsledkov
Zamyslite sa nad štruktúrou PICOS:</a:t>
            </a:r>
          </a:p>
          <a:p>
            <a:pPr lvl="1"/>
            <a:r>
              <a:rPr lang="sk-SK" dirty="0"/>
              <a:t>Technika v praxi založenej na dôkazoch na vytvorenie otázky súvisiacej so zdravím. 
Účastníkov
Intervencia
Kontrolná skupina (alebo porovnanie)
Výsledok
Nastavenie</a:t>
            </a:r>
          </a:p>
          <a:p>
            <a:r>
              <a:rPr lang="sk-SK" dirty="0"/>
              <a:t>Môžu poskytnúť usmernenie o vyhľadávaní</a:t>
            </a:r>
          </a:p>
        </p:txBody>
      </p:sp>
      <p:sp>
        <p:nvSpPr>
          <p:cNvPr id="8" name="Zástupný objekt pre dátum 7">
            <a:extLst>
              <a:ext uri="{FF2B5EF4-FFF2-40B4-BE49-F238E27FC236}">
                <a16:creationId xmlns:a16="http://schemas.microsoft.com/office/drawing/2014/main" id="{14EC7D2E-AD1A-D548-9364-6F355AAF954D}"/>
              </a:ext>
            </a:extLst>
          </p:cNvPr>
          <p:cNvSpPr>
            <a:spLocks noGrp="1"/>
          </p:cNvSpPr>
          <p:nvPr>
            <p:ph type="dt" sz="half" idx="10"/>
          </p:nvPr>
        </p:nvSpPr>
        <p:spPr/>
        <p:txBody>
          <a:bodyPr/>
          <a:lstStyle/>
          <a:p>
            <a:fld id="{1F34743F-5CD4-C94E-9276-D8F1FD643BB1}" type="datetime1">
              <a:rPr lang="sk-SK" smtClean="0"/>
              <a:t>15.2.22</a:t>
            </a:fld>
            <a:endParaRPr lang="en-GB"/>
          </a:p>
        </p:txBody>
      </p:sp>
      <p:sp>
        <p:nvSpPr>
          <p:cNvPr id="9" name="Zástupný objekt pre číslo snímky 8">
            <a:extLst>
              <a:ext uri="{FF2B5EF4-FFF2-40B4-BE49-F238E27FC236}">
                <a16:creationId xmlns:a16="http://schemas.microsoft.com/office/drawing/2014/main" id="{C31CBFA0-0C0B-2948-92D5-6B8C773896B0}"/>
              </a:ext>
            </a:extLst>
          </p:cNvPr>
          <p:cNvSpPr>
            <a:spLocks noGrp="1"/>
          </p:cNvSpPr>
          <p:nvPr>
            <p:ph type="sldNum" sz="quarter" idx="12"/>
          </p:nvPr>
        </p:nvSpPr>
        <p:spPr/>
        <p:txBody>
          <a:bodyPr/>
          <a:lstStyle/>
          <a:p>
            <a:fld id="{B1ED6841-D2F2-47E6-AAF0-C2A7B4192012}" type="slidenum">
              <a:rPr lang="en-GB" smtClean="0"/>
              <a:t>7</a:t>
            </a:fld>
            <a:endParaRPr lang="en-GB" dirty="0"/>
          </a:p>
        </p:txBody>
      </p:sp>
    </p:spTree>
    <p:extLst>
      <p:ext uri="{BB962C8B-B14F-4D97-AF65-F5344CB8AC3E}">
        <p14:creationId xmlns:p14="http://schemas.microsoft.com/office/powerpoint/2010/main" val="3510412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ACC16-1F7B-4CFD-A7BD-AA8D5F9083FF}"/>
              </a:ext>
            </a:extLst>
          </p:cNvPr>
          <p:cNvSpPr>
            <a:spLocks noGrp="1"/>
          </p:cNvSpPr>
          <p:nvPr>
            <p:ph type="title"/>
          </p:nvPr>
        </p:nvSpPr>
        <p:spPr/>
        <p:txBody>
          <a:bodyPr/>
          <a:lstStyle/>
          <a:p>
            <a:r>
              <a:rPr lang="sk-SK" dirty="0"/>
              <a:t>Kde hľadať?</a:t>
            </a:r>
          </a:p>
        </p:txBody>
      </p:sp>
      <p:sp>
        <p:nvSpPr>
          <p:cNvPr id="3" name="Content Placeholder 2">
            <a:extLst>
              <a:ext uri="{FF2B5EF4-FFF2-40B4-BE49-F238E27FC236}">
                <a16:creationId xmlns:a16="http://schemas.microsoft.com/office/drawing/2014/main" id="{6B86B444-6C5C-48D5-B7BC-CEBF2176016C}"/>
              </a:ext>
            </a:extLst>
          </p:cNvPr>
          <p:cNvSpPr>
            <a:spLocks noGrp="1"/>
          </p:cNvSpPr>
          <p:nvPr>
            <p:ph idx="1"/>
          </p:nvPr>
        </p:nvSpPr>
        <p:spPr>
          <a:xfrm>
            <a:off x="402771" y="756287"/>
            <a:ext cx="8665506" cy="4621740"/>
          </a:xfrm>
        </p:spPr>
        <p:txBody>
          <a:bodyPr/>
          <a:lstStyle/>
          <a:p>
            <a:r>
              <a:rPr lang="sk-SK" dirty="0"/>
              <a:t>Existujú rôzne databázy</a:t>
            </a:r>
          </a:p>
          <a:p>
            <a:pPr lvl="1"/>
            <a:r>
              <a:rPr lang="sk-SK" dirty="0"/>
              <a:t>Katalógy publikovaných článkov
Kľúčové slová alebo motívy sa zaznamenávajú
Názov a abstrakt sú zvyčajne zahrnuté
Mali by obsahovať články zo všetkých vedeckých časopisov</a:t>
            </a:r>
          </a:p>
          <a:p>
            <a:r>
              <a:rPr lang="sk-SK" dirty="0" err="1"/>
              <a:t>Medline</a:t>
            </a:r>
            <a:r>
              <a:rPr lang="sk-SK" dirty="0"/>
              <a:t>, </a:t>
            </a:r>
            <a:r>
              <a:rPr lang="sk-SK" dirty="0" err="1"/>
              <a:t>Pubmed</a:t>
            </a:r>
            <a:r>
              <a:rPr lang="sk-SK" dirty="0"/>
              <a:t>, </a:t>
            </a:r>
            <a:r>
              <a:rPr lang="sk-SK" dirty="0" err="1"/>
              <a:t>Scopus</a:t>
            </a:r>
            <a:r>
              <a:rPr lang="sk-SK" dirty="0"/>
              <a:t>...</a:t>
            </a:r>
          </a:p>
          <a:p>
            <a:pPr lvl="1"/>
            <a:r>
              <a:rPr lang="sk-SK" dirty="0"/>
              <a:t>Niekoľko systémov sa riadi podobným princípom.</a:t>
            </a:r>
          </a:p>
        </p:txBody>
      </p:sp>
      <p:sp>
        <p:nvSpPr>
          <p:cNvPr id="8" name="Zástupný objekt pre dátum 7">
            <a:extLst>
              <a:ext uri="{FF2B5EF4-FFF2-40B4-BE49-F238E27FC236}">
                <a16:creationId xmlns:a16="http://schemas.microsoft.com/office/drawing/2014/main" id="{85402F72-2880-2F4C-8DE0-11C671AD0393}"/>
              </a:ext>
            </a:extLst>
          </p:cNvPr>
          <p:cNvSpPr>
            <a:spLocks noGrp="1"/>
          </p:cNvSpPr>
          <p:nvPr>
            <p:ph type="dt" sz="half" idx="10"/>
          </p:nvPr>
        </p:nvSpPr>
        <p:spPr/>
        <p:txBody>
          <a:bodyPr/>
          <a:lstStyle/>
          <a:p>
            <a:fld id="{11942432-0046-B443-BA12-4CB648516966}" type="datetime1">
              <a:rPr lang="sk-SK" smtClean="0"/>
              <a:t>15.2.22</a:t>
            </a:fld>
            <a:endParaRPr lang="en-GB"/>
          </a:p>
        </p:txBody>
      </p:sp>
      <p:sp>
        <p:nvSpPr>
          <p:cNvPr id="9" name="Zástupný objekt pre číslo snímky 8">
            <a:extLst>
              <a:ext uri="{FF2B5EF4-FFF2-40B4-BE49-F238E27FC236}">
                <a16:creationId xmlns:a16="http://schemas.microsoft.com/office/drawing/2014/main" id="{5CF75781-5E05-B544-B4F4-B8ACE52894E8}"/>
              </a:ext>
            </a:extLst>
          </p:cNvPr>
          <p:cNvSpPr>
            <a:spLocks noGrp="1"/>
          </p:cNvSpPr>
          <p:nvPr>
            <p:ph type="sldNum" sz="quarter" idx="12"/>
          </p:nvPr>
        </p:nvSpPr>
        <p:spPr/>
        <p:txBody>
          <a:bodyPr/>
          <a:lstStyle/>
          <a:p>
            <a:fld id="{B1ED6841-D2F2-47E6-AAF0-C2A7B4192012}" type="slidenum">
              <a:rPr lang="en-GB" smtClean="0"/>
              <a:t>8</a:t>
            </a:fld>
            <a:endParaRPr lang="en-GB"/>
          </a:p>
        </p:txBody>
      </p:sp>
    </p:spTree>
    <p:extLst>
      <p:ext uri="{BB962C8B-B14F-4D97-AF65-F5344CB8AC3E}">
        <p14:creationId xmlns:p14="http://schemas.microsoft.com/office/powerpoint/2010/main" val="1568199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ACC16-1F7B-4CFD-A7BD-AA8D5F9083FF}"/>
              </a:ext>
            </a:extLst>
          </p:cNvPr>
          <p:cNvSpPr>
            <a:spLocks noGrp="1"/>
          </p:cNvSpPr>
          <p:nvPr>
            <p:ph type="title"/>
          </p:nvPr>
        </p:nvSpPr>
        <p:spPr/>
        <p:txBody>
          <a:bodyPr/>
          <a:lstStyle/>
          <a:p>
            <a:r>
              <a:rPr lang="en-GB" dirty="0"/>
              <a:t>Using </a:t>
            </a:r>
            <a:r>
              <a:rPr lang="en-GB" dirty="0" err="1"/>
              <a:t>Pubmed</a:t>
            </a:r>
            <a:endParaRPr lang="en-GB" dirty="0"/>
          </a:p>
        </p:txBody>
      </p:sp>
      <p:sp>
        <p:nvSpPr>
          <p:cNvPr id="3" name="Content Placeholder 2">
            <a:extLst>
              <a:ext uri="{FF2B5EF4-FFF2-40B4-BE49-F238E27FC236}">
                <a16:creationId xmlns:a16="http://schemas.microsoft.com/office/drawing/2014/main" id="{6B86B444-6C5C-48D5-B7BC-CEBF2176016C}"/>
              </a:ext>
            </a:extLst>
          </p:cNvPr>
          <p:cNvSpPr>
            <a:spLocks noGrp="1"/>
          </p:cNvSpPr>
          <p:nvPr>
            <p:ph idx="1"/>
          </p:nvPr>
        </p:nvSpPr>
        <p:spPr/>
        <p:txBody>
          <a:bodyPr/>
          <a:lstStyle/>
          <a:p>
            <a:r>
              <a:rPr lang="en-GB" dirty="0">
                <a:hlinkClick r:id="rId2"/>
              </a:rPr>
              <a:t>https://www.ncbi.nlm.nih.gov/account/register/</a:t>
            </a:r>
            <a:endParaRPr lang="en-GB" dirty="0"/>
          </a:p>
          <a:p>
            <a:r>
              <a:rPr lang="en-GB" dirty="0"/>
              <a:t>Key concepts/key words</a:t>
            </a:r>
          </a:p>
          <a:p>
            <a:pPr lvl="1"/>
            <a:r>
              <a:rPr lang="en-GB" dirty="0"/>
              <a:t>Can be arranged as “and” “or” operators etc. Logic gates?</a:t>
            </a:r>
          </a:p>
          <a:p>
            <a:pPr lvl="1"/>
            <a:r>
              <a:rPr lang="en-GB" dirty="0"/>
              <a:t>Try to hit everything: Sensitive is more important than specific for now.</a:t>
            </a:r>
          </a:p>
          <a:p>
            <a:pPr lvl="1"/>
            <a:endParaRPr lang="en-GB" dirty="0"/>
          </a:p>
        </p:txBody>
      </p:sp>
      <p:pic>
        <p:nvPicPr>
          <p:cNvPr id="4" name="Picture 3">
            <a:extLst>
              <a:ext uri="{FF2B5EF4-FFF2-40B4-BE49-F238E27FC236}">
                <a16:creationId xmlns:a16="http://schemas.microsoft.com/office/drawing/2014/main" id="{F949A0B5-2289-4E37-9745-6AE2B44BF6B4}"/>
              </a:ext>
            </a:extLst>
          </p:cNvPr>
          <p:cNvPicPr>
            <a:picLocks noChangeAspect="1"/>
          </p:cNvPicPr>
          <p:nvPr/>
        </p:nvPicPr>
        <p:blipFill>
          <a:blip r:embed="rId3"/>
          <a:stretch>
            <a:fillRect/>
          </a:stretch>
        </p:blipFill>
        <p:spPr>
          <a:xfrm>
            <a:off x="7138943" y="1382500"/>
            <a:ext cx="1864197" cy="962328"/>
          </a:xfrm>
          <a:prstGeom prst="rect">
            <a:avLst/>
          </a:prstGeom>
        </p:spPr>
      </p:pic>
      <p:graphicFrame>
        <p:nvGraphicFramePr>
          <p:cNvPr id="10" name="Table 9">
            <a:extLst>
              <a:ext uri="{FF2B5EF4-FFF2-40B4-BE49-F238E27FC236}">
                <a16:creationId xmlns:a16="http://schemas.microsoft.com/office/drawing/2014/main" id="{26C8D343-DA92-4CA3-9AF7-F5A99B33EE31}"/>
              </a:ext>
            </a:extLst>
          </p:cNvPr>
          <p:cNvGraphicFramePr>
            <a:graphicFrameLocks noGrp="1"/>
          </p:cNvGraphicFramePr>
          <p:nvPr/>
        </p:nvGraphicFramePr>
        <p:xfrm>
          <a:off x="664091" y="4254387"/>
          <a:ext cx="8690431" cy="1338592"/>
        </p:xfrm>
        <a:graphic>
          <a:graphicData uri="http://schemas.openxmlformats.org/drawingml/2006/table">
            <a:tbl>
              <a:tblPr/>
              <a:tblGrid>
                <a:gridCol w="8690431">
                  <a:extLst>
                    <a:ext uri="{9D8B030D-6E8A-4147-A177-3AD203B41FA5}">
                      <a16:colId xmlns:a16="http://schemas.microsoft.com/office/drawing/2014/main" val="1316911074"/>
                    </a:ext>
                  </a:extLst>
                </a:gridCol>
              </a:tblGrid>
              <a:tr h="327466">
                <a:tc>
                  <a:txBody>
                    <a:bodyPr/>
                    <a:lstStyle/>
                    <a:p>
                      <a:pPr algn="l" fontAlgn="t"/>
                      <a:r>
                        <a:rPr lang="en-GB" sz="1700" dirty="0">
                          <a:effectLst/>
                        </a:rPr>
                        <a:t>e.g. What role does pain have in sleep disorders?</a:t>
                      </a:r>
                    </a:p>
                  </a:txBody>
                  <a:tcPr marL="75569" marR="75569" marT="37784" marB="3778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874591948"/>
                  </a:ext>
                </a:extLst>
              </a:tr>
              <a:tr h="327466">
                <a:tc>
                  <a:txBody>
                    <a:bodyPr/>
                    <a:lstStyle/>
                    <a:p>
                      <a:pPr algn="l" fontAlgn="t"/>
                      <a:r>
                        <a:rPr lang="en-GB" sz="1700" dirty="0">
                          <a:effectLst/>
                        </a:rPr>
                        <a:t>The key concepts are:</a:t>
                      </a:r>
                    </a:p>
                  </a:txBody>
                  <a:tcPr marL="75569" marR="75569" marT="37784" marB="3778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318383887"/>
                  </a:ext>
                </a:extLst>
              </a:tr>
              <a:tr h="327466">
                <a:tc>
                  <a:txBody>
                    <a:bodyPr/>
                    <a:lstStyle/>
                    <a:p>
                      <a:pPr algn="l" fontAlgn="t"/>
                      <a:r>
                        <a:rPr lang="en-GB" sz="1700" dirty="0">
                          <a:effectLst/>
                        </a:rPr>
                        <a:t>pain</a:t>
                      </a:r>
                    </a:p>
                  </a:txBody>
                  <a:tcPr marL="75569" marR="75569" marT="37784" marB="3778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859222006"/>
                  </a:ext>
                </a:extLst>
              </a:tr>
              <a:tr h="327466">
                <a:tc>
                  <a:txBody>
                    <a:bodyPr/>
                    <a:lstStyle/>
                    <a:p>
                      <a:pPr algn="l" fontAlgn="t"/>
                      <a:r>
                        <a:rPr lang="en-GB" sz="1700" dirty="0">
                          <a:effectLst/>
                        </a:rPr>
                        <a:t>sleep disorders</a:t>
                      </a:r>
                    </a:p>
                  </a:txBody>
                  <a:tcPr marL="75569" marR="75569" marT="37784" marB="3778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427696047"/>
                  </a:ext>
                </a:extLst>
              </a:tr>
            </a:tbl>
          </a:graphicData>
        </a:graphic>
      </p:graphicFrame>
      <p:sp>
        <p:nvSpPr>
          <p:cNvPr id="6" name="Zástupný objekt pre pätu 5">
            <a:extLst>
              <a:ext uri="{FF2B5EF4-FFF2-40B4-BE49-F238E27FC236}">
                <a16:creationId xmlns:a16="http://schemas.microsoft.com/office/drawing/2014/main" id="{A7769231-3B14-2746-BA50-9C6EE8087A7D}"/>
              </a:ext>
            </a:extLst>
          </p:cNvPr>
          <p:cNvSpPr>
            <a:spLocks noGrp="1"/>
          </p:cNvSpPr>
          <p:nvPr>
            <p:ph type="ftr" sz="quarter" idx="11"/>
          </p:nvPr>
        </p:nvSpPr>
        <p:spPr/>
        <p:txBody>
          <a:bodyPr/>
          <a:lstStyle/>
          <a:p>
            <a:r>
              <a:rPr lang="en-GB"/>
              <a:t>Work Package 3</a:t>
            </a:r>
          </a:p>
        </p:txBody>
      </p:sp>
      <p:sp>
        <p:nvSpPr>
          <p:cNvPr id="8" name="Zástupný objekt pre dátum 7">
            <a:extLst>
              <a:ext uri="{FF2B5EF4-FFF2-40B4-BE49-F238E27FC236}">
                <a16:creationId xmlns:a16="http://schemas.microsoft.com/office/drawing/2014/main" id="{76A0A76B-90CD-D548-9419-CE037F84E6B5}"/>
              </a:ext>
            </a:extLst>
          </p:cNvPr>
          <p:cNvSpPr>
            <a:spLocks noGrp="1"/>
          </p:cNvSpPr>
          <p:nvPr>
            <p:ph type="dt" sz="half" idx="10"/>
          </p:nvPr>
        </p:nvSpPr>
        <p:spPr/>
        <p:txBody>
          <a:bodyPr/>
          <a:lstStyle/>
          <a:p>
            <a:fld id="{A14F7791-28F3-6440-BA88-2383B7ED1881}" type="datetime1">
              <a:rPr lang="sk-SK" smtClean="0"/>
              <a:t>15.2.22</a:t>
            </a:fld>
            <a:endParaRPr lang="en-GB"/>
          </a:p>
        </p:txBody>
      </p:sp>
      <p:sp>
        <p:nvSpPr>
          <p:cNvPr id="9" name="Zástupný objekt pre číslo snímky 8">
            <a:extLst>
              <a:ext uri="{FF2B5EF4-FFF2-40B4-BE49-F238E27FC236}">
                <a16:creationId xmlns:a16="http://schemas.microsoft.com/office/drawing/2014/main" id="{D922D174-B798-3143-ABCE-C809FB690639}"/>
              </a:ext>
            </a:extLst>
          </p:cNvPr>
          <p:cNvSpPr>
            <a:spLocks noGrp="1"/>
          </p:cNvSpPr>
          <p:nvPr>
            <p:ph type="sldNum" sz="quarter" idx="12"/>
          </p:nvPr>
        </p:nvSpPr>
        <p:spPr/>
        <p:txBody>
          <a:bodyPr/>
          <a:lstStyle/>
          <a:p>
            <a:fld id="{B1ED6841-D2F2-47E6-AAF0-C2A7B4192012}" type="slidenum">
              <a:rPr lang="en-GB" smtClean="0"/>
              <a:t>9</a:t>
            </a:fld>
            <a:endParaRPr lang="en-GB"/>
          </a:p>
        </p:txBody>
      </p:sp>
    </p:spTree>
    <p:extLst>
      <p:ext uri="{BB962C8B-B14F-4D97-AF65-F5344CB8AC3E}">
        <p14:creationId xmlns:p14="http://schemas.microsoft.com/office/powerpoint/2010/main" val="34025500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rtin_Trnava_prednask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extLst>
    <a:ext uri="{05A4C25C-085E-4340-85A3-A5531E510DB2}">
      <thm15:themeFamily xmlns:thm15="http://schemas.microsoft.com/office/thememl/2012/main" name="Prezentácia2" id="{E1632062-1FA9-9544-9EF3-FB0837E571F8}" vid="{A3C71F72-6A57-2744-BB06-A6F4C43933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Martin_Trnava_prednasky</Template>
  <TotalTime>345</TotalTime>
  <Words>1923</Words>
  <Application>Microsoft Macintosh PowerPoint</Application>
  <PresentationFormat>Vlastná</PresentationFormat>
  <Paragraphs>273</Paragraphs>
  <Slides>22</Slides>
  <Notes>1</Notes>
  <HiddenSlides>1</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22</vt:i4>
      </vt:variant>
    </vt:vector>
  </HeadingPairs>
  <TitlesOfParts>
    <vt:vector size="28" baseType="lpstr">
      <vt:lpstr>Arial</vt:lpstr>
      <vt:lpstr>Calibri</vt:lpstr>
      <vt:lpstr>Cambria</vt:lpstr>
      <vt:lpstr>Palatino Linotype</vt:lpstr>
      <vt:lpstr>Wingdings</vt:lpstr>
      <vt:lpstr>Martin_Trnava_prednasky</vt:lpstr>
      <vt:lpstr>Systematické prehľady vedeckých dôkazov</vt:lpstr>
      <vt:lpstr>Čo je systematický prehľad? Source: Moher, D., et al. (2015). "Preferred reporting items for systematic review and meta-analysis protocols (PRISMA-P) 2015 statement." Systematic reviews 4(1): 1.</vt:lpstr>
      <vt:lpstr>Načo sú systematické prehľady?</vt:lpstr>
      <vt:lpstr>Etapy systematického prehľadávania dôkazov</vt:lpstr>
      <vt:lpstr>Etapy systematického prehľadávania dôkazov</vt:lpstr>
      <vt:lpstr>Diagram postupu vytvárania prehľadu</vt:lpstr>
      <vt:lpstr>Ako vybrať kľúčové slová alebo hľadané výrazy?</vt:lpstr>
      <vt:lpstr>Kde hľadať?</vt:lpstr>
      <vt:lpstr>Using Pubmed</vt:lpstr>
      <vt:lpstr>Stratégie vyhľadávania</vt:lpstr>
      <vt:lpstr>Ako preveriť nájdené</vt:lpstr>
      <vt:lpstr>Riešenie konfliktov</vt:lpstr>
      <vt:lpstr>Získajte úplné znenie dokumentov</vt:lpstr>
      <vt:lpstr>Označ typ dokumentu</vt:lpstr>
      <vt:lpstr>Zostav tabuľku s údajmi</vt:lpstr>
      <vt:lpstr>Vyhodnotenie kvality publikácie</vt:lpstr>
      <vt:lpstr>Hodnotenie dôkazov</vt:lpstr>
      <vt:lpstr>Profil dôkazov GRADE</vt:lpstr>
      <vt:lpstr>Štandardný formát profilu dôkazov</vt:lpstr>
      <vt:lpstr>Tabuľka profilu dôkazov</vt:lpstr>
      <vt:lpstr>Úrovne kvality dôkazov</vt:lpstr>
      <vt:lpstr>Záver</vt:lpstr>
    </vt:vector>
  </TitlesOfParts>
  <Manager/>
  <Company>FZaSP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Vedecké dôkazy v ZV a ich sila</dc:title>
  <dc:subject>Zdravie verejnosti založené na dôkazoch</dc:subject>
  <dc:creator>Rusnák Martin</dc:creator>
  <cp:keywords/>
  <dc:description/>
  <cp:lastModifiedBy>Rusnák Martin</cp:lastModifiedBy>
  <cp:revision>6</cp:revision>
  <dcterms:created xsi:type="dcterms:W3CDTF">2022-02-04T16:57:46Z</dcterms:created>
  <dcterms:modified xsi:type="dcterms:W3CDTF">2022-02-15T17:35:48Z</dcterms:modified>
  <cp:category>prednáška</cp:category>
</cp:coreProperties>
</file>