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60" r:id="rId1"/>
  </p:sldMasterIdLst>
  <p:notesMasterIdLst>
    <p:notesMasterId r:id="rId36"/>
  </p:notesMasterIdLst>
  <p:handoutMasterIdLst>
    <p:handoutMasterId r:id="rId37"/>
  </p:handoutMasterIdLst>
  <p:sldIdLst>
    <p:sldId id="256" r:id="rId2"/>
    <p:sldId id="286" r:id="rId3"/>
    <p:sldId id="287" r:id="rId4"/>
    <p:sldId id="288" r:id="rId5"/>
    <p:sldId id="289" r:id="rId6"/>
    <p:sldId id="290" r:id="rId7"/>
    <p:sldId id="291" r:id="rId8"/>
    <p:sldId id="292" r:id="rId9"/>
    <p:sldId id="293" r:id="rId10"/>
    <p:sldId id="294" r:id="rId11"/>
    <p:sldId id="295" r:id="rId12"/>
    <p:sldId id="296" r:id="rId13"/>
    <p:sldId id="297" r:id="rId14"/>
    <p:sldId id="298" r:id="rId15"/>
    <p:sldId id="299" r:id="rId16"/>
    <p:sldId id="300" r:id="rId17"/>
    <p:sldId id="301" r:id="rId18"/>
    <p:sldId id="303" r:id="rId19"/>
    <p:sldId id="304" r:id="rId20"/>
    <p:sldId id="305" r:id="rId21"/>
    <p:sldId id="306" r:id="rId22"/>
    <p:sldId id="307" r:id="rId23"/>
    <p:sldId id="308" r:id="rId24"/>
    <p:sldId id="309" r:id="rId25"/>
    <p:sldId id="311" r:id="rId26"/>
    <p:sldId id="414" r:id="rId27"/>
    <p:sldId id="415" r:id="rId28"/>
    <p:sldId id="413" r:id="rId29"/>
    <p:sldId id="416" r:id="rId30"/>
    <p:sldId id="417" r:id="rId31"/>
    <p:sldId id="419" r:id="rId32"/>
    <p:sldId id="420" r:id="rId33"/>
    <p:sldId id="310" r:id="rId34"/>
    <p:sldId id="284" r:id="rId35"/>
  </p:sldIdLst>
  <p:sldSz cx="10075863" cy="7562850"/>
  <p:notesSz cx="7772400" cy="10058400"/>
  <p:defaultTextStyle>
    <a:defPPr>
      <a:defRPr lang="en-GB"/>
    </a:defPPr>
    <a:lvl1pPr algn="l" defTabSz="457200" rtl="0" fontAlgn="base" hangingPunct="0">
      <a:lnSpc>
        <a:spcPct val="87000"/>
      </a:lnSpc>
      <a:spcBef>
        <a:spcPct val="0"/>
      </a:spcBef>
      <a:spcAft>
        <a:spcPct val="0"/>
      </a:spcAft>
      <a:buClr>
        <a:srgbClr val="000000"/>
      </a:buClr>
      <a:buSzPct val="45000"/>
      <a:buFont typeface="Wingdings" charset="2"/>
      <a:defRPr kern="1200">
        <a:solidFill>
          <a:schemeClr val="bg1"/>
        </a:solidFill>
        <a:latin typeface="Arial" charset="0"/>
        <a:ea typeface="+mn-ea"/>
        <a:cs typeface="Arial Unicode MS" charset="0"/>
      </a:defRPr>
    </a:lvl1pPr>
    <a:lvl2pPr marL="430213" indent="-215900" algn="l" defTabSz="457200" rtl="0" fontAlgn="base" hangingPunct="0">
      <a:lnSpc>
        <a:spcPct val="87000"/>
      </a:lnSpc>
      <a:spcBef>
        <a:spcPct val="0"/>
      </a:spcBef>
      <a:spcAft>
        <a:spcPct val="0"/>
      </a:spcAft>
      <a:buClr>
        <a:srgbClr val="000000"/>
      </a:buClr>
      <a:buSzPct val="45000"/>
      <a:buFont typeface="Wingdings" charset="2"/>
      <a:defRPr kern="1200">
        <a:solidFill>
          <a:schemeClr val="bg1"/>
        </a:solidFill>
        <a:latin typeface="Arial" charset="0"/>
        <a:ea typeface="+mn-ea"/>
        <a:cs typeface="Arial Unicode MS" charset="0"/>
      </a:defRPr>
    </a:lvl2pPr>
    <a:lvl3pPr marL="646113" indent="-215900" algn="l" defTabSz="457200" rtl="0" fontAlgn="base" hangingPunct="0">
      <a:lnSpc>
        <a:spcPct val="87000"/>
      </a:lnSpc>
      <a:spcBef>
        <a:spcPct val="0"/>
      </a:spcBef>
      <a:spcAft>
        <a:spcPct val="0"/>
      </a:spcAft>
      <a:buClr>
        <a:srgbClr val="000000"/>
      </a:buClr>
      <a:buSzPct val="45000"/>
      <a:buFont typeface="Wingdings" charset="2"/>
      <a:defRPr kern="1200">
        <a:solidFill>
          <a:schemeClr val="bg1"/>
        </a:solidFill>
        <a:latin typeface="Arial" charset="0"/>
        <a:ea typeface="+mn-ea"/>
        <a:cs typeface="Arial Unicode MS" charset="0"/>
      </a:defRPr>
    </a:lvl3pPr>
    <a:lvl4pPr marL="862013" indent="-214313" algn="l" defTabSz="457200" rtl="0" fontAlgn="base" hangingPunct="0">
      <a:lnSpc>
        <a:spcPct val="87000"/>
      </a:lnSpc>
      <a:spcBef>
        <a:spcPct val="0"/>
      </a:spcBef>
      <a:spcAft>
        <a:spcPct val="0"/>
      </a:spcAft>
      <a:buClr>
        <a:srgbClr val="000000"/>
      </a:buClr>
      <a:buSzPct val="45000"/>
      <a:buFont typeface="Wingdings" charset="2"/>
      <a:defRPr kern="1200">
        <a:solidFill>
          <a:schemeClr val="bg1"/>
        </a:solidFill>
        <a:latin typeface="Arial" charset="0"/>
        <a:ea typeface="+mn-ea"/>
        <a:cs typeface="Arial Unicode MS" charset="0"/>
      </a:defRPr>
    </a:lvl4pPr>
    <a:lvl5pPr marL="1077913" indent="-215900" algn="l" defTabSz="457200" rtl="0" fontAlgn="base" hangingPunct="0">
      <a:lnSpc>
        <a:spcPct val="87000"/>
      </a:lnSpc>
      <a:spcBef>
        <a:spcPct val="0"/>
      </a:spcBef>
      <a:spcAft>
        <a:spcPct val="0"/>
      </a:spcAft>
      <a:buClr>
        <a:srgbClr val="000000"/>
      </a:buClr>
      <a:buSzPct val="45000"/>
      <a:buFont typeface="Wingdings" charset="2"/>
      <a:defRPr kern="1200">
        <a:solidFill>
          <a:schemeClr val="bg1"/>
        </a:solidFill>
        <a:latin typeface="Arial" charset="0"/>
        <a:ea typeface="+mn-ea"/>
        <a:cs typeface="Arial Unicode MS" charset="0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 Unicode MS" charset="0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 Unicode MS" charset="0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 Unicode MS" charset="0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 Unicode MS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382">
          <p15:clr>
            <a:srgbClr val="A4A3A4"/>
          </p15:clr>
        </p15:guide>
        <p15:guide id="2" pos="317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6FE499D-7774-E347-9AA8-F54C5C48C78E}" v="92" dt="2022-02-02T11:29:45.46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35"/>
    <p:restoredTop sz="93196"/>
  </p:normalViewPr>
  <p:slideViewPr>
    <p:cSldViewPr snapToGrid="0" snapToObjects="1">
      <p:cViewPr varScale="1">
        <p:scale>
          <a:sx n="88" d="100"/>
          <a:sy n="88" d="100"/>
        </p:scale>
        <p:origin x="680" y="184"/>
      </p:cViewPr>
      <p:guideLst>
        <p:guide orient="horz" pos="2382"/>
        <p:guide pos="3173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microsoft.com/office/2016/11/relationships/changesInfo" Target="changesInfos/changesInfo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microsoft.com/office/2015/10/relationships/revisionInfo" Target="revisionInfo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usnák Martin" userId="ab40e25b-8674-445f-9176-77ec21acf6b8" providerId="ADAL" clId="{C6FE499D-7774-E347-9AA8-F54C5C48C78E}"/>
    <pc:docChg chg="undo custSel addSld delSld modSld">
      <pc:chgData name="Rusnák Martin" userId="ab40e25b-8674-445f-9176-77ec21acf6b8" providerId="ADAL" clId="{C6FE499D-7774-E347-9AA8-F54C5C48C78E}" dt="2022-02-02T11:31:09.578" v="1182" actId="729"/>
      <pc:docMkLst>
        <pc:docMk/>
      </pc:docMkLst>
      <pc:sldChg chg="mod modShow">
        <pc:chgData name="Rusnák Martin" userId="ab40e25b-8674-445f-9176-77ec21acf6b8" providerId="ADAL" clId="{C6FE499D-7774-E347-9AA8-F54C5C48C78E}" dt="2022-02-02T11:31:09.578" v="1182" actId="729"/>
        <pc:sldMkLst>
          <pc:docMk/>
          <pc:sldMk cId="4145854303" sldId="284"/>
        </pc:sldMkLst>
      </pc:sldChg>
      <pc:sldChg chg="del">
        <pc:chgData name="Rusnák Martin" userId="ab40e25b-8674-445f-9176-77ec21acf6b8" providerId="ADAL" clId="{C6FE499D-7774-E347-9AA8-F54C5C48C78E}" dt="2022-02-02T11:31:05.164" v="1181" actId="2696"/>
        <pc:sldMkLst>
          <pc:docMk/>
          <pc:sldMk cId="770896852" sldId="285"/>
        </pc:sldMkLst>
      </pc:sldChg>
      <pc:sldChg chg="addSp delSp modSp mod modClrScheme chgLayout">
        <pc:chgData name="Rusnák Martin" userId="ab40e25b-8674-445f-9176-77ec21acf6b8" providerId="ADAL" clId="{C6FE499D-7774-E347-9AA8-F54C5C48C78E}" dt="2022-01-29T16:07:07.749" v="10" actId="20577"/>
        <pc:sldMkLst>
          <pc:docMk/>
          <pc:sldMk cId="2708514804" sldId="293"/>
        </pc:sldMkLst>
        <pc:spChg chg="del mod ord">
          <ac:chgData name="Rusnák Martin" userId="ab40e25b-8674-445f-9176-77ec21acf6b8" providerId="ADAL" clId="{C6FE499D-7774-E347-9AA8-F54C5C48C78E}" dt="2022-01-29T16:06:58.591" v="0" actId="700"/>
          <ac:spMkLst>
            <pc:docMk/>
            <pc:sldMk cId="2708514804" sldId="293"/>
            <ac:spMk id="2" creationId="{7B1A4EC8-4E2A-D945-8A4E-B288D22571B2}"/>
          </ac:spMkLst>
        </pc:spChg>
        <pc:spChg chg="mod ord">
          <ac:chgData name="Rusnák Martin" userId="ab40e25b-8674-445f-9176-77ec21acf6b8" providerId="ADAL" clId="{C6FE499D-7774-E347-9AA8-F54C5C48C78E}" dt="2022-01-29T16:07:07.749" v="10" actId="20577"/>
          <ac:spMkLst>
            <pc:docMk/>
            <pc:sldMk cId="2708514804" sldId="293"/>
            <ac:spMk id="3" creationId="{B7449689-843D-1F4D-8EAB-278473A3AA90}"/>
          </ac:spMkLst>
        </pc:spChg>
        <pc:spChg chg="mod ord">
          <ac:chgData name="Rusnák Martin" userId="ab40e25b-8674-445f-9176-77ec21acf6b8" providerId="ADAL" clId="{C6FE499D-7774-E347-9AA8-F54C5C48C78E}" dt="2022-01-29T16:06:58.591" v="0" actId="700"/>
          <ac:spMkLst>
            <pc:docMk/>
            <pc:sldMk cId="2708514804" sldId="293"/>
            <ac:spMk id="4" creationId="{0A54DE75-52FE-9A45-9CB7-21CCD47619E0}"/>
          </ac:spMkLst>
        </pc:spChg>
        <pc:spChg chg="mod ord">
          <ac:chgData name="Rusnák Martin" userId="ab40e25b-8674-445f-9176-77ec21acf6b8" providerId="ADAL" clId="{C6FE499D-7774-E347-9AA8-F54C5C48C78E}" dt="2022-01-29T16:06:58.591" v="0" actId="700"/>
          <ac:spMkLst>
            <pc:docMk/>
            <pc:sldMk cId="2708514804" sldId="293"/>
            <ac:spMk id="5" creationId="{87C47557-EEAB-F54B-8D48-C25488E77177}"/>
          </ac:spMkLst>
        </pc:spChg>
        <pc:spChg chg="mod ord">
          <ac:chgData name="Rusnák Martin" userId="ab40e25b-8674-445f-9176-77ec21acf6b8" providerId="ADAL" clId="{C6FE499D-7774-E347-9AA8-F54C5C48C78E}" dt="2022-01-29T16:06:58.591" v="0" actId="700"/>
          <ac:spMkLst>
            <pc:docMk/>
            <pc:sldMk cId="2708514804" sldId="293"/>
            <ac:spMk id="6" creationId="{4AB4DFD6-FA32-1640-86B2-91CDC7A92B50}"/>
          </ac:spMkLst>
        </pc:spChg>
        <pc:spChg chg="add mod ord">
          <ac:chgData name="Rusnák Martin" userId="ab40e25b-8674-445f-9176-77ec21acf6b8" providerId="ADAL" clId="{C6FE499D-7774-E347-9AA8-F54C5C48C78E}" dt="2022-01-29T16:06:58.591" v="0" actId="700"/>
          <ac:spMkLst>
            <pc:docMk/>
            <pc:sldMk cId="2708514804" sldId="293"/>
            <ac:spMk id="7" creationId="{860A168E-B174-2D46-80BE-C4F9959F44DF}"/>
          </ac:spMkLst>
        </pc:spChg>
      </pc:sldChg>
      <pc:sldChg chg="addSp delSp modSp new mod modClrScheme chgLayout">
        <pc:chgData name="Rusnák Martin" userId="ab40e25b-8674-445f-9176-77ec21acf6b8" providerId="ADAL" clId="{C6FE499D-7774-E347-9AA8-F54C5C48C78E}" dt="2022-01-29T16:34:03.124" v="60" actId="20577"/>
        <pc:sldMkLst>
          <pc:docMk/>
          <pc:sldMk cId="1524874187" sldId="298"/>
        </pc:sldMkLst>
        <pc:spChg chg="del mod ord">
          <ac:chgData name="Rusnák Martin" userId="ab40e25b-8674-445f-9176-77ec21acf6b8" providerId="ADAL" clId="{C6FE499D-7774-E347-9AA8-F54C5C48C78E}" dt="2022-01-29T16:32:54.303" v="12" actId="700"/>
          <ac:spMkLst>
            <pc:docMk/>
            <pc:sldMk cId="1524874187" sldId="298"/>
            <ac:spMk id="2" creationId="{4BEA0DF8-8C11-3B44-8304-1E4FFAF0F11D}"/>
          </ac:spMkLst>
        </pc:spChg>
        <pc:spChg chg="del mod ord">
          <ac:chgData name="Rusnák Martin" userId="ab40e25b-8674-445f-9176-77ec21acf6b8" providerId="ADAL" clId="{C6FE499D-7774-E347-9AA8-F54C5C48C78E}" dt="2022-01-29T16:32:54.303" v="12" actId="700"/>
          <ac:spMkLst>
            <pc:docMk/>
            <pc:sldMk cId="1524874187" sldId="298"/>
            <ac:spMk id="3" creationId="{E37F9108-62C0-074C-8AEF-61ABCD912C24}"/>
          </ac:spMkLst>
        </pc:spChg>
        <pc:spChg chg="mod ord">
          <ac:chgData name="Rusnák Martin" userId="ab40e25b-8674-445f-9176-77ec21acf6b8" providerId="ADAL" clId="{C6FE499D-7774-E347-9AA8-F54C5C48C78E}" dt="2022-01-29T16:32:54.303" v="12" actId="700"/>
          <ac:spMkLst>
            <pc:docMk/>
            <pc:sldMk cId="1524874187" sldId="298"/>
            <ac:spMk id="4" creationId="{2A4CC59E-DD6D-3A46-9C9D-6813770E862B}"/>
          </ac:spMkLst>
        </pc:spChg>
        <pc:spChg chg="mod ord">
          <ac:chgData name="Rusnák Martin" userId="ab40e25b-8674-445f-9176-77ec21acf6b8" providerId="ADAL" clId="{C6FE499D-7774-E347-9AA8-F54C5C48C78E}" dt="2022-01-29T16:32:54.303" v="12" actId="700"/>
          <ac:spMkLst>
            <pc:docMk/>
            <pc:sldMk cId="1524874187" sldId="298"/>
            <ac:spMk id="5" creationId="{C80700CF-8CE5-6E4E-8B48-0CD7AD7D4CA7}"/>
          </ac:spMkLst>
        </pc:spChg>
        <pc:spChg chg="mod ord">
          <ac:chgData name="Rusnák Martin" userId="ab40e25b-8674-445f-9176-77ec21acf6b8" providerId="ADAL" clId="{C6FE499D-7774-E347-9AA8-F54C5C48C78E}" dt="2022-01-29T16:32:54.303" v="12" actId="700"/>
          <ac:spMkLst>
            <pc:docMk/>
            <pc:sldMk cId="1524874187" sldId="298"/>
            <ac:spMk id="6" creationId="{63C08BAF-279C-7A44-89C7-1CF297AF4C5C}"/>
          </ac:spMkLst>
        </pc:spChg>
        <pc:spChg chg="add mod ord">
          <ac:chgData name="Rusnák Martin" userId="ab40e25b-8674-445f-9176-77ec21acf6b8" providerId="ADAL" clId="{C6FE499D-7774-E347-9AA8-F54C5C48C78E}" dt="2022-01-29T16:34:03.124" v="60" actId="20577"/>
          <ac:spMkLst>
            <pc:docMk/>
            <pc:sldMk cId="1524874187" sldId="298"/>
            <ac:spMk id="7" creationId="{DDCFCE2A-BDAE-714B-B9F0-6711855C5948}"/>
          </ac:spMkLst>
        </pc:spChg>
        <pc:spChg chg="add mod ord">
          <ac:chgData name="Rusnák Martin" userId="ab40e25b-8674-445f-9176-77ec21acf6b8" providerId="ADAL" clId="{C6FE499D-7774-E347-9AA8-F54C5C48C78E}" dt="2022-01-29T16:32:54.303" v="12" actId="700"/>
          <ac:spMkLst>
            <pc:docMk/>
            <pc:sldMk cId="1524874187" sldId="298"/>
            <ac:spMk id="8" creationId="{CBAA39C9-ED58-CD4A-AA85-9A5A99414B1D}"/>
          </ac:spMkLst>
        </pc:spChg>
      </pc:sldChg>
      <pc:sldChg chg="addSp delSp modSp new mod modClrScheme chgLayout">
        <pc:chgData name="Rusnák Martin" userId="ab40e25b-8674-445f-9176-77ec21acf6b8" providerId="ADAL" clId="{C6FE499D-7774-E347-9AA8-F54C5C48C78E}" dt="2022-01-29T16:41:01.266" v="263" actId="20577"/>
        <pc:sldMkLst>
          <pc:docMk/>
          <pc:sldMk cId="415562737" sldId="299"/>
        </pc:sldMkLst>
        <pc:spChg chg="del mod ord">
          <ac:chgData name="Rusnák Martin" userId="ab40e25b-8674-445f-9176-77ec21acf6b8" providerId="ADAL" clId="{C6FE499D-7774-E347-9AA8-F54C5C48C78E}" dt="2022-01-29T16:33:24.050" v="45" actId="700"/>
          <ac:spMkLst>
            <pc:docMk/>
            <pc:sldMk cId="415562737" sldId="299"/>
            <ac:spMk id="2" creationId="{0212A357-DC38-A646-B199-6144FD96222B}"/>
          </ac:spMkLst>
        </pc:spChg>
        <pc:spChg chg="mod ord">
          <ac:chgData name="Rusnák Martin" userId="ab40e25b-8674-445f-9176-77ec21acf6b8" providerId="ADAL" clId="{C6FE499D-7774-E347-9AA8-F54C5C48C78E}" dt="2022-01-29T16:33:24.050" v="45" actId="700"/>
          <ac:spMkLst>
            <pc:docMk/>
            <pc:sldMk cId="415562737" sldId="299"/>
            <ac:spMk id="3" creationId="{C0D13B35-89DB-FD45-839C-9A4FD4D709C5}"/>
          </ac:spMkLst>
        </pc:spChg>
        <pc:spChg chg="mod ord">
          <ac:chgData name="Rusnák Martin" userId="ab40e25b-8674-445f-9176-77ec21acf6b8" providerId="ADAL" clId="{C6FE499D-7774-E347-9AA8-F54C5C48C78E}" dt="2022-01-29T16:33:24.050" v="45" actId="700"/>
          <ac:spMkLst>
            <pc:docMk/>
            <pc:sldMk cId="415562737" sldId="299"/>
            <ac:spMk id="4" creationId="{DAC84B7A-8551-254E-8A27-AA8AA700A251}"/>
          </ac:spMkLst>
        </pc:spChg>
        <pc:spChg chg="mod ord">
          <ac:chgData name="Rusnák Martin" userId="ab40e25b-8674-445f-9176-77ec21acf6b8" providerId="ADAL" clId="{C6FE499D-7774-E347-9AA8-F54C5C48C78E}" dt="2022-01-29T16:33:24.050" v="45" actId="700"/>
          <ac:spMkLst>
            <pc:docMk/>
            <pc:sldMk cId="415562737" sldId="299"/>
            <ac:spMk id="5" creationId="{320CB712-917F-E34E-A437-EE16D2825D42}"/>
          </ac:spMkLst>
        </pc:spChg>
        <pc:spChg chg="del mod ord">
          <ac:chgData name="Rusnák Martin" userId="ab40e25b-8674-445f-9176-77ec21acf6b8" providerId="ADAL" clId="{C6FE499D-7774-E347-9AA8-F54C5C48C78E}" dt="2022-01-29T16:33:24.050" v="45" actId="700"/>
          <ac:spMkLst>
            <pc:docMk/>
            <pc:sldMk cId="415562737" sldId="299"/>
            <ac:spMk id="6" creationId="{AB468174-DECE-3C42-8A34-B4629CDD5ADE}"/>
          </ac:spMkLst>
        </pc:spChg>
        <pc:spChg chg="add mod ord">
          <ac:chgData name="Rusnák Martin" userId="ab40e25b-8674-445f-9176-77ec21acf6b8" providerId="ADAL" clId="{C6FE499D-7774-E347-9AA8-F54C5C48C78E}" dt="2022-01-29T16:41:01.266" v="263" actId="20577"/>
          <ac:spMkLst>
            <pc:docMk/>
            <pc:sldMk cId="415562737" sldId="299"/>
            <ac:spMk id="7" creationId="{3E7D738A-8992-214D-8DB1-A3647E7137A8}"/>
          </ac:spMkLst>
        </pc:spChg>
        <pc:spChg chg="add mod ord">
          <ac:chgData name="Rusnák Martin" userId="ab40e25b-8674-445f-9176-77ec21acf6b8" providerId="ADAL" clId="{C6FE499D-7774-E347-9AA8-F54C5C48C78E}" dt="2022-01-29T16:40:42.879" v="234" actId="12"/>
          <ac:spMkLst>
            <pc:docMk/>
            <pc:sldMk cId="415562737" sldId="299"/>
            <ac:spMk id="8" creationId="{5348560E-A60E-5F47-AF29-5671CFB89B7D}"/>
          </ac:spMkLst>
        </pc:spChg>
      </pc:sldChg>
      <pc:sldChg chg="modSp new mod">
        <pc:chgData name="Rusnák Martin" userId="ab40e25b-8674-445f-9176-77ec21acf6b8" providerId="ADAL" clId="{C6FE499D-7774-E347-9AA8-F54C5C48C78E}" dt="2022-01-29T16:47:00.487" v="362" actId="1076"/>
        <pc:sldMkLst>
          <pc:docMk/>
          <pc:sldMk cId="197779061" sldId="300"/>
        </pc:sldMkLst>
        <pc:spChg chg="mod">
          <ac:chgData name="Rusnák Martin" userId="ab40e25b-8674-445f-9176-77ec21acf6b8" providerId="ADAL" clId="{C6FE499D-7774-E347-9AA8-F54C5C48C78E}" dt="2022-01-29T16:46:55.921" v="361" actId="14100"/>
          <ac:spMkLst>
            <pc:docMk/>
            <pc:sldMk cId="197779061" sldId="300"/>
            <ac:spMk id="2" creationId="{FB75FC58-A4C5-8845-B96C-2478E6669228}"/>
          </ac:spMkLst>
        </pc:spChg>
        <pc:spChg chg="mod">
          <ac:chgData name="Rusnák Martin" userId="ab40e25b-8674-445f-9176-77ec21acf6b8" providerId="ADAL" clId="{C6FE499D-7774-E347-9AA8-F54C5C48C78E}" dt="2022-01-29T16:47:00.487" v="362" actId="1076"/>
          <ac:spMkLst>
            <pc:docMk/>
            <pc:sldMk cId="197779061" sldId="300"/>
            <ac:spMk id="3" creationId="{1A1247CC-66A5-434C-9EE0-BAAA9CE0518B}"/>
          </ac:spMkLst>
        </pc:spChg>
      </pc:sldChg>
      <pc:sldChg chg="modSp new mod">
        <pc:chgData name="Rusnák Martin" userId="ab40e25b-8674-445f-9176-77ec21acf6b8" providerId="ADAL" clId="{C6FE499D-7774-E347-9AA8-F54C5C48C78E}" dt="2022-01-29T16:59:37.699" v="419" actId="403"/>
        <pc:sldMkLst>
          <pc:docMk/>
          <pc:sldMk cId="3624576185" sldId="301"/>
        </pc:sldMkLst>
        <pc:spChg chg="mod">
          <ac:chgData name="Rusnák Martin" userId="ab40e25b-8674-445f-9176-77ec21acf6b8" providerId="ADAL" clId="{C6FE499D-7774-E347-9AA8-F54C5C48C78E}" dt="2022-01-29T16:59:37.699" v="419" actId="403"/>
          <ac:spMkLst>
            <pc:docMk/>
            <pc:sldMk cId="3624576185" sldId="301"/>
            <ac:spMk id="2" creationId="{07EABE99-88CD-F045-99AE-4EF7AD1237C9}"/>
          </ac:spMkLst>
        </pc:spChg>
        <pc:spChg chg="mod">
          <ac:chgData name="Rusnák Martin" userId="ab40e25b-8674-445f-9176-77ec21acf6b8" providerId="ADAL" clId="{C6FE499D-7774-E347-9AA8-F54C5C48C78E}" dt="2022-01-29T16:56:02.434" v="385" actId="1076"/>
          <ac:spMkLst>
            <pc:docMk/>
            <pc:sldMk cId="3624576185" sldId="301"/>
            <ac:spMk id="3" creationId="{B840433A-1836-3445-9831-83E06E022CAC}"/>
          </ac:spMkLst>
        </pc:spChg>
      </pc:sldChg>
      <pc:sldChg chg="del">
        <pc:chgData name="Rusnák Martin" userId="ab40e25b-8674-445f-9176-77ec21acf6b8" providerId="ADAL" clId="{C6FE499D-7774-E347-9AA8-F54C5C48C78E}" dt="2022-02-02T10:42:26.006" v="495" actId="2696"/>
        <pc:sldMkLst>
          <pc:docMk/>
          <pc:sldMk cId="2072120722" sldId="302"/>
        </pc:sldMkLst>
      </pc:sldChg>
      <pc:sldChg chg="modSp new mod">
        <pc:chgData name="Rusnák Martin" userId="ab40e25b-8674-445f-9176-77ec21acf6b8" providerId="ADAL" clId="{C6FE499D-7774-E347-9AA8-F54C5C48C78E}" dt="2022-02-02T10:39:31.790" v="457" actId="1076"/>
        <pc:sldMkLst>
          <pc:docMk/>
          <pc:sldMk cId="2836889312" sldId="302"/>
        </pc:sldMkLst>
        <pc:spChg chg="mod">
          <ac:chgData name="Rusnák Martin" userId="ab40e25b-8674-445f-9176-77ec21acf6b8" providerId="ADAL" clId="{C6FE499D-7774-E347-9AA8-F54C5C48C78E}" dt="2022-02-02T10:39:11.893" v="429" actId="27636"/>
          <ac:spMkLst>
            <pc:docMk/>
            <pc:sldMk cId="2836889312" sldId="302"/>
            <ac:spMk id="2" creationId="{C1A848AC-CBCC-E34E-8EF2-4DF077C72B5B}"/>
          </ac:spMkLst>
        </pc:spChg>
        <pc:spChg chg="mod">
          <ac:chgData name="Rusnák Martin" userId="ab40e25b-8674-445f-9176-77ec21acf6b8" providerId="ADAL" clId="{C6FE499D-7774-E347-9AA8-F54C5C48C78E}" dt="2022-02-02T10:39:31.790" v="457" actId="1076"/>
          <ac:spMkLst>
            <pc:docMk/>
            <pc:sldMk cId="2836889312" sldId="302"/>
            <ac:spMk id="3" creationId="{82F78AD5-4BB9-E840-ADFF-1B34AAF0EE60}"/>
          </ac:spMkLst>
        </pc:spChg>
      </pc:sldChg>
      <pc:sldChg chg="modSp mod">
        <pc:chgData name="Rusnák Martin" userId="ab40e25b-8674-445f-9176-77ec21acf6b8" providerId="ADAL" clId="{C6FE499D-7774-E347-9AA8-F54C5C48C78E}" dt="2022-02-02T10:40:44.623" v="494" actId="207"/>
        <pc:sldMkLst>
          <pc:docMk/>
          <pc:sldMk cId="2836889312" sldId="303"/>
        </pc:sldMkLst>
        <pc:spChg chg="mod">
          <ac:chgData name="Rusnák Martin" userId="ab40e25b-8674-445f-9176-77ec21acf6b8" providerId="ADAL" clId="{C6FE499D-7774-E347-9AA8-F54C5C48C78E}" dt="2022-02-02T10:40:44.623" v="494" actId="207"/>
          <ac:spMkLst>
            <pc:docMk/>
            <pc:sldMk cId="2836889312" sldId="303"/>
            <ac:spMk id="2" creationId="{C1A848AC-CBCC-E34E-8EF2-4DF077C72B5B}"/>
          </ac:spMkLst>
        </pc:spChg>
      </pc:sldChg>
      <pc:sldChg chg="modSp new mod">
        <pc:chgData name="Rusnák Martin" userId="ab40e25b-8674-445f-9176-77ec21acf6b8" providerId="ADAL" clId="{C6FE499D-7774-E347-9AA8-F54C5C48C78E}" dt="2022-02-02T10:46:47.187" v="594" actId="1076"/>
        <pc:sldMkLst>
          <pc:docMk/>
          <pc:sldMk cId="152017130" sldId="304"/>
        </pc:sldMkLst>
        <pc:spChg chg="mod">
          <ac:chgData name="Rusnák Martin" userId="ab40e25b-8674-445f-9176-77ec21acf6b8" providerId="ADAL" clId="{C6FE499D-7774-E347-9AA8-F54C5C48C78E}" dt="2022-02-02T10:46:42.226" v="593" actId="27636"/>
          <ac:spMkLst>
            <pc:docMk/>
            <pc:sldMk cId="152017130" sldId="304"/>
            <ac:spMk id="2" creationId="{33119AFA-E714-FA45-B9B9-17E4410D5143}"/>
          </ac:spMkLst>
        </pc:spChg>
        <pc:spChg chg="mod">
          <ac:chgData name="Rusnák Martin" userId="ab40e25b-8674-445f-9176-77ec21acf6b8" providerId="ADAL" clId="{C6FE499D-7774-E347-9AA8-F54C5C48C78E}" dt="2022-02-02T10:46:47.187" v="594" actId="1076"/>
          <ac:spMkLst>
            <pc:docMk/>
            <pc:sldMk cId="152017130" sldId="304"/>
            <ac:spMk id="3" creationId="{BDF71ECF-26C8-5C4B-8E4D-ACB205D5DCB9}"/>
          </ac:spMkLst>
        </pc:spChg>
      </pc:sldChg>
      <pc:sldChg chg="modSp new mod">
        <pc:chgData name="Rusnák Martin" userId="ab40e25b-8674-445f-9176-77ec21acf6b8" providerId="ADAL" clId="{C6FE499D-7774-E347-9AA8-F54C5C48C78E}" dt="2022-02-02T10:49:19.203" v="631" actId="1076"/>
        <pc:sldMkLst>
          <pc:docMk/>
          <pc:sldMk cId="1811279801" sldId="305"/>
        </pc:sldMkLst>
        <pc:spChg chg="mod">
          <ac:chgData name="Rusnák Martin" userId="ab40e25b-8674-445f-9176-77ec21acf6b8" providerId="ADAL" clId="{C6FE499D-7774-E347-9AA8-F54C5C48C78E}" dt="2022-02-02T10:49:15.861" v="630" actId="27636"/>
          <ac:spMkLst>
            <pc:docMk/>
            <pc:sldMk cId="1811279801" sldId="305"/>
            <ac:spMk id="2" creationId="{CE7BA336-556C-4D45-B228-DFFBEFC7B7D9}"/>
          </ac:spMkLst>
        </pc:spChg>
        <pc:spChg chg="mod">
          <ac:chgData name="Rusnák Martin" userId="ab40e25b-8674-445f-9176-77ec21acf6b8" providerId="ADAL" clId="{C6FE499D-7774-E347-9AA8-F54C5C48C78E}" dt="2022-02-02T10:49:19.203" v="631" actId="1076"/>
          <ac:spMkLst>
            <pc:docMk/>
            <pc:sldMk cId="1811279801" sldId="305"/>
            <ac:spMk id="3" creationId="{44FE9A98-E8BF-BE48-9A31-113C8AFD9E04}"/>
          </ac:spMkLst>
        </pc:spChg>
      </pc:sldChg>
      <pc:sldChg chg="addSp delSp modSp new mod">
        <pc:chgData name="Rusnák Martin" userId="ab40e25b-8674-445f-9176-77ec21acf6b8" providerId="ADAL" clId="{C6FE499D-7774-E347-9AA8-F54C5C48C78E}" dt="2022-02-02T10:53:30.916" v="715" actId="14100"/>
        <pc:sldMkLst>
          <pc:docMk/>
          <pc:sldMk cId="1027061026" sldId="306"/>
        </pc:sldMkLst>
        <pc:spChg chg="mod">
          <ac:chgData name="Rusnák Martin" userId="ab40e25b-8674-445f-9176-77ec21acf6b8" providerId="ADAL" clId="{C6FE499D-7774-E347-9AA8-F54C5C48C78E}" dt="2022-02-02T10:53:30.916" v="715" actId="14100"/>
          <ac:spMkLst>
            <pc:docMk/>
            <pc:sldMk cId="1027061026" sldId="306"/>
            <ac:spMk id="2" creationId="{8D2A3109-DF9B-FD41-86B2-2D2CD75C966F}"/>
          </ac:spMkLst>
        </pc:spChg>
        <pc:spChg chg="mod">
          <ac:chgData name="Rusnák Martin" userId="ab40e25b-8674-445f-9176-77ec21acf6b8" providerId="ADAL" clId="{C6FE499D-7774-E347-9AA8-F54C5C48C78E}" dt="2022-02-02T10:52:56.500" v="710" actId="1076"/>
          <ac:spMkLst>
            <pc:docMk/>
            <pc:sldMk cId="1027061026" sldId="306"/>
            <ac:spMk id="3" creationId="{B38C708A-5FA9-1E4C-AA4B-612789407DBD}"/>
          </ac:spMkLst>
        </pc:spChg>
        <pc:spChg chg="add del mod">
          <ac:chgData name="Rusnák Martin" userId="ab40e25b-8674-445f-9176-77ec21acf6b8" providerId="ADAL" clId="{C6FE499D-7774-E347-9AA8-F54C5C48C78E}" dt="2022-02-02T10:50:22.041" v="634"/>
          <ac:spMkLst>
            <pc:docMk/>
            <pc:sldMk cId="1027061026" sldId="306"/>
            <ac:spMk id="7" creationId="{FCC0BECE-E5ED-0042-9F82-C116F2742918}"/>
          </ac:spMkLst>
        </pc:spChg>
      </pc:sldChg>
      <pc:sldChg chg="addSp modSp new mod modClrScheme chgLayout">
        <pc:chgData name="Rusnák Martin" userId="ab40e25b-8674-445f-9176-77ec21acf6b8" providerId="ADAL" clId="{C6FE499D-7774-E347-9AA8-F54C5C48C78E}" dt="2022-02-02T10:59:18.265" v="736" actId="1076"/>
        <pc:sldMkLst>
          <pc:docMk/>
          <pc:sldMk cId="3449232597" sldId="307"/>
        </pc:sldMkLst>
        <pc:spChg chg="mod ord">
          <ac:chgData name="Rusnák Martin" userId="ab40e25b-8674-445f-9176-77ec21acf6b8" providerId="ADAL" clId="{C6FE499D-7774-E347-9AA8-F54C5C48C78E}" dt="2022-02-02T10:59:11.389" v="735" actId="403"/>
          <ac:spMkLst>
            <pc:docMk/>
            <pc:sldMk cId="3449232597" sldId="307"/>
            <ac:spMk id="2" creationId="{6793FB9B-5CE6-FF49-8A77-B33320932B4D}"/>
          </ac:spMkLst>
        </pc:spChg>
        <pc:spChg chg="mod ord">
          <ac:chgData name="Rusnák Martin" userId="ab40e25b-8674-445f-9176-77ec21acf6b8" providerId="ADAL" clId="{C6FE499D-7774-E347-9AA8-F54C5C48C78E}" dt="2022-02-02T10:58:54.826" v="732" actId="26606"/>
          <ac:spMkLst>
            <pc:docMk/>
            <pc:sldMk cId="3449232597" sldId="307"/>
            <ac:spMk id="3" creationId="{D192FB32-B5E4-D442-8F01-F0D728B798AD}"/>
          </ac:spMkLst>
        </pc:spChg>
        <pc:spChg chg="mod">
          <ac:chgData name="Rusnák Martin" userId="ab40e25b-8674-445f-9176-77ec21acf6b8" providerId="ADAL" clId="{C6FE499D-7774-E347-9AA8-F54C5C48C78E}" dt="2022-02-02T10:58:54.826" v="732" actId="26606"/>
          <ac:spMkLst>
            <pc:docMk/>
            <pc:sldMk cId="3449232597" sldId="307"/>
            <ac:spMk id="4" creationId="{F5B2F3EE-0F80-384A-A5A9-5B534AAF23BF}"/>
          </ac:spMkLst>
        </pc:spChg>
        <pc:spChg chg="mod">
          <ac:chgData name="Rusnák Martin" userId="ab40e25b-8674-445f-9176-77ec21acf6b8" providerId="ADAL" clId="{C6FE499D-7774-E347-9AA8-F54C5C48C78E}" dt="2022-02-02T10:58:54.826" v="732" actId="26606"/>
          <ac:spMkLst>
            <pc:docMk/>
            <pc:sldMk cId="3449232597" sldId="307"/>
            <ac:spMk id="5" creationId="{1A058127-6824-1A47-9924-93B66F95C055}"/>
          </ac:spMkLst>
        </pc:spChg>
        <pc:spChg chg="mod">
          <ac:chgData name="Rusnák Martin" userId="ab40e25b-8674-445f-9176-77ec21acf6b8" providerId="ADAL" clId="{C6FE499D-7774-E347-9AA8-F54C5C48C78E}" dt="2022-02-02T10:58:54.826" v="732" actId="26606"/>
          <ac:spMkLst>
            <pc:docMk/>
            <pc:sldMk cId="3449232597" sldId="307"/>
            <ac:spMk id="6" creationId="{B3A56257-D8EE-0345-B5DC-3118DC34E563}"/>
          </ac:spMkLst>
        </pc:spChg>
        <pc:picChg chg="add mod">
          <ac:chgData name="Rusnák Martin" userId="ab40e25b-8674-445f-9176-77ec21acf6b8" providerId="ADAL" clId="{C6FE499D-7774-E347-9AA8-F54C5C48C78E}" dt="2022-02-02T10:59:18.265" v="736" actId="1076"/>
          <ac:picMkLst>
            <pc:docMk/>
            <pc:sldMk cId="3449232597" sldId="307"/>
            <ac:picMk id="1026" creationId="{648C645F-CDAD-F04F-95E7-AB6709733342}"/>
          </ac:picMkLst>
        </pc:picChg>
      </pc:sldChg>
      <pc:sldChg chg="addSp delSp modSp new mod modClrScheme chgLayout">
        <pc:chgData name="Rusnák Martin" userId="ab40e25b-8674-445f-9176-77ec21acf6b8" providerId="ADAL" clId="{C6FE499D-7774-E347-9AA8-F54C5C48C78E}" dt="2022-02-02T11:04:28.368" v="871" actId="1076"/>
        <pc:sldMkLst>
          <pc:docMk/>
          <pc:sldMk cId="662847262" sldId="308"/>
        </pc:sldMkLst>
        <pc:spChg chg="mod ord">
          <ac:chgData name="Rusnák Martin" userId="ab40e25b-8674-445f-9176-77ec21acf6b8" providerId="ADAL" clId="{C6FE499D-7774-E347-9AA8-F54C5C48C78E}" dt="2022-02-02T10:59:39.837" v="738" actId="700"/>
          <ac:spMkLst>
            <pc:docMk/>
            <pc:sldMk cId="662847262" sldId="308"/>
            <ac:spMk id="2" creationId="{A321D089-1D1C-F943-8591-3A907A1DDAF0}"/>
          </ac:spMkLst>
        </pc:spChg>
        <pc:spChg chg="mod ord">
          <ac:chgData name="Rusnák Martin" userId="ab40e25b-8674-445f-9176-77ec21acf6b8" providerId="ADAL" clId="{C6FE499D-7774-E347-9AA8-F54C5C48C78E}" dt="2022-02-02T10:59:39.837" v="738" actId="700"/>
          <ac:spMkLst>
            <pc:docMk/>
            <pc:sldMk cId="662847262" sldId="308"/>
            <ac:spMk id="3" creationId="{D000498C-88C3-0848-81D7-E99679C9E847}"/>
          </ac:spMkLst>
        </pc:spChg>
        <pc:spChg chg="mod ord">
          <ac:chgData name="Rusnák Martin" userId="ab40e25b-8674-445f-9176-77ec21acf6b8" providerId="ADAL" clId="{C6FE499D-7774-E347-9AA8-F54C5C48C78E}" dt="2022-02-02T10:59:39.837" v="738" actId="700"/>
          <ac:spMkLst>
            <pc:docMk/>
            <pc:sldMk cId="662847262" sldId="308"/>
            <ac:spMk id="4" creationId="{14FCCB23-F92D-EF48-936C-D8FD9B3B221A}"/>
          </ac:spMkLst>
        </pc:spChg>
        <pc:spChg chg="del mod ord">
          <ac:chgData name="Rusnák Martin" userId="ab40e25b-8674-445f-9176-77ec21acf6b8" providerId="ADAL" clId="{C6FE499D-7774-E347-9AA8-F54C5C48C78E}" dt="2022-02-02T10:59:39.837" v="738" actId="700"/>
          <ac:spMkLst>
            <pc:docMk/>
            <pc:sldMk cId="662847262" sldId="308"/>
            <ac:spMk id="5" creationId="{6CF17D89-E220-F743-B627-5429070CD6B7}"/>
          </ac:spMkLst>
        </pc:spChg>
        <pc:spChg chg="del mod ord">
          <ac:chgData name="Rusnák Martin" userId="ab40e25b-8674-445f-9176-77ec21acf6b8" providerId="ADAL" clId="{C6FE499D-7774-E347-9AA8-F54C5C48C78E}" dt="2022-02-02T10:59:39.837" v="738" actId="700"/>
          <ac:spMkLst>
            <pc:docMk/>
            <pc:sldMk cId="662847262" sldId="308"/>
            <ac:spMk id="6" creationId="{2664A3CD-1266-3C40-93E4-02BDFDDA1AD6}"/>
          </ac:spMkLst>
        </pc:spChg>
        <pc:spChg chg="del">
          <ac:chgData name="Rusnák Martin" userId="ab40e25b-8674-445f-9176-77ec21acf6b8" providerId="ADAL" clId="{C6FE499D-7774-E347-9AA8-F54C5C48C78E}" dt="2022-02-02T10:59:39.837" v="738" actId="700"/>
          <ac:spMkLst>
            <pc:docMk/>
            <pc:sldMk cId="662847262" sldId="308"/>
            <ac:spMk id="7" creationId="{186B4F23-6AD8-7C42-9AC4-AE76EF91244D}"/>
          </ac:spMkLst>
        </pc:spChg>
        <pc:spChg chg="add mod ord">
          <ac:chgData name="Rusnák Martin" userId="ab40e25b-8674-445f-9176-77ec21acf6b8" providerId="ADAL" clId="{C6FE499D-7774-E347-9AA8-F54C5C48C78E}" dt="2022-02-02T11:04:28.368" v="871" actId="1076"/>
          <ac:spMkLst>
            <pc:docMk/>
            <pc:sldMk cId="662847262" sldId="308"/>
            <ac:spMk id="8" creationId="{BD6CDBCB-4D34-4847-AA81-B513E154EEA3}"/>
          </ac:spMkLst>
        </pc:spChg>
        <pc:spChg chg="add mod ord">
          <ac:chgData name="Rusnák Martin" userId="ab40e25b-8674-445f-9176-77ec21acf6b8" providerId="ADAL" clId="{C6FE499D-7774-E347-9AA8-F54C5C48C78E}" dt="2022-02-02T11:04:24.151" v="870" actId="20577"/>
          <ac:spMkLst>
            <pc:docMk/>
            <pc:sldMk cId="662847262" sldId="308"/>
            <ac:spMk id="9" creationId="{90E92744-E314-374B-91F1-9BB4F5E74A8B}"/>
          </ac:spMkLst>
        </pc:spChg>
      </pc:sldChg>
      <pc:sldChg chg="addSp delSp modSp new mod modClrScheme chgLayout">
        <pc:chgData name="Rusnák Martin" userId="ab40e25b-8674-445f-9176-77ec21acf6b8" providerId="ADAL" clId="{C6FE499D-7774-E347-9AA8-F54C5C48C78E}" dt="2022-02-02T11:11:42.958" v="928" actId="403"/>
        <pc:sldMkLst>
          <pc:docMk/>
          <pc:sldMk cId="4084013194" sldId="309"/>
        </pc:sldMkLst>
        <pc:spChg chg="mod ord">
          <ac:chgData name="Rusnák Martin" userId="ab40e25b-8674-445f-9176-77ec21acf6b8" providerId="ADAL" clId="{C6FE499D-7774-E347-9AA8-F54C5C48C78E}" dt="2022-02-02T11:11:42.958" v="928" actId="403"/>
          <ac:spMkLst>
            <pc:docMk/>
            <pc:sldMk cId="4084013194" sldId="309"/>
            <ac:spMk id="2" creationId="{6B3E397E-A4C0-FE46-8444-DAC945038A6D}"/>
          </ac:spMkLst>
        </pc:spChg>
        <pc:spChg chg="mod ord">
          <ac:chgData name="Rusnák Martin" userId="ab40e25b-8674-445f-9176-77ec21acf6b8" providerId="ADAL" clId="{C6FE499D-7774-E347-9AA8-F54C5C48C78E}" dt="2022-02-02T11:11:26.319" v="923" actId="26606"/>
          <ac:spMkLst>
            <pc:docMk/>
            <pc:sldMk cId="4084013194" sldId="309"/>
            <ac:spMk id="3" creationId="{F3252026-BBF9-4E49-8433-F4A34E0809CE}"/>
          </ac:spMkLst>
        </pc:spChg>
        <pc:spChg chg="mod">
          <ac:chgData name="Rusnák Martin" userId="ab40e25b-8674-445f-9176-77ec21acf6b8" providerId="ADAL" clId="{C6FE499D-7774-E347-9AA8-F54C5C48C78E}" dt="2022-02-02T11:11:26.319" v="923" actId="26606"/>
          <ac:spMkLst>
            <pc:docMk/>
            <pc:sldMk cId="4084013194" sldId="309"/>
            <ac:spMk id="4" creationId="{A5A8A181-ED4D-A841-AE24-AC3ACCC2A479}"/>
          </ac:spMkLst>
        </pc:spChg>
        <pc:spChg chg="mod">
          <ac:chgData name="Rusnák Martin" userId="ab40e25b-8674-445f-9176-77ec21acf6b8" providerId="ADAL" clId="{C6FE499D-7774-E347-9AA8-F54C5C48C78E}" dt="2022-02-02T11:11:26.319" v="923" actId="26606"/>
          <ac:spMkLst>
            <pc:docMk/>
            <pc:sldMk cId="4084013194" sldId="309"/>
            <ac:spMk id="5" creationId="{E7927AA8-7294-2447-A090-7F92558D37AE}"/>
          </ac:spMkLst>
        </pc:spChg>
        <pc:spChg chg="mod">
          <ac:chgData name="Rusnák Martin" userId="ab40e25b-8674-445f-9176-77ec21acf6b8" providerId="ADAL" clId="{C6FE499D-7774-E347-9AA8-F54C5C48C78E}" dt="2022-02-02T11:11:26.319" v="923" actId="26606"/>
          <ac:spMkLst>
            <pc:docMk/>
            <pc:sldMk cId="4084013194" sldId="309"/>
            <ac:spMk id="6" creationId="{9D5EB4AC-A531-C44D-BD7A-72D2ABD7F835}"/>
          </ac:spMkLst>
        </pc:spChg>
        <pc:spChg chg="add del">
          <ac:chgData name="Rusnák Martin" userId="ab40e25b-8674-445f-9176-77ec21acf6b8" providerId="ADAL" clId="{C6FE499D-7774-E347-9AA8-F54C5C48C78E}" dt="2022-02-02T11:07:40.717" v="914" actId="22"/>
          <ac:spMkLst>
            <pc:docMk/>
            <pc:sldMk cId="4084013194" sldId="309"/>
            <ac:spMk id="8" creationId="{F8306A4C-D9C5-994F-9033-CE15F87C763E}"/>
          </ac:spMkLst>
        </pc:spChg>
        <pc:spChg chg="add del">
          <ac:chgData name="Rusnák Martin" userId="ab40e25b-8674-445f-9176-77ec21acf6b8" providerId="ADAL" clId="{C6FE499D-7774-E347-9AA8-F54C5C48C78E}" dt="2022-02-02T11:08:02.588" v="916"/>
          <ac:spMkLst>
            <pc:docMk/>
            <pc:sldMk cId="4084013194" sldId="309"/>
            <ac:spMk id="9" creationId="{162D78BB-F168-414E-8D54-F833F0D61090}"/>
          </ac:spMkLst>
        </pc:spChg>
        <pc:spChg chg="add del">
          <ac:chgData name="Rusnák Martin" userId="ab40e25b-8674-445f-9176-77ec21acf6b8" providerId="ADAL" clId="{C6FE499D-7774-E347-9AA8-F54C5C48C78E}" dt="2022-02-02T11:08:31.971" v="918"/>
          <ac:spMkLst>
            <pc:docMk/>
            <pc:sldMk cId="4084013194" sldId="309"/>
            <ac:spMk id="10" creationId="{EB06F664-E66F-1C4A-A6D8-0D08F52B2B16}"/>
          </ac:spMkLst>
        </pc:spChg>
        <pc:spChg chg="add del">
          <ac:chgData name="Rusnák Martin" userId="ab40e25b-8674-445f-9176-77ec21acf6b8" providerId="ADAL" clId="{C6FE499D-7774-E347-9AA8-F54C5C48C78E}" dt="2022-02-02T11:08:43.454" v="920"/>
          <ac:spMkLst>
            <pc:docMk/>
            <pc:sldMk cId="4084013194" sldId="309"/>
            <ac:spMk id="11" creationId="{7AC56788-1925-DF44-AED9-FE934B7087D3}"/>
          </ac:spMkLst>
        </pc:spChg>
        <pc:picChg chg="add mod">
          <ac:chgData name="Rusnák Martin" userId="ab40e25b-8674-445f-9176-77ec21acf6b8" providerId="ADAL" clId="{C6FE499D-7774-E347-9AA8-F54C5C48C78E}" dt="2022-02-02T11:11:26.319" v="923" actId="26606"/>
          <ac:picMkLst>
            <pc:docMk/>
            <pc:sldMk cId="4084013194" sldId="309"/>
            <ac:picMk id="2056" creationId="{32F9505F-8430-FF49-B6B6-08B0A4A01ECF}"/>
          </ac:picMkLst>
        </pc:picChg>
      </pc:sldChg>
      <pc:sldChg chg="addSp delSp modSp new mod modClrScheme chgLayout">
        <pc:chgData name="Rusnák Martin" userId="ab40e25b-8674-445f-9176-77ec21acf6b8" providerId="ADAL" clId="{C6FE499D-7774-E347-9AA8-F54C5C48C78E}" dt="2022-02-02T11:13:10.994" v="960" actId="20577"/>
        <pc:sldMkLst>
          <pc:docMk/>
          <pc:sldMk cId="3753906176" sldId="310"/>
        </pc:sldMkLst>
        <pc:spChg chg="mod ord">
          <ac:chgData name="Rusnák Martin" userId="ab40e25b-8674-445f-9176-77ec21acf6b8" providerId="ADAL" clId="{C6FE499D-7774-E347-9AA8-F54C5C48C78E}" dt="2022-02-02T11:11:54.908" v="930" actId="700"/>
          <ac:spMkLst>
            <pc:docMk/>
            <pc:sldMk cId="3753906176" sldId="310"/>
            <ac:spMk id="2" creationId="{A5C017F8-35A1-8346-9437-494EBD04B6AC}"/>
          </ac:spMkLst>
        </pc:spChg>
        <pc:spChg chg="mod ord">
          <ac:chgData name="Rusnák Martin" userId="ab40e25b-8674-445f-9176-77ec21acf6b8" providerId="ADAL" clId="{C6FE499D-7774-E347-9AA8-F54C5C48C78E}" dt="2022-02-02T11:11:54.908" v="930" actId="700"/>
          <ac:spMkLst>
            <pc:docMk/>
            <pc:sldMk cId="3753906176" sldId="310"/>
            <ac:spMk id="3" creationId="{E2D59939-0AEF-B644-95CF-FB2DBE97A8F4}"/>
          </ac:spMkLst>
        </pc:spChg>
        <pc:spChg chg="mod ord">
          <ac:chgData name="Rusnák Martin" userId="ab40e25b-8674-445f-9176-77ec21acf6b8" providerId="ADAL" clId="{C6FE499D-7774-E347-9AA8-F54C5C48C78E}" dt="2022-02-02T11:11:54.908" v="930" actId="700"/>
          <ac:spMkLst>
            <pc:docMk/>
            <pc:sldMk cId="3753906176" sldId="310"/>
            <ac:spMk id="4" creationId="{CEC7DAF7-7322-7446-AEE6-212ACE3CA5C1}"/>
          </ac:spMkLst>
        </pc:spChg>
        <pc:spChg chg="del mod ord">
          <ac:chgData name="Rusnák Martin" userId="ab40e25b-8674-445f-9176-77ec21acf6b8" providerId="ADAL" clId="{C6FE499D-7774-E347-9AA8-F54C5C48C78E}" dt="2022-02-02T11:11:54.908" v="930" actId="700"/>
          <ac:spMkLst>
            <pc:docMk/>
            <pc:sldMk cId="3753906176" sldId="310"/>
            <ac:spMk id="5" creationId="{E759DB13-9D4E-3F48-A47B-D9CC5E84D624}"/>
          </ac:spMkLst>
        </pc:spChg>
        <pc:spChg chg="del mod ord">
          <ac:chgData name="Rusnák Martin" userId="ab40e25b-8674-445f-9176-77ec21acf6b8" providerId="ADAL" clId="{C6FE499D-7774-E347-9AA8-F54C5C48C78E}" dt="2022-02-02T11:11:54.908" v="930" actId="700"/>
          <ac:spMkLst>
            <pc:docMk/>
            <pc:sldMk cId="3753906176" sldId="310"/>
            <ac:spMk id="6" creationId="{EE4F9404-CFBD-0841-A51F-2B6DA2DC6184}"/>
          </ac:spMkLst>
        </pc:spChg>
        <pc:spChg chg="del">
          <ac:chgData name="Rusnák Martin" userId="ab40e25b-8674-445f-9176-77ec21acf6b8" providerId="ADAL" clId="{C6FE499D-7774-E347-9AA8-F54C5C48C78E}" dt="2022-02-02T11:11:54.908" v="930" actId="700"/>
          <ac:spMkLst>
            <pc:docMk/>
            <pc:sldMk cId="3753906176" sldId="310"/>
            <ac:spMk id="7" creationId="{40FACB61-9915-E14C-9C26-016AD2242CDF}"/>
          </ac:spMkLst>
        </pc:spChg>
        <pc:spChg chg="add mod ord">
          <ac:chgData name="Rusnák Martin" userId="ab40e25b-8674-445f-9176-77ec21acf6b8" providerId="ADAL" clId="{C6FE499D-7774-E347-9AA8-F54C5C48C78E}" dt="2022-02-02T11:12:05.398" v="938" actId="20577"/>
          <ac:spMkLst>
            <pc:docMk/>
            <pc:sldMk cId="3753906176" sldId="310"/>
            <ac:spMk id="8" creationId="{1F38821B-512A-0A48-8FC6-0DCD4DB4BED3}"/>
          </ac:spMkLst>
        </pc:spChg>
        <pc:spChg chg="add mod ord">
          <ac:chgData name="Rusnák Martin" userId="ab40e25b-8674-445f-9176-77ec21acf6b8" providerId="ADAL" clId="{C6FE499D-7774-E347-9AA8-F54C5C48C78E}" dt="2022-02-02T11:13:10.994" v="960" actId="20577"/>
          <ac:spMkLst>
            <pc:docMk/>
            <pc:sldMk cId="3753906176" sldId="310"/>
            <ac:spMk id="9" creationId="{B66F3E5A-E57E-6A4B-91FC-449534770D24}"/>
          </ac:spMkLst>
        </pc:spChg>
      </pc:sldChg>
      <pc:sldChg chg="addSp delSp modSp new mod modClrScheme chgLayout">
        <pc:chgData name="Rusnák Martin" userId="ab40e25b-8674-445f-9176-77ec21acf6b8" providerId="ADAL" clId="{C6FE499D-7774-E347-9AA8-F54C5C48C78E}" dt="2022-02-02T11:18:46.504" v="1013" actId="20577"/>
        <pc:sldMkLst>
          <pc:docMk/>
          <pc:sldMk cId="631193286" sldId="311"/>
        </pc:sldMkLst>
        <pc:spChg chg="mod ord">
          <ac:chgData name="Rusnák Martin" userId="ab40e25b-8674-445f-9176-77ec21acf6b8" providerId="ADAL" clId="{C6FE499D-7774-E347-9AA8-F54C5C48C78E}" dt="2022-02-02T11:14:15.850" v="962" actId="700"/>
          <ac:spMkLst>
            <pc:docMk/>
            <pc:sldMk cId="631193286" sldId="311"/>
            <ac:spMk id="2" creationId="{1C11F06E-60CA-D44D-9711-8F611CC2CFA0}"/>
          </ac:spMkLst>
        </pc:spChg>
        <pc:spChg chg="mod ord">
          <ac:chgData name="Rusnák Martin" userId="ab40e25b-8674-445f-9176-77ec21acf6b8" providerId="ADAL" clId="{C6FE499D-7774-E347-9AA8-F54C5C48C78E}" dt="2022-02-02T11:14:15.850" v="962" actId="700"/>
          <ac:spMkLst>
            <pc:docMk/>
            <pc:sldMk cId="631193286" sldId="311"/>
            <ac:spMk id="3" creationId="{CD814B0C-C4B4-AE48-B137-31FE050A3566}"/>
          </ac:spMkLst>
        </pc:spChg>
        <pc:spChg chg="mod ord">
          <ac:chgData name="Rusnák Martin" userId="ab40e25b-8674-445f-9176-77ec21acf6b8" providerId="ADAL" clId="{C6FE499D-7774-E347-9AA8-F54C5C48C78E}" dt="2022-02-02T11:14:15.850" v="962" actId="700"/>
          <ac:spMkLst>
            <pc:docMk/>
            <pc:sldMk cId="631193286" sldId="311"/>
            <ac:spMk id="4" creationId="{BF095C39-0634-9543-8ED5-701BD5006A4B}"/>
          </ac:spMkLst>
        </pc:spChg>
        <pc:spChg chg="del mod ord">
          <ac:chgData name="Rusnák Martin" userId="ab40e25b-8674-445f-9176-77ec21acf6b8" providerId="ADAL" clId="{C6FE499D-7774-E347-9AA8-F54C5C48C78E}" dt="2022-02-02T11:14:15.850" v="962" actId="700"/>
          <ac:spMkLst>
            <pc:docMk/>
            <pc:sldMk cId="631193286" sldId="311"/>
            <ac:spMk id="5" creationId="{C2C5B2C4-5062-FB43-BC5F-B58CB8889154}"/>
          </ac:spMkLst>
        </pc:spChg>
        <pc:spChg chg="del mod ord">
          <ac:chgData name="Rusnák Martin" userId="ab40e25b-8674-445f-9176-77ec21acf6b8" providerId="ADAL" clId="{C6FE499D-7774-E347-9AA8-F54C5C48C78E}" dt="2022-02-02T11:14:15.850" v="962" actId="700"/>
          <ac:spMkLst>
            <pc:docMk/>
            <pc:sldMk cId="631193286" sldId="311"/>
            <ac:spMk id="6" creationId="{E28C0705-6CFC-8944-915B-B2F9DFC72EB9}"/>
          </ac:spMkLst>
        </pc:spChg>
        <pc:spChg chg="del">
          <ac:chgData name="Rusnák Martin" userId="ab40e25b-8674-445f-9176-77ec21acf6b8" providerId="ADAL" clId="{C6FE499D-7774-E347-9AA8-F54C5C48C78E}" dt="2022-02-02T11:14:15.850" v="962" actId="700"/>
          <ac:spMkLst>
            <pc:docMk/>
            <pc:sldMk cId="631193286" sldId="311"/>
            <ac:spMk id="7" creationId="{9444F57B-9607-DA4F-AA85-2A816EE10C52}"/>
          </ac:spMkLst>
        </pc:spChg>
        <pc:spChg chg="add mod ord">
          <ac:chgData name="Rusnák Martin" userId="ab40e25b-8674-445f-9176-77ec21acf6b8" providerId="ADAL" clId="{C6FE499D-7774-E347-9AA8-F54C5C48C78E}" dt="2022-02-02T11:18:46.504" v="1013" actId="20577"/>
          <ac:spMkLst>
            <pc:docMk/>
            <pc:sldMk cId="631193286" sldId="311"/>
            <ac:spMk id="8" creationId="{38DBF08A-5FA3-044A-9BE1-0238B1790DE1}"/>
          </ac:spMkLst>
        </pc:spChg>
        <pc:spChg chg="add mod ord">
          <ac:chgData name="Rusnák Martin" userId="ab40e25b-8674-445f-9176-77ec21acf6b8" providerId="ADAL" clId="{C6FE499D-7774-E347-9AA8-F54C5C48C78E}" dt="2022-02-02T11:14:15.850" v="962" actId="700"/>
          <ac:spMkLst>
            <pc:docMk/>
            <pc:sldMk cId="631193286" sldId="311"/>
            <ac:spMk id="9" creationId="{B7995094-8437-7B43-8F5F-197336A32F2B}"/>
          </ac:spMkLst>
        </pc:spChg>
      </pc:sldChg>
      <pc:sldChg chg="addSp delSp modSp new del mod modClrScheme chgLayout">
        <pc:chgData name="Rusnák Martin" userId="ab40e25b-8674-445f-9176-77ec21acf6b8" providerId="ADAL" clId="{C6FE499D-7774-E347-9AA8-F54C5C48C78E}" dt="2022-02-02T11:18:59.274" v="1017" actId="2696"/>
        <pc:sldMkLst>
          <pc:docMk/>
          <pc:sldMk cId="2385957884" sldId="312"/>
        </pc:sldMkLst>
        <pc:spChg chg="del mod ord">
          <ac:chgData name="Rusnák Martin" userId="ab40e25b-8674-445f-9176-77ec21acf6b8" providerId="ADAL" clId="{C6FE499D-7774-E347-9AA8-F54C5C48C78E}" dt="2022-02-02T11:14:40.534" v="991" actId="700"/>
          <ac:spMkLst>
            <pc:docMk/>
            <pc:sldMk cId="2385957884" sldId="312"/>
            <ac:spMk id="2" creationId="{98146B7D-F134-CF4D-AA50-2B2ACDBD6992}"/>
          </ac:spMkLst>
        </pc:spChg>
        <pc:spChg chg="mod ord">
          <ac:chgData name="Rusnák Martin" userId="ab40e25b-8674-445f-9176-77ec21acf6b8" providerId="ADAL" clId="{C6FE499D-7774-E347-9AA8-F54C5C48C78E}" dt="2022-02-02T11:14:40.534" v="991" actId="700"/>
          <ac:spMkLst>
            <pc:docMk/>
            <pc:sldMk cId="2385957884" sldId="312"/>
            <ac:spMk id="3" creationId="{F6588ED6-0F17-4D4A-92D7-4B818260BE76}"/>
          </ac:spMkLst>
        </pc:spChg>
        <pc:spChg chg="mod ord">
          <ac:chgData name="Rusnák Martin" userId="ab40e25b-8674-445f-9176-77ec21acf6b8" providerId="ADAL" clId="{C6FE499D-7774-E347-9AA8-F54C5C48C78E}" dt="2022-02-02T11:14:40.534" v="991" actId="700"/>
          <ac:spMkLst>
            <pc:docMk/>
            <pc:sldMk cId="2385957884" sldId="312"/>
            <ac:spMk id="4" creationId="{3F2EDFDC-CDCA-7B40-8DF3-2F7EC7B3FDDD}"/>
          </ac:spMkLst>
        </pc:spChg>
        <pc:spChg chg="mod ord">
          <ac:chgData name="Rusnák Martin" userId="ab40e25b-8674-445f-9176-77ec21acf6b8" providerId="ADAL" clId="{C6FE499D-7774-E347-9AA8-F54C5C48C78E}" dt="2022-02-02T11:14:40.534" v="991" actId="700"/>
          <ac:spMkLst>
            <pc:docMk/>
            <pc:sldMk cId="2385957884" sldId="312"/>
            <ac:spMk id="5" creationId="{2E2864DC-1899-8949-955E-2936C3D08E62}"/>
          </ac:spMkLst>
        </pc:spChg>
        <pc:spChg chg="del mod ord">
          <ac:chgData name="Rusnák Martin" userId="ab40e25b-8674-445f-9176-77ec21acf6b8" providerId="ADAL" clId="{C6FE499D-7774-E347-9AA8-F54C5C48C78E}" dt="2022-02-02T11:14:40.534" v="991" actId="700"/>
          <ac:spMkLst>
            <pc:docMk/>
            <pc:sldMk cId="2385957884" sldId="312"/>
            <ac:spMk id="6" creationId="{1FCD2644-3BA1-9340-B28B-FC159A4940BD}"/>
          </ac:spMkLst>
        </pc:spChg>
        <pc:spChg chg="add mod ord">
          <ac:chgData name="Rusnák Martin" userId="ab40e25b-8674-445f-9176-77ec21acf6b8" providerId="ADAL" clId="{C6FE499D-7774-E347-9AA8-F54C5C48C78E}" dt="2022-02-02T11:14:40.534" v="991" actId="700"/>
          <ac:spMkLst>
            <pc:docMk/>
            <pc:sldMk cId="2385957884" sldId="312"/>
            <ac:spMk id="7" creationId="{13D32B00-D1C6-A546-A68A-1B3DFF76FF64}"/>
          </ac:spMkLst>
        </pc:spChg>
        <pc:spChg chg="add mod ord">
          <ac:chgData name="Rusnák Martin" userId="ab40e25b-8674-445f-9176-77ec21acf6b8" providerId="ADAL" clId="{C6FE499D-7774-E347-9AA8-F54C5C48C78E}" dt="2022-02-02T11:14:40.534" v="991" actId="700"/>
          <ac:spMkLst>
            <pc:docMk/>
            <pc:sldMk cId="2385957884" sldId="312"/>
            <ac:spMk id="8" creationId="{C4A26B8D-37A3-B448-8C92-4DB1654B4DB2}"/>
          </ac:spMkLst>
        </pc:spChg>
      </pc:sldChg>
      <pc:sldChg chg="modSp add mod">
        <pc:chgData name="Rusnák Martin" userId="ab40e25b-8674-445f-9176-77ec21acf6b8" providerId="ADAL" clId="{C6FE499D-7774-E347-9AA8-F54C5C48C78E}" dt="2022-02-02T11:24:01.802" v="1109" actId="14100"/>
        <pc:sldMkLst>
          <pc:docMk/>
          <pc:sldMk cId="0" sldId="413"/>
        </pc:sldMkLst>
        <pc:spChg chg="mod">
          <ac:chgData name="Rusnák Martin" userId="ab40e25b-8674-445f-9176-77ec21acf6b8" providerId="ADAL" clId="{C6FE499D-7774-E347-9AA8-F54C5C48C78E}" dt="2022-02-02T11:22:42.835" v="1097" actId="14100"/>
          <ac:spMkLst>
            <pc:docMk/>
            <pc:sldMk cId="0" sldId="413"/>
            <ac:spMk id="5" creationId="{10D53FC8-71A4-D040-8AC0-D694DAB584A3}"/>
          </ac:spMkLst>
        </pc:spChg>
        <pc:spChg chg="mod">
          <ac:chgData name="Rusnák Martin" userId="ab40e25b-8674-445f-9176-77ec21acf6b8" providerId="ADAL" clId="{C6FE499D-7774-E347-9AA8-F54C5C48C78E}" dt="2022-02-02T11:24:01.802" v="1109" actId="14100"/>
          <ac:spMkLst>
            <pc:docMk/>
            <pc:sldMk cId="0" sldId="413"/>
            <ac:spMk id="100354" creationId="{09BBD9D6-DFEC-6546-BFE5-2E0F45086D82}"/>
          </ac:spMkLst>
        </pc:spChg>
        <pc:spChg chg="mod">
          <ac:chgData name="Rusnák Martin" userId="ab40e25b-8674-445f-9176-77ec21acf6b8" providerId="ADAL" clId="{C6FE499D-7774-E347-9AA8-F54C5C48C78E}" dt="2022-02-02T11:23:54.767" v="1106" actId="1076"/>
          <ac:spMkLst>
            <pc:docMk/>
            <pc:sldMk cId="0" sldId="413"/>
            <ac:spMk id="132097" creationId="{CCEB5EF4-6993-E149-9A12-7B193AD48CB2}"/>
          </ac:spMkLst>
        </pc:spChg>
      </pc:sldChg>
      <pc:sldChg chg="modSp add mod">
        <pc:chgData name="Rusnák Martin" userId="ab40e25b-8674-445f-9176-77ec21acf6b8" providerId="ADAL" clId="{C6FE499D-7774-E347-9AA8-F54C5C48C78E}" dt="2022-02-02T11:22:08.818" v="1089" actId="14100"/>
        <pc:sldMkLst>
          <pc:docMk/>
          <pc:sldMk cId="0" sldId="414"/>
        </pc:sldMkLst>
        <pc:spChg chg="mod">
          <ac:chgData name="Rusnák Martin" userId="ab40e25b-8674-445f-9176-77ec21acf6b8" providerId="ADAL" clId="{C6FE499D-7774-E347-9AA8-F54C5C48C78E}" dt="2022-02-02T11:22:08.818" v="1089" actId="14100"/>
          <ac:spMkLst>
            <pc:docMk/>
            <pc:sldMk cId="0" sldId="414"/>
            <ac:spMk id="5" creationId="{5C73FFB1-EEE4-2C4F-BA8F-FFCD3CFB0410}"/>
          </ac:spMkLst>
        </pc:spChg>
        <pc:spChg chg="mod">
          <ac:chgData name="Rusnák Martin" userId="ab40e25b-8674-445f-9176-77ec21acf6b8" providerId="ADAL" clId="{C6FE499D-7774-E347-9AA8-F54C5C48C78E}" dt="2022-02-02T11:21:28.808" v="1085" actId="20577"/>
          <ac:spMkLst>
            <pc:docMk/>
            <pc:sldMk cId="0" sldId="414"/>
            <ac:spMk id="98306" creationId="{30D2FF8C-879C-2B4F-98FD-FAD61E0DC52F}"/>
          </ac:spMkLst>
        </pc:spChg>
        <pc:spChg chg="mod">
          <ac:chgData name="Rusnák Martin" userId="ab40e25b-8674-445f-9176-77ec21acf6b8" providerId="ADAL" clId="{C6FE499D-7774-E347-9AA8-F54C5C48C78E}" dt="2022-02-02T11:20:50.768" v="1060" actId="1076"/>
          <ac:spMkLst>
            <pc:docMk/>
            <pc:sldMk cId="0" sldId="414"/>
            <ac:spMk id="130049" creationId="{AC98AAE8-2566-B346-AC8D-DE927E12D4F4}"/>
          </ac:spMkLst>
        </pc:spChg>
      </pc:sldChg>
      <pc:sldChg chg="modSp add mod">
        <pc:chgData name="Rusnák Martin" userId="ab40e25b-8674-445f-9176-77ec21acf6b8" providerId="ADAL" clId="{C6FE499D-7774-E347-9AA8-F54C5C48C78E}" dt="2022-02-02T11:22:02.436" v="1088" actId="14100"/>
        <pc:sldMkLst>
          <pc:docMk/>
          <pc:sldMk cId="0" sldId="415"/>
        </pc:sldMkLst>
        <pc:spChg chg="mod">
          <ac:chgData name="Rusnák Martin" userId="ab40e25b-8674-445f-9176-77ec21acf6b8" providerId="ADAL" clId="{C6FE499D-7774-E347-9AA8-F54C5C48C78E}" dt="2022-02-02T11:22:02.436" v="1088" actId="14100"/>
          <ac:spMkLst>
            <pc:docMk/>
            <pc:sldMk cId="0" sldId="415"/>
            <ac:spMk id="5" creationId="{0D1BB8F1-584B-EC49-BEE5-A519F1F5BF39}"/>
          </ac:spMkLst>
        </pc:spChg>
        <pc:spChg chg="mod">
          <ac:chgData name="Rusnák Martin" userId="ab40e25b-8674-445f-9176-77ec21acf6b8" providerId="ADAL" clId="{C6FE499D-7774-E347-9AA8-F54C5C48C78E}" dt="2022-02-02T11:21:45.185" v="1086" actId="1076"/>
          <ac:spMkLst>
            <pc:docMk/>
            <pc:sldMk cId="0" sldId="415"/>
            <ac:spMk id="99330" creationId="{0A83F0B6-A079-A54F-A15F-6BE190D649AF}"/>
          </ac:spMkLst>
        </pc:spChg>
        <pc:spChg chg="mod">
          <ac:chgData name="Rusnák Martin" userId="ab40e25b-8674-445f-9176-77ec21acf6b8" providerId="ADAL" clId="{C6FE499D-7774-E347-9AA8-F54C5C48C78E}" dt="2022-02-02T11:21:57.718" v="1087" actId="1076"/>
          <ac:spMkLst>
            <pc:docMk/>
            <pc:sldMk cId="0" sldId="415"/>
            <ac:spMk id="131073" creationId="{602F7A43-5F1D-AC4A-AC36-0A7C269DA480}"/>
          </ac:spMkLst>
        </pc:spChg>
      </pc:sldChg>
      <pc:sldChg chg="modSp add mod">
        <pc:chgData name="Rusnák Martin" userId="ab40e25b-8674-445f-9176-77ec21acf6b8" providerId="ADAL" clId="{C6FE499D-7774-E347-9AA8-F54C5C48C78E}" dt="2022-02-02T11:26:25.684" v="1136" actId="14100"/>
        <pc:sldMkLst>
          <pc:docMk/>
          <pc:sldMk cId="0" sldId="416"/>
        </pc:sldMkLst>
        <pc:spChg chg="mod">
          <ac:chgData name="Rusnák Martin" userId="ab40e25b-8674-445f-9176-77ec21acf6b8" providerId="ADAL" clId="{C6FE499D-7774-E347-9AA8-F54C5C48C78E}" dt="2022-02-02T11:26:25.684" v="1136" actId="14100"/>
          <ac:spMkLst>
            <pc:docMk/>
            <pc:sldMk cId="0" sldId="416"/>
            <ac:spMk id="5" creationId="{FADF156E-8284-BE47-B389-B21A22B974DB}"/>
          </ac:spMkLst>
        </pc:spChg>
        <pc:spChg chg="mod">
          <ac:chgData name="Rusnák Martin" userId="ab40e25b-8674-445f-9176-77ec21acf6b8" providerId="ADAL" clId="{C6FE499D-7774-E347-9AA8-F54C5C48C78E}" dt="2022-02-02T11:24:59.601" v="1127" actId="14100"/>
          <ac:spMkLst>
            <pc:docMk/>
            <pc:sldMk cId="0" sldId="416"/>
            <ac:spMk id="133121" creationId="{1B808CC8-006C-FB48-9311-E0B1F33A0FEE}"/>
          </ac:spMkLst>
        </pc:spChg>
        <pc:spChg chg="mod">
          <ac:chgData name="Rusnák Martin" userId="ab40e25b-8674-445f-9176-77ec21acf6b8" providerId="ADAL" clId="{C6FE499D-7774-E347-9AA8-F54C5C48C78E}" dt="2022-02-02T11:26:20.651" v="1135" actId="14100"/>
          <ac:spMkLst>
            <pc:docMk/>
            <pc:sldMk cId="0" sldId="416"/>
            <ac:spMk id="133122" creationId="{25930A76-00C6-5E4D-989F-F8163449C574}"/>
          </ac:spMkLst>
        </pc:spChg>
      </pc:sldChg>
      <pc:sldChg chg="modSp add mod">
        <pc:chgData name="Rusnák Martin" userId="ab40e25b-8674-445f-9176-77ec21acf6b8" providerId="ADAL" clId="{C6FE499D-7774-E347-9AA8-F54C5C48C78E}" dt="2022-02-02T11:29:02.800" v="1160" actId="1076"/>
        <pc:sldMkLst>
          <pc:docMk/>
          <pc:sldMk cId="0" sldId="417"/>
        </pc:sldMkLst>
        <pc:spChg chg="mod">
          <ac:chgData name="Rusnák Martin" userId="ab40e25b-8674-445f-9176-77ec21acf6b8" providerId="ADAL" clId="{C6FE499D-7774-E347-9AA8-F54C5C48C78E}" dt="2022-02-02T11:28:43.254" v="1155" actId="14100"/>
          <ac:spMkLst>
            <pc:docMk/>
            <pc:sldMk cId="0" sldId="417"/>
            <ac:spMk id="5" creationId="{9DA4D165-52D7-4E44-9C95-E41F09067422}"/>
          </ac:spMkLst>
        </pc:spChg>
        <pc:spChg chg="mod">
          <ac:chgData name="Rusnák Martin" userId="ab40e25b-8674-445f-9176-77ec21acf6b8" providerId="ADAL" clId="{C6FE499D-7774-E347-9AA8-F54C5C48C78E}" dt="2022-02-02T11:29:02.800" v="1160" actId="1076"/>
          <ac:spMkLst>
            <pc:docMk/>
            <pc:sldMk cId="0" sldId="417"/>
            <ac:spMk id="134145" creationId="{0BCDB66E-1980-244A-9FC4-E3D30332A3DE}"/>
          </ac:spMkLst>
        </pc:spChg>
        <pc:spChg chg="mod">
          <ac:chgData name="Rusnák Martin" userId="ab40e25b-8674-445f-9176-77ec21acf6b8" providerId="ADAL" clId="{C6FE499D-7774-E347-9AA8-F54C5C48C78E}" dt="2022-02-02T11:27:59.750" v="1149" actId="20577"/>
          <ac:spMkLst>
            <pc:docMk/>
            <pc:sldMk cId="0" sldId="417"/>
            <ac:spMk id="134146" creationId="{10E734D5-AE6E-9B40-9889-40B4EC26B82B}"/>
          </ac:spMkLst>
        </pc:spChg>
      </pc:sldChg>
      <pc:sldChg chg="modSp add mod">
        <pc:chgData name="Rusnák Martin" userId="ab40e25b-8674-445f-9176-77ec21acf6b8" providerId="ADAL" clId="{C6FE499D-7774-E347-9AA8-F54C5C48C78E}" dt="2022-02-02T11:29:15.388" v="1161" actId="14100"/>
        <pc:sldMkLst>
          <pc:docMk/>
          <pc:sldMk cId="0" sldId="419"/>
        </pc:sldMkLst>
        <pc:spChg chg="mod">
          <ac:chgData name="Rusnák Martin" userId="ab40e25b-8674-445f-9176-77ec21acf6b8" providerId="ADAL" clId="{C6FE499D-7774-E347-9AA8-F54C5C48C78E}" dt="2022-02-02T11:29:15.388" v="1161" actId="14100"/>
          <ac:spMkLst>
            <pc:docMk/>
            <pc:sldMk cId="0" sldId="419"/>
            <ac:spMk id="5" creationId="{E973748B-03BE-FF49-9F87-5B772B28FEE5}"/>
          </ac:spMkLst>
        </pc:spChg>
        <pc:spChg chg="mod">
          <ac:chgData name="Rusnák Martin" userId="ab40e25b-8674-445f-9176-77ec21acf6b8" providerId="ADAL" clId="{C6FE499D-7774-E347-9AA8-F54C5C48C78E}" dt="2022-02-02T11:28:25.567" v="1153" actId="404"/>
          <ac:spMkLst>
            <pc:docMk/>
            <pc:sldMk cId="0" sldId="419"/>
            <ac:spMk id="135169" creationId="{434F7E67-308A-154D-AFAF-A035ECC66D67}"/>
          </ac:spMkLst>
        </pc:spChg>
        <pc:picChg chg="mod">
          <ac:chgData name="Rusnák Martin" userId="ab40e25b-8674-445f-9176-77ec21acf6b8" providerId="ADAL" clId="{C6FE499D-7774-E347-9AA8-F54C5C48C78E}" dt="2022-02-02T11:28:15.816" v="1150" actId="1076"/>
          <ac:picMkLst>
            <pc:docMk/>
            <pc:sldMk cId="0" sldId="419"/>
            <ac:picMk id="103429" creationId="{9477C611-CFFB-9344-BCE5-F6933F3BB88A}"/>
          </ac:picMkLst>
        </pc:picChg>
      </pc:sldChg>
      <pc:sldChg chg="modSp add mod">
        <pc:chgData name="Rusnák Martin" userId="ab40e25b-8674-445f-9176-77ec21acf6b8" providerId="ADAL" clId="{C6FE499D-7774-E347-9AA8-F54C5C48C78E}" dt="2022-02-02T11:30:41.973" v="1180" actId="114"/>
        <pc:sldMkLst>
          <pc:docMk/>
          <pc:sldMk cId="0" sldId="420"/>
        </pc:sldMkLst>
        <pc:spChg chg="mod">
          <ac:chgData name="Rusnák Martin" userId="ab40e25b-8674-445f-9176-77ec21acf6b8" providerId="ADAL" clId="{C6FE499D-7774-E347-9AA8-F54C5C48C78E}" dt="2022-02-02T11:29:32.367" v="1166" actId="14100"/>
          <ac:spMkLst>
            <pc:docMk/>
            <pc:sldMk cId="0" sldId="420"/>
            <ac:spMk id="5" creationId="{B1CFB8DC-555C-4744-BEF7-E044CFB9E91E}"/>
          </ac:spMkLst>
        </pc:spChg>
        <pc:spChg chg="mod">
          <ac:chgData name="Rusnák Martin" userId="ab40e25b-8674-445f-9176-77ec21acf6b8" providerId="ADAL" clId="{C6FE499D-7774-E347-9AA8-F54C5C48C78E}" dt="2022-02-02T11:30:41.973" v="1180" actId="114"/>
          <ac:spMkLst>
            <pc:docMk/>
            <pc:sldMk cId="0" sldId="420"/>
            <ac:spMk id="104450" creationId="{15B32BA6-BC41-F346-909B-E1149EEDEEB0}"/>
          </ac:spMkLst>
        </pc:spChg>
        <pc:spChg chg="mod">
          <ac:chgData name="Rusnák Martin" userId="ab40e25b-8674-445f-9176-77ec21acf6b8" providerId="ADAL" clId="{C6FE499D-7774-E347-9AA8-F54C5C48C78E}" dt="2022-02-02T11:29:25.505" v="1165" actId="404"/>
          <ac:spMkLst>
            <pc:docMk/>
            <pc:sldMk cId="0" sldId="420"/>
            <ac:spMk id="136193" creationId="{989B7142-A68B-9A4B-9B4C-D01F49297396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402138" y="0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2B6CAE-2051-5146-AA2A-396F8AB6EAD0}" type="datetimeFigureOut">
              <a:rPr lang="en-US" smtClean="0"/>
              <a:t>2/2/22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553575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402138" y="9553575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148EF7-17E9-1141-A103-15C6ECBF118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25528711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402138" y="0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F90ED3-4EF5-D641-9742-15440EAA57FD}" type="datetimeFigureOut">
              <a:rPr lang="en-US" smtClean="0"/>
              <a:t>2/2/22</a:t>
            </a:fld>
            <a:endParaRPr lang="sk-SK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3188" y="754063"/>
            <a:ext cx="5026025" cy="3771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77875" y="4778375"/>
            <a:ext cx="6216650" cy="45259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53575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402138" y="9553575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9155DD-7470-454E-B75B-F9556242799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641964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2015173" y="3543701"/>
            <a:ext cx="503793" cy="1022039"/>
          </a:xfrm>
          <a:prstGeom prst="rect">
            <a:avLst/>
          </a:prstGeom>
          <a:noFill/>
        </p:spPr>
        <p:txBody>
          <a:bodyPr wrap="square" lIns="0" tIns="10079" rIns="0" bIns="10079" rtlCol="0" anchor="ctr" anchorCtr="0">
            <a:spAutoFit/>
          </a:bodyPr>
          <a:lstStyle/>
          <a:p>
            <a:r>
              <a:rPr lang="en-US" sz="73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6448" y="1344506"/>
            <a:ext cx="8312587" cy="2373895"/>
          </a:xfrm>
        </p:spPr>
        <p:txBody>
          <a:bodyPr>
            <a:noAutofit/>
          </a:bodyPr>
          <a:lstStyle>
            <a:lvl1pPr>
              <a:defRPr sz="6600">
                <a:solidFill>
                  <a:schemeClr val="tx1"/>
                </a:solidFill>
              </a:defRPr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51034" y="3722416"/>
            <a:ext cx="6801208" cy="756285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5039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078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117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157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196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235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274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314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/>
              <a:t>Kliknutím upravte štýl predlohy podnadpisu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E1EED-8189-7D44-91FA-7ECB07A0D775}" type="datetime1">
              <a:rPr lang="sk-SK" smtClean="0"/>
              <a:t>2.2.22</a:t>
            </a:fld>
            <a:endParaRPr lang="en-GB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665D366-4AF1-4746-9C39-861A506373A7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/>
              <a:t>rusnak.truni.sk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351035" y="756286"/>
            <a:ext cx="6381380" cy="3865456"/>
          </a:xfrm>
        </p:spPr>
        <p:txBody>
          <a:bodyPr vert="eaVert" anchor="t"/>
          <a:lstStyle/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A9F9D-0251-0F47-A551-5B7EA519E1CC}" type="datetime1">
              <a:rPr lang="sk-SK" smtClean="0"/>
              <a:t>2.2.22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rusnak.truni.sk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4BC3C-7372-45CB-AC7E-5C03862A0EE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1724" y="672255"/>
            <a:ext cx="2351035" cy="5714153"/>
          </a:xfrm>
        </p:spPr>
        <p:txBody>
          <a:bodyPr vert="eaVert"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190690" y="756286"/>
            <a:ext cx="5541725" cy="5041900"/>
          </a:xfrm>
        </p:spPr>
        <p:txBody>
          <a:bodyPr vert="eaVert" anchor="t"/>
          <a:lstStyle/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A3118-41F2-0249-A852-8B3D84CFBAB1}" type="datetime1">
              <a:rPr lang="sk-SK" smtClean="0"/>
              <a:t>2.2.22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rusnak.truni.sk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E2C6B-D7B4-4470-96B0-FB5B90C3668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CAACE-A7B2-0749-B34B-74497316D696}" type="datetime1">
              <a:rPr lang="sk-SK" smtClean="0"/>
              <a:t>2.2.22</a:t>
            </a:fld>
            <a:endParaRPr lang="en-GB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C92893-8C51-46CF-9D47-24B3C575AFA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/>
              <a:t>rusnak.truni.sk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702069" y="4493265"/>
            <a:ext cx="503793" cy="1001684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73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37931" y="4705959"/>
            <a:ext cx="4114311" cy="806704"/>
          </a:xfrm>
        </p:spPr>
        <p:txBody>
          <a:bodyPr anchor="ctr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503926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0785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1177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201570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51962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302355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52748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403140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4059C-29CF-3542-BA07-C47DEBCE32C1}" type="datetime1">
              <a:rPr lang="sk-SK" smtClean="0"/>
              <a:t>2.2.22</a:t>
            </a:fld>
            <a:endParaRPr lang="en-GB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7D8D926-BC77-48DB-9B94-D8C2D2386DF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/>
              <a:t>rusnak.truni.sk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518966" y="2100791"/>
            <a:ext cx="6650070" cy="2591537"/>
          </a:xfrm>
        </p:spPr>
        <p:txBody>
          <a:bodyPr/>
          <a:lstStyle>
            <a:lvl1pPr marL="0" algn="l" defTabSz="1007852" rtl="0" eaLnBrk="1" latinLnBrk="0" hangingPunct="1">
              <a:spcBef>
                <a:spcPct val="0"/>
              </a:spcBef>
              <a:buNone/>
              <a:defRPr lang="en-US" sz="60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9CCE1-22D8-2548-8D91-844E726C4B07}" type="datetime1">
              <a:rPr lang="sk-SK" smtClean="0"/>
              <a:t>2.2.22</a:t>
            </a:fld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C6CE37E-CBC8-4448-B085-1F6586CB95B8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/>
              <a:t>rusnak.truni.sk</a:t>
            </a: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481152" y="726034"/>
            <a:ext cx="3607159" cy="3781425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541725" y="726034"/>
            <a:ext cx="3607159" cy="3784926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7793" y="730013"/>
            <a:ext cx="3607159" cy="705515"/>
          </a:xfrm>
        </p:spPr>
        <p:txBody>
          <a:bodyPr anchor="ctr">
            <a:noAutofit/>
          </a:bodyPr>
          <a:lstStyle>
            <a:lvl1pPr marL="0" indent="0">
              <a:buNone/>
              <a:defRPr sz="2400" b="0"/>
            </a:lvl1pPr>
            <a:lvl2pPr marL="503926" indent="0">
              <a:buNone/>
              <a:defRPr sz="2200" b="1"/>
            </a:lvl2pPr>
            <a:lvl3pPr marL="1007852" indent="0">
              <a:buNone/>
              <a:defRPr sz="2000" b="1"/>
            </a:lvl3pPr>
            <a:lvl4pPr marL="1511778" indent="0">
              <a:buNone/>
              <a:defRPr sz="1800" b="1"/>
            </a:lvl4pPr>
            <a:lvl5pPr marL="2015703" indent="0">
              <a:buNone/>
              <a:defRPr sz="1800" b="1"/>
            </a:lvl5pPr>
            <a:lvl6pPr marL="2519629" indent="0">
              <a:buNone/>
              <a:defRPr sz="1800" b="1"/>
            </a:lvl6pPr>
            <a:lvl7pPr marL="3023555" indent="0">
              <a:buNone/>
              <a:defRPr sz="1800" b="1"/>
            </a:lvl7pPr>
            <a:lvl8pPr marL="3527481" indent="0">
              <a:buNone/>
              <a:defRPr sz="1800" b="1"/>
            </a:lvl8pPr>
            <a:lvl9pPr marL="4031407" indent="0">
              <a:buNone/>
              <a:defRPr sz="18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1152" y="1512570"/>
            <a:ext cx="3610518" cy="3025140"/>
          </a:xfrm>
        </p:spPr>
        <p:txBody>
          <a:bodyPr anchor="t"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541725" y="730013"/>
            <a:ext cx="3607159" cy="705515"/>
          </a:xfrm>
        </p:spPr>
        <p:txBody>
          <a:bodyPr anchor="ctr">
            <a:noAutofit/>
          </a:bodyPr>
          <a:lstStyle>
            <a:lvl1pPr marL="0" indent="0">
              <a:buNone/>
              <a:defRPr sz="2400" b="0"/>
            </a:lvl1pPr>
            <a:lvl2pPr marL="503926" indent="0">
              <a:buNone/>
              <a:defRPr sz="2200" b="1"/>
            </a:lvl2pPr>
            <a:lvl3pPr marL="1007852" indent="0">
              <a:buNone/>
              <a:defRPr sz="2000" b="1"/>
            </a:lvl3pPr>
            <a:lvl4pPr marL="1511778" indent="0">
              <a:buNone/>
              <a:defRPr sz="1800" b="1"/>
            </a:lvl4pPr>
            <a:lvl5pPr marL="2015703" indent="0">
              <a:buNone/>
              <a:defRPr sz="1800" b="1"/>
            </a:lvl5pPr>
            <a:lvl6pPr marL="2519629" indent="0">
              <a:buNone/>
              <a:defRPr sz="1800" b="1"/>
            </a:lvl6pPr>
            <a:lvl7pPr marL="3023555" indent="0">
              <a:buNone/>
              <a:defRPr sz="1800" b="1"/>
            </a:lvl7pPr>
            <a:lvl8pPr marL="3527481" indent="0">
              <a:buNone/>
              <a:defRPr sz="1800" b="1"/>
            </a:lvl8pPr>
            <a:lvl9pPr marL="4031407" indent="0">
              <a:buNone/>
              <a:defRPr sz="18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41725" y="1512570"/>
            <a:ext cx="3607159" cy="3025140"/>
          </a:xfrm>
        </p:spPr>
        <p:txBody>
          <a:bodyPr anchor="t"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164322" y="573656"/>
            <a:ext cx="503793" cy="1018228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267437" y="573656"/>
            <a:ext cx="503793" cy="1018228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AA2E7-232F-DC45-B5C8-F2522371797E}" type="datetime1">
              <a:rPr lang="sk-SK" smtClean="0"/>
              <a:t>2.2.22</a:t>
            </a:fld>
            <a:endParaRPr lang="en-GB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C245C3F-23D6-4420-B72D-D1DE680834B2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/>
              <a:t>rusnak.truni.sk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E4F22-1207-3348-88FA-95AB75A85864}" type="datetime1">
              <a:rPr lang="sk-SK" smtClean="0"/>
              <a:t>2.2.22</a:t>
            </a:fld>
            <a:endParaRPr lang="en-GB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344478E-25D6-4334-A519-EED7046972D9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/>
              <a:t>rusnak.truni.sk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6F772-6F45-9741-8CD6-93F45D7FD3E4}" type="datetime1">
              <a:rPr lang="sk-SK" smtClean="0"/>
              <a:t>2.2.22</a:t>
            </a:fld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00FC4B8-150F-463D-96B8-86E8E877A23E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/>
              <a:t>rusnak.truni.sk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871989" y="1956976"/>
            <a:ext cx="503793" cy="135763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3621" y="756286"/>
            <a:ext cx="4786035" cy="3781425"/>
          </a:xfrm>
        </p:spPr>
        <p:txBody>
          <a:bodyPr anchor="ctr"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7414" y="756286"/>
            <a:ext cx="2854828" cy="3781425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503926" indent="0">
              <a:buNone/>
              <a:defRPr sz="1300"/>
            </a:lvl2pPr>
            <a:lvl3pPr marL="1007852" indent="0">
              <a:buNone/>
              <a:defRPr sz="1100"/>
            </a:lvl3pPr>
            <a:lvl4pPr marL="1511778" indent="0">
              <a:buNone/>
              <a:defRPr sz="1000"/>
            </a:lvl4pPr>
            <a:lvl5pPr marL="2015703" indent="0">
              <a:buNone/>
              <a:defRPr sz="1000"/>
            </a:lvl5pPr>
            <a:lvl6pPr marL="2519629" indent="0">
              <a:buNone/>
              <a:defRPr sz="1000"/>
            </a:lvl6pPr>
            <a:lvl7pPr marL="3023555" indent="0">
              <a:buNone/>
              <a:defRPr sz="1000"/>
            </a:lvl7pPr>
            <a:lvl8pPr marL="3527481" indent="0">
              <a:buNone/>
              <a:defRPr sz="1000"/>
            </a:lvl8pPr>
            <a:lvl9pPr marL="4031407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8B448-216E-9545-9788-DF725D083ECD}" type="datetime1">
              <a:rPr lang="sk-SK" smtClean="0"/>
              <a:t>2.2.22</a:t>
            </a:fld>
            <a:endParaRPr lang="en-GB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A6E8336-881F-4F52-AF42-3EE20DD441E2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/>
              <a:t>rusnak.truni.sk</a:t>
            </a:r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3449" y="675755"/>
            <a:ext cx="7388966" cy="2808758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500"/>
            </a:lvl1pPr>
            <a:lvl2pPr marL="503926" indent="0">
              <a:buNone/>
              <a:defRPr sz="3100"/>
            </a:lvl2pPr>
            <a:lvl3pPr marL="1007852" indent="0">
              <a:buNone/>
              <a:defRPr sz="2600"/>
            </a:lvl3pPr>
            <a:lvl4pPr marL="1511778" indent="0">
              <a:buNone/>
              <a:defRPr sz="2200"/>
            </a:lvl4pPr>
            <a:lvl5pPr marL="2015703" indent="0">
              <a:buNone/>
              <a:defRPr sz="2200"/>
            </a:lvl5pPr>
            <a:lvl6pPr marL="2519629" indent="0">
              <a:buNone/>
              <a:defRPr sz="2200"/>
            </a:lvl6pPr>
            <a:lvl7pPr marL="3023555" indent="0">
              <a:buNone/>
              <a:defRPr sz="2200"/>
            </a:lvl7pPr>
            <a:lvl8pPr marL="3527481" indent="0">
              <a:buNone/>
              <a:defRPr sz="2200"/>
            </a:lvl8pPr>
            <a:lvl9pPr marL="4031407" indent="0">
              <a:buNone/>
              <a:defRPr sz="2200"/>
            </a:lvl9pPr>
          </a:lstStyle>
          <a:p>
            <a:r>
              <a:rPr lang="sk-SK"/>
              <a:t>Kliknutím na ikonu pridáte obrázok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22759" y="3807943"/>
            <a:ext cx="5541725" cy="794887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503926" indent="0">
              <a:buNone/>
              <a:defRPr sz="1300"/>
            </a:lvl2pPr>
            <a:lvl3pPr marL="1007852" indent="0">
              <a:buNone/>
              <a:defRPr sz="1100"/>
            </a:lvl3pPr>
            <a:lvl4pPr marL="1511778" indent="0">
              <a:buNone/>
              <a:defRPr sz="1000"/>
            </a:lvl4pPr>
            <a:lvl5pPr marL="2015703" indent="0">
              <a:buNone/>
              <a:defRPr sz="1000"/>
            </a:lvl5pPr>
            <a:lvl6pPr marL="2519629" indent="0">
              <a:buNone/>
              <a:defRPr sz="1000"/>
            </a:lvl6pPr>
            <a:lvl7pPr marL="3023555" indent="0">
              <a:buNone/>
              <a:defRPr sz="1000"/>
            </a:lvl7pPr>
            <a:lvl8pPr marL="3527481" indent="0">
              <a:buNone/>
              <a:defRPr sz="1000"/>
            </a:lvl8pPr>
            <a:lvl9pPr marL="4031407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683538" y="3673864"/>
            <a:ext cx="503793" cy="1018228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6204E-19EB-634C-9178-1AD12A281D1E}" type="datetime1">
              <a:rPr lang="sk-SK" smtClean="0"/>
              <a:t>2.2.22</a:t>
            </a:fld>
            <a:endParaRPr lang="en-GB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9175293-B81F-479D-8DFF-1D0DC9796D73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/>
              <a:t>rusnak.truni.sk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4152" y="0"/>
            <a:ext cx="10075863" cy="756285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85" tIns="50393" rIns="100785" bIns="50393"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513166" y="1145169"/>
            <a:ext cx="7978510" cy="6293538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85" tIns="50393" rIns="100785" bIns="50393"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304560" y="1287646"/>
            <a:ext cx="6107704" cy="4937062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85" tIns="50393" rIns="100785" bIns="50393"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612011" y="128865"/>
            <a:ext cx="7139672" cy="5243440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85" tIns="50393" rIns="100785" bIns="50393"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56448" y="5378027"/>
            <a:ext cx="8312587" cy="1008380"/>
          </a:xfrm>
          <a:prstGeom prst="rect">
            <a:avLst/>
          </a:prstGeom>
        </p:spPr>
        <p:txBody>
          <a:bodyPr vert="horz" lIns="100785" tIns="50393" rIns="100785" bIns="50393" rtlCol="0" anchor="b">
            <a:noAutofit/>
          </a:bodyPr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51035" y="756287"/>
            <a:ext cx="6717242" cy="4033519"/>
          </a:xfrm>
          <a:prstGeom prst="rect">
            <a:avLst/>
          </a:prstGeom>
        </p:spPr>
        <p:txBody>
          <a:bodyPr vert="horz" lIns="100785" tIns="50393" rIns="100785" bIns="50393" rtlCol="0" anchor="ctr">
            <a:normAutofit/>
          </a:bodyPr>
          <a:lstStyle/>
          <a:p>
            <a:pPr lvl="0"/>
            <a:r>
              <a:rPr lang="sk-SK"/>
              <a:t>Upraviť štýly predlohy textu
Druhá úroveň
Tretia úroveň
Štvrtá úroveň
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41096" y="6787309"/>
            <a:ext cx="811145" cy="402652"/>
          </a:xfrm>
          <a:prstGeom prst="rect">
            <a:avLst/>
          </a:prstGeom>
        </p:spPr>
        <p:txBody>
          <a:bodyPr vert="horz" lIns="100785" tIns="50393" rIns="100785" bIns="50393" rtlCol="0" anchor="t"/>
          <a:lstStyle>
            <a:lvl1pPr algn="r">
              <a:defRPr sz="12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E8CF4124-D856-E941-A8DE-2FE9A1766BC4}" type="datetime1">
              <a:rPr lang="sk-SK" smtClean="0"/>
              <a:t>2.2.22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998562" y="6787309"/>
            <a:ext cx="1256701" cy="402651"/>
          </a:xfrm>
          <a:prstGeom prst="rect">
            <a:avLst/>
          </a:prstGeom>
        </p:spPr>
        <p:txBody>
          <a:bodyPr vert="horz" lIns="100785" tIns="50393" rIns="100785" bIns="50393" rtlCol="0" anchor="t"/>
          <a:lstStyle>
            <a:lvl1pPr algn="l">
              <a:defRPr sz="12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r>
              <a:rPr lang="en-GB"/>
              <a:t>rusnak.truni.sk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6449" y="6844216"/>
            <a:ext cx="822862" cy="345745"/>
          </a:xfrm>
          <a:prstGeom prst="rect">
            <a:avLst/>
          </a:prstGeom>
        </p:spPr>
        <p:txBody>
          <a:bodyPr vert="horz" lIns="100785" tIns="50393" rIns="100785" bIns="10079" rtlCol="0" anchor="b"/>
          <a:lstStyle>
            <a:lvl1pPr algn="l">
              <a:defRPr sz="18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097C3CC7-D778-443F-883F-F6921BFC0479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defTabSz="1007852" rtl="0" eaLnBrk="1" latinLnBrk="0" hangingPunct="1">
        <a:spcBef>
          <a:spcPct val="0"/>
        </a:spcBef>
        <a:buNone/>
        <a:defRPr sz="5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2356" indent="-282198" algn="l" defTabSz="1007852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3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705496" indent="-282198" algn="l" defTabSz="1007852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108637" indent="-282198" algn="l" defTabSz="1007852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511778" indent="-282198" algn="l" defTabSz="1007852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814133" indent="-282198" algn="l" defTabSz="1007852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2166881" indent="-282198" algn="l" defTabSz="1007852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5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469237" indent="-282198" algn="l" defTabSz="1007852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5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771592" indent="-282198" algn="l" defTabSz="1007852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5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3124340" indent="-282198" algn="l" defTabSz="1007852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85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3926" algn="l" defTabSz="100785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7852" algn="l" defTabSz="100785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11778" algn="l" defTabSz="100785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15703" algn="l" defTabSz="100785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9629" algn="l" defTabSz="100785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23555" algn="l" defTabSz="100785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27481" algn="l" defTabSz="100785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31407" algn="l" defTabSz="100785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ochranelibrary.com/about/about-cochrane-systematic-reviews.html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body" sz="half" idx="2"/>
          </p:nvPr>
        </p:nvSpPr>
        <p:spPr>
          <a:xfrm>
            <a:off x="6297414" y="756286"/>
            <a:ext cx="3532386" cy="3781425"/>
          </a:xfrm>
        </p:spPr>
        <p:txBody>
          <a:bodyPr anchor="ctr">
            <a:normAutofit/>
          </a:bodyPr>
          <a:lstStyle/>
          <a:p>
            <a:r>
              <a:rPr lang="sk-SK" dirty="0"/>
              <a:t>prof. MUDr. Martin Rusnák, </a:t>
            </a:r>
            <a:r>
              <a:rPr lang="sk-SK" dirty="0" err="1"/>
              <a:t>CSc</a:t>
            </a:r>
            <a:endParaRPr lang="sk-SK" dirty="0"/>
          </a:p>
          <a:p>
            <a:r>
              <a:rPr lang="sk-SK" dirty="0"/>
              <a:t>Katedra VZ TU</a:t>
            </a:r>
          </a:p>
        </p:txBody>
      </p:sp>
      <p:sp>
        <p:nvSpPr>
          <p:cNvPr id="71" name="Date Placeholder 3">
            <a:extLst>
              <a:ext uri="{FF2B5EF4-FFF2-40B4-BE49-F238E27FC236}">
                <a16:creationId xmlns:a16="http://schemas.microsoft.com/office/drawing/2014/main" id="{B9FCCFC5-2865-4F0E-8361-B41E12A1595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41096" y="6787309"/>
            <a:ext cx="811145" cy="402652"/>
          </a:xfrm>
        </p:spPr>
        <p:txBody>
          <a:bodyPr/>
          <a:lstStyle/>
          <a:p>
            <a:pPr>
              <a:spcAft>
                <a:spcPts val="600"/>
              </a:spcAft>
            </a:pPr>
            <a:fld id="{D9A8B448-216E-9545-9788-DF725D083ECD}" type="datetime1">
              <a:rPr lang="sk-SK" smtClean="0"/>
              <a:pPr>
                <a:spcAft>
                  <a:spcPts val="600"/>
                </a:spcAft>
              </a:pPr>
              <a:t>2.2.22</a:t>
            </a:fld>
            <a:endParaRPr lang="en-GB"/>
          </a:p>
        </p:txBody>
      </p:sp>
      <p:sp>
        <p:nvSpPr>
          <p:cNvPr id="73" name="Slide Number Placeholder 4">
            <a:extLst>
              <a:ext uri="{FF2B5EF4-FFF2-40B4-BE49-F238E27FC236}">
                <a16:creationId xmlns:a16="http://schemas.microsoft.com/office/drawing/2014/main" id="{F2071280-978A-4973-B64F-8E542FA3DC1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856449" y="6844216"/>
            <a:ext cx="822862" cy="345745"/>
          </a:xfrm>
        </p:spPr>
        <p:txBody>
          <a:bodyPr/>
          <a:lstStyle/>
          <a:p>
            <a:pPr>
              <a:spcAft>
                <a:spcPts val="600"/>
              </a:spcAft>
            </a:pPr>
            <a:fld id="{FA6E8336-881F-4F52-AF42-3EE20DD441E2}" type="slidenum">
              <a:rPr lang="en-GB" smtClean="0"/>
              <a:pPr>
                <a:spcAft>
                  <a:spcPts val="600"/>
                </a:spcAft>
              </a:pPr>
              <a:t>1</a:t>
            </a:fld>
            <a:endParaRPr lang="en-GB"/>
          </a:p>
        </p:txBody>
      </p:sp>
      <p:sp>
        <p:nvSpPr>
          <p:cNvPr id="75" name="Footer Placeholder 5">
            <a:extLst>
              <a:ext uri="{FF2B5EF4-FFF2-40B4-BE49-F238E27FC236}">
                <a16:creationId xmlns:a16="http://schemas.microsoft.com/office/drawing/2014/main" id="{515D3EEF-ECD2-48A3-A312-24B18B844FDC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xfrm>
            <a:off x="4998562" y="6787309"/>
            <a:ext cx="1256701" cy="402651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GB"/>
              <a:t>rusnak.truni.sk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448" y="5378027"/>
            <a:ext cx="8312587" cy="1008380"/>
          </a:xfrm>
        </p:spPr>
        <p:txBody>
          <a:bodyPr anchor="b">
            <a:normAutofit fontScale="90000"/>
          </a:bodyPr>
          <a:lstStyle/>
          <a:p>
            <a:pPr>
              <a:lnSpc>
                <a:spcPct val="90000"/>
              </a:lnSpc>
            </a:pPr>
            <a:br>
              <a:rPr lang="sk-SK" sz="3000" dirty="0"/>
            </a:br>
            <a:r>
              <a:rPr lang="sk-SK" sz="3000" dirty="0"/>
              <a:t>Štandardné diagnostické a terapeutické postupy</a:t>
            </a:r>
            <a:br>
              <a:rPr lang="sk-SK" sz="3000" dirty="0"/>
            </a:br>
            <a:r>
              <a:rPr lang="sk-SK" sz="3000" dirty="0" err="1"/>
              <a:t>Guidelines</a:t>
            </a:r>
            <a:r>
              <a:rPr lang="sk-SK" sz="3000" dirty="0"/>
              <a:t>-postupy-usmernenia-návody</a:t>
            </a:r>
          </a:p>
        </p:txBody>
      </p:sp>
      <p:pic>
        <p:nvPicPr>
          <p:cNvPr id="4" name="Picture 2" descr="Diabetes Health Guidelines">
            <a:extLst>
              <a:ext uri="{FF2B5EF4-FFF2-40B4-BE49-F238E27FC236}">
                <a16:creationId xmlns:a16="http://schemas.microsoft.com/office/drawing/2014/main" id="{147A4B50-3133-5D4B-A0A7-90E9703147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994" y="1176442"/>
            <a:ext cx="5340209" cy="40051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460991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sah 1">
            <a:extLst>
              <a:ext uri="{FF2B5EF4-FFF2-40B4-BE49-F238E27FC236}">
                <a16:creationId xmlns:a16="http://schemas.microsoft.com/office/drawing/2014/main" id="{E0C43C1B-3A30-A848-BA35-2569D7175B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5690" y="756287"/>
            <a:ext cx="8312587" cy="5252627"/>
          </a:xfrm>
        </p:spPr>
        <p:txBody>
          <a:bodyPr>
            <a:normAutofit/>
          </a:bodyPr>
          <a:lstStyle/>
          <a:p>
            <a:r>
              <a:rPr lang="sk-SK" dirty="0"/>
              <a:t>V reakcii na núdzovú situáciu v oblasti zdravia verejnosti (napr. vznik novej epidémie), v ktorej je WHO povinná poskytnúť rýchle globálne vedenie a usmernenia, vypracovala usmernenie pre zdravie verejnosti. </a:t>
            </a:r>
          </a:p>
          <a:p>
            <a:r>
              <a:rPr lang="sk-SK" dirty="0"/>
              <a:t>Tento typ dokumentu sa musí predložiť rýchlo (približne za 1 – 3 mesiace) a bude založený na dostupných dôkazoch, ale nemusí byť podporený úplným zhodnotením dôkazov. </a:t>
            </a:r>
          </a:p>
          <a:p>
            <a:r>
              <a:rPr lang="sk-SK" dirty="0"/>
              <a:t>Pripravujú ho najmä zodpovední zamestnanci WHO s externými konzultantami a partnermi. </a:t>
            </a:r>
          </a:p>
          <a:p>
            <a:r>
              <a:rPr lang="sk-SK" dirty="0"/>
              <a:t>Mal by sa uverejniť s dátumom "podľa prehľadu", ktorý označuje, kedy sa usmernenie stane neplatným alebo kedy sa aktualizuje alebo konvertuje na štandardné usmernenie. </a:t>
            </a: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A23BBA5C-2D80-724C-AC3E-561A6B8370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654" y="5798183"/>
            <a:ext cx="8312587" cy="1008380"/>
          </a:xfrm>
        </p:spPr>
        <p:txBody>
          <a:bodyPr/>
          <a:lstStyle/>
          <a:p>
            <a:r>
              <a:rPr lang="sk-SK" dirty="0"/>
              <a:t>Rýchle usmernenie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559CAF9D-84D4-E448-A92C-0BD5887B3B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CAACE-A7B2-0749-B34B-74497316D696}" type="datetime1">
              <a:rPr lang="sk-SK" smtClean="0"/>
              <a:t>2.2.22</a:t>
            </a:fld>
            <a:endParaRPr lang="en-GB"/>
          </a:p>
        </p:txBody>
      </p:sp>
      <p:sp>
        <p:nvSpPr>
          <p:cNvPr id="5" name="Zástupný objekt pre číslo snímky 4">
            <a:extLst>
              <a:ext uri="{FF2B5EF4-FFF2-40B4-BE49-F238E27FC236}">
                <a16:creationId xmlns:a16="http://schemas.microsoft.com/office/drawing/2014/main" id="{085F290F-F786-CE43-98D3-14725C0A4F9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C92893-8C51-46CF-9D47-24B3C575AFAA}" type="slidenum">
              <a:rPr lang="en-GB" smtClean="0"/>
              <a:pPr/>
              <a:t>10</a:t>
            </a:fld>
            <a:endParaRPr lang="en-GB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52F7028C-8588-1441-8F0F-4AB3CB0B3565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/>
              <a:t>rusnak.truni.sk</a:t>
            </a:r>
          </a:p>
        </p:txBody>
      </p:sp>
    </p:spTree>
    <p:extLst>
      <p:ext uri="{BB962C8B-B14F-4D97-AF65-F5344CB8AC3E}">
        <p14:creationId xmlns:p14="http://schemas.microsoft.com/office/powerpoint/2010/main" val="18654610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sah 1">
            <a:extLst>
              <a:ext uri="{FF2B5EF4-FFF2-40B4-BE49-F238E27FC236}">
                <a16:creationId xmlns:a16="http://schemas.microsoft.com/office/drawing/2014/main" id="{B21343AF-7B1C-934C-A34C-16190E49C2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1486" y="756287"/>
            <a:ext cx="8066791" cy="4033519"/>
          </a:xfrm>
        </p:spPr>
        <p:txBody>
          <a:bodyPr/>
          <a:lstStyle/>
          <a:p>
            <a:r>
              <a:rPr lang="sk-SK" i="1" dirty="0"/>
              <a:t>Štandardný postup pre rýchle usmernenia klinického manažmentu detských a dospelých pacientov s novým </a:t>
            </a:r>
            <a:r>
              <a:rPr lang="sk-SK" i="1" dirty="0" err="1"/>
              <a:t>koronavírusom</a:t>
            </a:r>
            <a:r>
              <a:rPr lang="sk-SK" i="1" dirty="0"/>
              <a:t> 2019 (COVID-19) a s pneumóniou</a:t>
            </a:r>
            <a:r>
              <a:rPr lang="sk-SK" dirty="0"/>
              <a:t>. </a:t>
            </a:r>
            <a:r>
              <a:rPr lang="sk-SK" dirty="0" err="1"/>
              <a:t>https</a:t>
            </a:r>
            <a:r>
              <a:rPr lang="sk-SK" dirty="0"/>
              <a:t>://</a:t>
            </a:r>
            <a:r>
              <a:rPr lang="sk-SK" dirty="0" err="1"/>
              <a:t>ssvpl.sk</a:t>
            </a:r>
            <a:r>
              <a:rPr lang="sk-SK" dirty="0"/>
              <a:t>/standardny-postup-klinicky-manazment-pacientov-s-covid-19/</a:t>
            </a:r>
          </a:p>
          <a:p>
            <a:endParaRPr lang="sk-SK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BDABF934-33B5-9B42-B1F5-0D087FDA90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Príklad rýchleho usmernenia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6B6FCD88-F52E-5F48-BF62-8C9748FD72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CAACE-A7B2-0749-B34B-74497316D696}" type="datetime1">
              <a:rPr lang="sk-SK" smtClean="0"/>
              <a:t>2.2.22</a:t>
            </a:fld>
            <a:endParaRPr lang="en-GB"/>
          </a:p>
        </p:txBody>
      </p:sp>
      <p:sp>
        <p:nvSpPr>
          <p:cNvPr id="5" name="Zástupný objekt pre číslo snímky 4">
            <a:extLst>
              <a:ext uri="{FF2B5EF4-FFF2-40B4-BE49-F238E27FC236}">
                <a16:creationId xmlns:a16="http://schemas.microsoft.com/office/drawing/2014/main" id="{D9F7A0C6-2B37-C44B-8A83-68F92F5BF76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C92893-8C51-46CF-9D47-24B3C575AFAA}" type="slidenum">
              <a:rPr lang="en-GB" smtClean="0"/>
              <a:pPr/>
              <a:t>11</a:t>
            </a:fld>
            <a:endParaRPr lang="en-GB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C9ADAA7E-DC7B-EF4A-8A04-03AA3CF952E4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/>
              <a:t>rusnak.truni.sk</a:t>
            </a:r>
          </a:p>
        </p:txBody>
      </p:sp>
    </p:spTree>
    <p:extLst>
      <p:ext uri="{BB962C8B-B14F-4D97-AF65-F5344CB8AC3E}">
        <p14:creationId xmlns:p14="http://schemas.microsoft.com/office/powerpoint/2010/main" val="41897924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sah 1">
            <a:extLst>
              <a:ext uri="{FF2B5EF4-FFF2-40B4-BE49-F238E27FC236}">
                <a16:creationId xmlns:a16="http://schemas.microsoft.com/office/drawing/2014/main" id="{EA1FB0AF-C700-4D43-9591-2EE57964C2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5690" y="756287"/>
            <a:ext cx="8312587" cy="4889770"/>
          </a:xfrm>
        </p:spPr>
        <p:txBody>
          <a:bodyPr>
            <a:normAutofit fontScale="92500" lnSpcReduction="20000"/>
          </a:bodyPr>
          <a:lstStyle/>
          <a:p>
            <a:r>
              <a:rPr lang="sk-SK" dirty="0"/>
              <a:t>﻿"Štandardné" usmernenie sa vypracúva ako reakcia na žiadosť o usmernenie v súvislosti so zmenou praxe alebo sporom v jednej klinickej alebo politickej oblasti – ako je liečba popôrodného krvácania alebo vtáčej chrípky alebo minimálne požiadavky na bezpečné poskytovanie starostlivosti o HIV. 
Neočakáva sa, že štandardné usmernenie sa bude vzťahovať na celý rozsah stavu alebo problému verejného zdravia. Dokončenie tohto usmernenia zvyčajne trvá 9 – 12 mesiacov a malo by sa pripraviť po konzultácii o rozsahu usmernenia a otázke, na ktorú sa vzťahuje. Malo by sa podporovať systematickými preskúmaniami dôkazov (ktoré by sa mohli objednať externe) a jedným alebo dvoma zasadnutiami skupiny, ktorá vyvíja usmernenie. 
Štandardné usmernenie môže mať stanovený dátum spotreby v závislosti od očakávanej miery zmeny dôkazov v tematickej oblasti. 
Väčšina usmernení WHO patrí do tejto kategórie</a:t>
            </a: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D292CD51-6CBC-BF42-A3A3-265C6C6F6B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5690" y="5778929"/>
            <a:ext cx="8312587" cy="1008380"/>
          </a:xfrm>
        </p:spPr>
        <p:txBody>
          <a:bodyPr/>
          <a:lstStyle/>
          <a:p>
            <a:r>
              <a:rPr lang="sk-SK" dirty="0"/>
              <a:t>Štandardné smernice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9AC364FC-B9FB-334F-AF5B-16DA88F207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CAACE-A7B2-0749-B34B-74497316D696}" type="datetime1">
              <a:rPr lang="sk-SK" smtClean="0"/>
              <a:t>2.2.22</a:t>
            </a:fld>
            <a:endParaRPr lang="en-GB"/>
          </a:p>
        </p:txBody>
      </p:sp>
      <p:sp>
        <p:nvSpPr>
          <p:cNvPr id="5" name="Zástupný objekt pre číslo snímky 4">
            <a:extLst>
              <a:ext uri="{FF2B5EF4-FFF2-40B4-BE49-F238E27FC236}">
                <a16:creationId xmlns:a16="http://schemas.microsoft.com/office/drawing/2014/main" id="{BFE9DC99-1438-7048-B7E6-B39CF9361AC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C92893-8C51-46CF-9D47-24B3C575AFAA}" type="slidenum">
              <a:rPr lang="en-GB" smtClean="0"/>
              <a:pPr/>
              <a:t>12</a:t>
            </a:fld>
            <a:endParaRPr lang="en-GB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ED6F688A-11B0-9945-984F-ECDD6665C310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/>
              <a:t>rusnak.truni.sk</a:t>
            </a:r>
          </a:p>
        </p:txBody>
      </p:sp>
    </p:spTree>
    <p:extLst>
      <p:ext uri="{BB962C8B-B14F-4D97-AF65-F5344CB8AC3E}">
        <p14:creationId xmlns:p14="http://schemas.microsoft.com/office/powerpoint/2010/main" val="3213217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sah 1">
            <a:extLst>
              <a:ext uri="{FF2B5EF4-FFF2-40B4-BE49-F238E27FC236}">
                <a16:creationId xmlns:a16="http://schemas.microsoft.com/office/drawing/2014/main" id="{C44DE61B-364C-8C46-A97C-D4CB74D034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5690" y="756287"/>
            <a:ext cx="8312587" cy="4730113"/>
          </a:xfrm>
        </p:spPr>
        <p:txBody>
          <a:bodyPr>
            <a:normAutofit/>
          </a:bodyPr>
          <a:lstStyle/>
          <a:p>
            <a:r>
              <a:rPr lang="sk-SK" dirty="0"/>
              <a:t>﻿"Úplné" usmernenie je také, ktoré poskytuje úplné pokrytie zdravotnej témy alebo choroby, ako je horúčka </a:t>
            </a:r>
            <a:r>
              <a:rPr lang="sk-SK" dirty="0" err="1"/>
              <a:t>dengue</a:t>
            </a:r>
            <a:r>
              <a:rPr lang="sk-SK" dirty="0"/>
              <a:t>. 
Očakáva sa, že bude zahŕňať odporúčania týkajúce sa všetkých aspektov témy (napr. dohľad, diagnostika, zdravie verejnosti a klinické intervencie) a bude plne založená na preskúmaní dôkazov.
Dokončenie bude pravdepodobne trvať 2 až 3 roky, bude si vyžadovať niekoľko zasadnutí skupiny pre prípravu usmernenia, a preto by sa malo pripraviť len vtedy, keď je WHO najvhodnejšou agentúrou na vykonanie úlohy alebo ak pravdepodobne nebude žiadna iná skupina, ktorá by vypracovala usmernenie.</a:t>
            </a: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52AE8BC0-0928-FD4F-A15B-3332D5A6A6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Úplné guidelines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71D5D860-BB23-7E40-96AD-17BCC92A81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CAACE-A7B2-0749-B34B-74497316D696}" type="datetime1">
              <a:rPr lang="sk-SK" smtClean="0"/>
              <a:t>2.2.22</a:t>
            </a:fld>
            <a:endParaRPr lang="en-GB"/>
          </a:p>
        </p:txBody>
      </p:sp>
      <p:sp>
        <p:nvSpPr>
          <p:cNvPr id="5" name="Zástupný objekt pre číslo snímky 4">
            <a:extLst>
              <a:ext uri="{FF2B5EF4-FFF2-40B4-BE49-F238E27FC236}">
                <a16:creationId xmlns:a16="http://schemas.microsoft.com/office/drawing/2014/main" id="{97E3216C-DF8B-7146-9938-005A5A7F09A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C92893-8C51-46CF-9D47-24B3C575AFAA}" type="slidenum">
              <a:rPr lang="en-GB" smtClean="0"/>
              <a:pPr/>
              <a:t>13</a:t>
            </a:fld>
            <a:endParaRPr lang="en-GB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FAC01FE8-AAF6-7241-9112-A75C3ECB1581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/>
              <a:t>rusnak.truni.sk</a:t>
            </a:r>
          </a:p>
        </p:txBody>
      </p:sp>
    </p:spTree>
    <p:extLst>
      <p:ext uri="{BB962C8B-B14F-4D97-AF65-F5344CB8AC3E}">
        <p14:creationId xmlns:p14="http://schemas.microsoft.com/office/powerpoint/2010/main" val="32461911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text 7">
            <a:extLst>
              <a:ext uri="{FF2B5EF4-FFF2-40B4-BE49-F238E27FC236}">
                <a16:creationId xmlns:a16="http://schemas.microsoft.com/office/drawing/2014/main" id="{CBAA39C9-ED58-CD4A-AA85-9A5A99414B1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2A4CC59E-DD6D-3A46-9C9D-6813770E86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CAACE-A7B2-0749-B34B-74497316D696}" type="datetime1">
              <a:rPr lang="sk-SK" smtClean="0"/>
              <a:t>2.2.22</a:t>
            </a:fld>
            <a:endParaRPr lang="en-GB"/>
          </a:p>
        </p:txBody>
      </p:sp>
      <p:sp>
        <p:nvSpPr>
          <p:cNvPr id="5" name="Zástupný objekt pre číslo snímky 4">
            <a:extLst>
              <a:ext uri="{FF2B5EF4-FFF2-40B4-BE49-F238E27FC236}">
                <a16:creationId xmlns:a16="http://schemas.microsoft.com/office/drawing/2014/main" id="{C80700CF-8CE5-6E4E-8B48-0CD7AD7D4CA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C92893-8C51-46CF-9D47-24B3C575AFAA}" type="slidenum">
              <a:rPr lang="en-GB" smtClean="0"/>
              <a:pPr/>
              <a:t>14</a:t>
            </a:fld>
            <a:endParaRPr lang="en-GB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63C08BAF-279C-7A44-89C7-1CF297AF4C5C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/>
              <a:t>rusnak.truni.sk</a:t>
            </a:r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DDCFCE2A-BDAE-714B-B9F0-6711855C5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Princípy vývoja guidelines</a:t>
            </a:r>
          </a:p>
        </p:txBody>
      </p:sp>
    </p:spTree>
    <p:extLst>
      <p:ext uri="{BB962C8B-B14F-4D97-AF65-F5344CB8AC3E}">
        <p14:creationId xmlns:p14="http://schemas.microsoft.com/office/powerpoint/2010/main" val="15248741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objekt pre obsah 7">
            <a:extLst>
              <a:ext uri="{FF2B5EF4-FFF2-40B4-BE49-F238E27FC236}">
                <a16:creationId xmlns:a16="http://schemas.microsoft.com/office/drawing/2014/main" id="{5348560E-A60E-5F47-AF29-5671CFB89B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8000" y="756287"/>
            <a:ext cx="8560277" cy="4621740"/>
          </a:xfrm>
        </p:spPr>
        <p:txBody>
          <a:bodyPr>
            <a:normAutofit fontScale="92500" lnSpcReduction="10000"/>
          </a:bodyPr>
          <a:lstStyle/>
          <a:p>
            <a:pPr marL="477358" indent="-457200">
              <a:buFont typeface="+mj-lt"/>
              <a:buAutoNum type="arabicPeriod"/>
            </a:pPr>
            <a:r>
              <a:rPr lang="sk-SK" dirty="0"/>
              <a:t>Zameranie na výsledky;
Založené na najlepších dostupných dôkazoch a mali by obsahovať vyhlásenie o sile odporúčaní;
Použitie najsilnejšiu dostupnú metódu na syntézu dôkazov;
Multidisciplinárny proces tvorby usmernení s účasťou klientov;
Guidelines by mali byť pružné a schopné prispôsobiť sa rôznym miestnym podmienkam;
Guidelines by sa mali vypracovať s ohľadom na obmedzenia zdrojov;</a:t>
            </a:r>
          </a:p>
          <a:p>
            <a:pPr marL="477358" indent="-457200">
              <a:buFont typeface="+mj-lt"/>
              <a:buAutoNum type="arabicPeriod"/>
            </a:pPr>
            <a:r>
              <a:rPr lang="sk-SK" dirty="0"/>
              <a:t>Guidelines by sa mali vypracovať, šíriť a vykonávať s prihliadnutím na ich cieľové publikum;
Je potrebné vyhodnotiť platnosť a užitočnosť usmernení; a </a:t>
            </a:r>
          </a:p>
          <a:p>
            <a:pPr marL="477358" indent="-457200">
              <a:buFont typeface="+mj-lt"/>
              <a:buAutoNum type="arabicPeriod"/>
            </a:pPr>
            <a:r>
              <a:rPr lang="sk-SK" dirty="0"/>
              <a:t>Guidelines by sa mali pravidelne prehodnocovať.</a:t>
            </a:r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E7D738A-8992-214D-8DB1-A3647E7137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1637" y="5835836"/>
            <a:ext cx="8312587" cy="1008380"/>
          </a:xfrm>
        </p:spPr>
        <p:txBody>
          <a:bodyPr/>
          <a:lstStyle/>
          <a:p>
            <a:r>
              <a:rPr lang="sk-SK" dirty="0"/>
              <a:t>9 princípov vývoja guidelines</a:t>
            </a:r>
          </a:p>
        </p:txBody>
      </p:sp>
      <p:sp>
        <p:nvSpPr>
          <p:cNvPr id="3" name="Zástupný objekt pre dátum 2">
            <a:extLst>
              <a:ext uri="{FF2B5EF4-FFF2-40B4-BE49-F238E27FC236}">
                <a16:creationId xmlns:a16="http://schemas.microsoft.com/office/drawing/2014/main" id="{C0D13B35-89DB-FD45-839C-9A4FD4D709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4059C-29CF-3542-BA07-C47DEBCE32C1}" type="datetime1">
              <a:rPr lang="sk-SK" smtClean="0"/>
              <a:t>2.2.22</a:t>
            </a:fld>
            <a:endParaRPr lang="en-GB"/>
          </a:p>
        </p:txBody>
      </p:sp>
      <p:sp>
        <p:nvSpPr>
          <p:cNvPr id="4" name="Zástupný objekt pre číslo snímky 3">
            <a:extLst>
              <a:ext uri="{FF2B5EF4-FFF2-40B4-BE49-F238E27FC236}">
                <a16:creationId xmlns:a16="http://schemas.microsoft.com/office/drawing/2014/main" id="{DAC84B7A-8551-254E-8A27-AA8AA700A25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7D8D926-BC77-48DB-9B94-D8C2D2386DFA}" type="slidenum">
              <a:rPr lang="en-GB" smtClean="0"/>
              <a:pPr/>
              <a:t>15</a:t>
            </a:fld>
            <a:endParaRPr lang="en-GB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320CB712-917F-E34E-A437-EE16D2825D42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/>
              <a:t>rusnak.truni.sk</a:t>
            </a:r>
          </a:p>
        </p:txBody>
      </p:sp>
    </p:spTree>
    <p:extLst>
      <p:ext uri="{BB962C8B-B14F-4D97-AF65-F5344CB8AC3E}">
        <p14:creationId xmlns:p14="http://schemas.microsoft.com/office/powerpoint/2010/main" val="4155627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sah 1">
            <a:extLst>
              <a:ext uri="{FF2B5EF4-FFF2-40B4-BE49-F238E27FC236}">
                <a16:creationId xmlns:a16="http://schemas.microsoft.com/office/drawing/2014/main" id="{FB75FC58-A4C5-8845-B96C-2478E66692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9452" y="756287"/>
            <a:ext cx="8618826" cy="4621740"/>
          </a:xfrm>
        </p:spPr>
        <p:txBody>
          <a:bodyPr>
            <a:normAutofit/>
          </a:bodyPr>
          <a:lstStyle/>
          <a:p>
            <a:r>
              <a:rPr lang="sk-SK" dirty="0"/>
              <a:t>Proces vývoja usmernení by mal byť zameraný na identifikáciu intervencií, ktoré zabezpečia </a:t>
            </a:r>
            <a:r>
              <a:rPr lang="sk-SK" i="1" dirty="0">
                <a:solidFill>
                  <a:srgbClr val="FF0000"/>
                </a:solidFill>
              </a:rPr>
              <a:t>najlepšie možné výsledky</a:t>
            </a:r>
            <a:r>
              <a:rPr lang="sk-SK" dirty="0">
                <a:solidFill>
                  <a:srgbClr val="FF0000"/>
                </a:solidFill>
              </a:rPr>
              <a:t> </a:t>
            </a:r>
            <a:r>
              <a:rPr lang="sk-SK" dirty="0"/>
              <a:t>pre zdravie.
Zdravotný výsledok bol definovaný ako "</a:t>
            </a:r>
            <a:r>
              <a:rPr lang="sk-SK" i="1" dirty="0"/>
              <a:t>zmena zdravia jednotlivca, skupiny ľudí alebo obyvateľstva, ktorú možno pripísať intervencii alebo sérii zásahov</a:t>
            </a:r>
            <a:r>
              <a:rPr lang="sk-SK" dirty="0"/>
              <a:t>".</a:t>
            </a:r>
          </a:p>
          <a:p>
            <a:r>
              <a:rPr lang="sk-SK" dirty="0"/>
              <a:t>﻿Miery výsledkov môžu byť napr. miery prežitia alebo atribúty kvality života. </a:t>
            </a:r>
          </a:p>
          <a:p>
            <a:r>
              <a:rPr lang="sk-SK" dirty="0"/>
              <a:t>Výsledky môžu byť pozitívne alebo negatívne a môžu sa líšiť v závislosti od skupiny obyvateľstva – napríklad sociálno-ekonomická skupina, pohlavie alebo súčasný stav zdravotného alebo rizikového faktora.</a:t>
            </a: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1A1247CC-66A5-434C-9EE0-BAAA9CE051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1637" y="5798183"/>
            <a:ext cx="8312587" cy="1008380"/>
          </a:xfrm>
        </p:spPr>
        <p:txBody>
          <a:bodyPr/>
          <a:lstStyle/>
          <a:p>
            <a:r>
              <a:rPr lang="sk-SK" dirty="0"/>
              <a:t>Výsledky pre zdravie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05A10F55-51A3-9343-8804-FD61593D92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CAACE-A7B2-0749-B34B-74497316D696}" type="datetime1">
              <a:rPr lang="sk-SK" smtClean="0"/>
              <a:t>2.2.22</a:t>
            </a:fld>
            <a:endParaRPr lang="en-GB"/>
          </a:p>
        </p:txBody>
      </p:sp>
      <p:sp>
        <p:nvSpPr>
          <p:cNvPr id="5" name="Zástupný objekt pre číslo snímky 4">
            <a:extLst>
              <a:ext uri="{FF2B5EF4-FFF2-40B4-BE49-F238E27FC236}">
                <a16:creationId xmlns:a16="http://schemas.microsoft.com/office/drawing/2014/main" id="{0C68DE95-9170-2441-A05B-D580599BF5C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C92893-8C51-46CF-9D47-24B3C575AFAA}" type="slidenum">
              <a:rPr lang="en-GB" smtClean="0"/>
              <a:pPr/>
              <a:t>16</a:t>
            </a:fld>
            <a:endParaRPr lang="en-GB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14A7A227-443F-CA42-88EA-AAF4193CF2D2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/>
              <a:t>rusnak.truni.sk</a:t>
            </a:r>
          </a:p>
        </p:txBody>
      </p:sp>
    </p:spTree>
    <p:extLst>
      <p:ext uri="{BB962C8B-B14F-4D97-AF65-F5344CB8AC3E}">
        <p14:creationId xmlns:p14="http://schemas.microsoft.com/office/powerpoint/2010/main" val="1977790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sah 1">
            <a:extLst>
              <a:ext uri="{FF2B5EF4-FFF2-40B4-BE49-F238E27FC236}">
                <a16:creationId xmlns:a16="http://schemas.microsoft.com/office/drawing/2014/main" id="{07EABE99-88CD-F045-99AE-4EF7AD1237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3437" y="756287"/>
            <a:ext cx="8494840" cy="5079549"/>
          </a:xfrm>
        </p:spPr>
        <p:txBody>
          <a:bodyPr>
            <a:normAutofit/>
          </a:bodyPr>
          <a:lstStyle/>
          <a:p>
            <a:r>
              <a:rPr lang="sk-SK" sz="2800" dirty="0"/>
              <a:t>Účelom usmernení pre klinickú prax je podporovať intervencie, ktoré ponúkajú maximálnu pravdepodobnosť prínosu a minimálneho poškodenia a sú prijateľné z hľadiska nákladov. </a:t>
            </a:r>
          </a:p>
          <a:p>
            <a:r>
              <a:rPr lang="sk-SK" sz="2800" dirty="0"/>
              <a:t>Odporúčania obsiahnuté v usmerneniach by mali byť založené na najlepších možných dôkazoch o súvislosti medzi intervenciou a výsledkami.
Dôkazy, na ktorých je odporúčanie založené, možno klasifikovať podľa úrovne, kvality, relevantnosti a sily.</a:t>
            </a: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B840433A-1836-3445-9831-83E06E022C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6827" y="5835836"/>
            <a:ext cx="8312587" cy="1008380"/>
          </a:xfrm>
        </p:spPr>
        <p:txBody>
          <a:bodyPr/>
          <a:lstStyle/>
          <a:p>
            <a:r>
              <a:rPr lang="sk-SK" dirty="0"/>
              <a:t>Najlepšie dôkazy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695DB2E7-D276-FB48-ADDA-63F942F58A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CAACE-A7B2-0749-B34B-74497316D696}" type="datetime1">
              <a:rPr lang="sk-SK" smtClean="0"/>
              <a:t>2.2.22</a:t>
            </a:fld>
            <a:endParaRPr lang="en-GB"/>
          </a:p>
        </p:txBody>
      </p:sp>
      <p:sp>
        <p:nvSpPr>
          <p:cNvPr id="5" name="Zástupný objekt pre číslo snímky 4">
            <a:extLst>
              <a:ext uri="{FF2B5EF4-FFF2-40B4-BE49-F238E27FC236}">
                <a16:creationId xmlns:a16="http://schemas.microsoft.com/office/drawing/2014/main" id="{3563083C-B52B-BF40-AD79-C51B8024277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C92893-8C51-46CF-9D47-24B3C575AFAA}" type="slidenum">
              <a:rPr lang="en-GB" smtClean="0"/>
              <a:pPr/>
              <a:t>17</a:t>
            </a:fld>
            <a:endParaRPr lang="en-GB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5EB99387-DD48-5845-AB4C-5039E39F77F6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/>
              <a:t>rusnak.truni.sk</a:t>
            </a:r>
          </a:p>
        </p:txBody>
      </p:sp>
    </p:spTree>
    <p:extLst>
      <p:ext uri="{BB962C8B-B14F-4D97-AF65-F5344CB8AC3E}">
        <p14:creationId xmlns:p14="http://schemas.microsoft.com/office/powerpoint/2010/main" val="362457618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sah 1">
            <a:extLst>
              <a:ext uri="{FF2B5EF4-FFF2-40B4-BE49-F238E27FC236}">
                <a16:creationId xmlns:a16="http://schemas.microsoft.com/office/drawing/2014/main" id="{C1A848AC-CBCC-E34E-8EF2-4DF077C72B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6449" y="756287"/>
            <a:ext cx="8211828" cy="4033519"/>
          </a:xfrm>
        </p:spPr>
        <p:txBody>
          <a:bodyPr>
            <a:normAutofit/>
          </a:bodyPr>
          <a:lstStyle/>
          <a:p>
            <a:r>
              <a:rPr lang="sk-SK" dirty="0"/>
              <a:t>﻿Ak však neexistujú empirické dôkazy, alebo ak existujú len nekvalitné dôkazy, usmernenia môžu v niektorých prípadoch obsahovať odporúčania založené na zisteniach mimo hierarchie dôkazov. </a:t>
            </a:r>
          </a:p>
          <a:p>
            <a:r>
              <a:rPr lang="sk-SK" dirty="0"/>
              <a:t>Takéto odporúčania by sa mali odvodiť pomocou </a:t>
            </a:r>
            <a:r>
              <a:rPr lang="sk-SK" dirty="0">
                <a:solidFill>
                  <a:srgbClr val="FF0000"/>
                </a:solidFill>
              </a:rPr>
              <a:t>dohody</a:t>
            </a:r>
            <a:r>
              <a:rPr lang="sk-SK" dirty="0"/>
              <a:t> medzi členmi skupiny - </a:t>
            </a:r>
            <a:r>
              <a:rPr lang="sk-SK" dirty="0">
                <a:solidFill>
                  <a:srgbClr val="FF0000"/>
                </a:solidFill>
              </a:rPr>
              <a:t>konsenzuálneho</a:t>
            </a:r>
            <a:r>
              <a:rPr lang="sk-SK" dirty="0"/>
              <a:t> prístupu.
</a:t>
            </a: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82F78AD5-4BB9-E840-ADFF-1B34AAF0EE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654" y="5798183"/>
            <a:ext cx="8312587" cy="1008380"/>
          </a:xfrm>
        </p:spPr>
        <p:txBody>
          <a:bodyPr/>
          <a:lstStyle/>
          <a:p>
            <a:r>
              <a:rPr lang="sk-SK" dirty="0"/>
              <a:t>Čo robiť, ak dôkazy nemáme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93E4C1D5-6589-3248-A7D5-6F94CEE54B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CAACE-A7B2-0749-B34B-74497316D696}" type="datetime1">
              <a:rPr lang="sk-SK" smtClean="0"/>
              <a:t>2.2.22</a:t>
            </a:fld>
            <a:endParaRPr lang="en-GB"/>
          </a:p>
        </p:txBody>
      </p:sp>
      <p:sp>
        <p:nvSpPr>
          <p:cNvPr id="5" name="Zástupný objekt pre číslo snímky 4">
            <a:extLst>
              <a:ext uri="{FF2B5EF4-FFF2-40B4-BE49-F238E27FC236}">
                <a16:creationId xmlns:a16="http://schemas.microsoft.com/office/drawing/2014/main" id="{E7972697-6088-A247-9DF4-A8F9FB8D31D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C92893-8C51-46CF-9D47-24B3C575AFAA}" type="slidenum">
              <a:rPr lang="en-GB" smtClean="0"/>
              <a:pPr/>
              <a:t>18</a:t>
            </a:fld>
            <a:endParaRPr lang="en-GB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9A71FCDD-3B15-F34C-9CFE-D9A955D389FA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/>
              <a:t>rusnak.truni.sk</a:t>
            </a:r>
          </a:p>
        </p:txBody>
      </p:sp>
    </p:spTree>
    <p:extLst>
      <p:ext uri="{BB962C8B-B14F-4D97-AF65-F5344CB8AC3E}">
        <p14:creationId xmlns:p14="http://schemas.microsoft.com/office/powerpoint/2010/main" val="283688931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sah 1">
            <a:extLst>
              <a:ext uri="{FF2B5EF4-FFF2-40B4-BE49-F238E27FC236}">
                <a16:creationId xmlns:a16="http://schemas.microsoft.com/office/drawing/2014/main" id="{33119AFA-E714-FA45-B9B9-17E4410D51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6448" y="756287"/>
            <a:ext cx="8211829" cy="4844413"/>
          </a:xfrm>
        </p:spPr>
        <p:txBody>
          <a:bodyPr>
            <a:normAutofit fontScale="92500"/>
          </a:bodyPr>
          <a:lstStyle/>
          <a:p>
            <a:r>
              <a:rPr lang="sk-SK" dirty="0"/>
              <a:t>Ak majú byť usmernenia relevantné, tí, od ktorých sa očakáva, že ich budú používať alebo budú mať prospech z ich používania, by mali zohrávať úlohu pri ich koncepcii a vývoji. </a:t>
            </a:r>
          </a:p>
          <a:p>
            <a:r>
              <a:rPr lang="sk-SK" dirty="0"/>
              <a:t>Zapojenie viacerých odborníkov - špecialistov a ľudí z praxe, iných zdravotníckych pracovníkov, odborníkov na metodiku (ako sú epidemiológovia a zdravotnícki ekonómovia) a spotrebiteľov zlepší kvalitu a kontinuitu poskytovaných  služieb a zvýši pravdepodobnosť prijatia usmernení. </a:t>
            </a:r>
          </a:p>
          <a:p>
            <a:r>
              <a:rPr lang="sk-SK" dirty="0"/>
              <a:t>Tieto skupiny môžu významne prispieť k identifikácii relevantných výsledkov, hodnôt, cieľového publika a formátov usmernení pre rôznych používateľov. </a:t>
            </a:r>
          </a:p>
          <a:p>
            <a:r>
              <a:rPr lang="sk-SK" dirty="0"/>
              <a:t>Môžu tiež zohrávať rozhodujúcu úlohu pri určovaní potenciálnych prekážok vykonávania usmernení a pri formulovaní stratégií vykonávania.</a:t>
            </a: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BDF71ECF-26C8-5C4B-8E4D-ACB205D5DC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654" y="5778929"/>
            <a:ext cx="8312587" cy="1008380"/>
          </a:xfrm>
        </p:spPr>
        <p:txBody>
          <a:bodyPr/>
          <a:lstStyle/>
          <a:p>
            <a:r>
              <a:rPr lang="sk-SK" dirty="0"/>
              <a:t>Multidisciplinárny prístup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7D64B984-DFD4-6547-A3B8-D2A368142E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CAACE-A7B2-0749-B34B-74497316D696}" type="datetime1">
              <a:rPr lang="sk-SK" smtClean="0"/>
              <a:t>2.2.22</a:t>
            </a:fld>
            <a:endParaRPr lang="en-GB"/>
          </a:p>
        </p:txBody>
      </p:sp>
      <p:sp>
        <p:nvSpPr>
          <p:cNvPr id="5" name="Zástupný objekt pre číslo snímky 4">
            <a:extLst>
              <a:ext uri="{FF2B5EF4-FFF2-40B4-BE49-F238E27FC236}">
                <a16:creationId xmlns:a16="http://schemas.microsoft.com/office/drawing/2014/main" id="{30685A1D-FBFD-024B-BAEA-BC15887FB39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C92893-8C51-46CF-9D47-24B3C575AFAA}" type="slidenum">
              <a:rPr lang="en-GB" smtClean="0"/>
              <a:pPr/>
              <a:t>19</a:t>
            </a:fld>
            <a:endParaRPr lang="en-GB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28D424F0-3167-F34D-BD48-5CC748087192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/>
              <a:t>rusnak.truni.sk</a:t>
            </a:r>
          </a:p>
        </p:txBody>
      </p:sp>
    </p:spTree>
    <p:extLst>
      <p:ext uri="{BB962C8B-B14F-4D97-AF65-F5344CB8AC3E}">
        <p14:creationId xmlns:p14="http://schemas.microsoft.com/office/powerpoint/2010/main" val="1520171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objekt pre obsah 8">
            <a:extLst>
              <a:ext uri="{FF2B5EF4-FFF2-40B4-BE49-F238E27FC236}">
                <a16:creationId xmlns:a16="http://schemas.microsoft.com/office/drawing/2014/main" id="{2C4311A5-E358-5B4F-9AED-1DDF440A41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Uviesť koncepciu guidelines pre zdravie verejnosti založených na dôkazoch</a:t>
            </a:r>
          </a:p>
          <a:p>
            <a:r>
              <a:rPr lang="sk-SK" dirty="0"/>
              <a:t>Oboznámiť sa s postupom tvorby guidelines</a:t>
            </a:r>
          </a:p>
          <a:p>
            <a:r>
              <a:rPr lang="sk-SK" dirty="0"/>
              <a:t>Uviesť príklady guidelines v praxi zdravia verejnosti</a:t>
            </a:r>
          </a:p>
        </p:txBody>
      </p:sp>
      <p:sp>
        <p:nvSpPr>
          <p:cNvPr id="8" name="Nadpis 7">
            <a:extLst>
              <a:ext uri="{FF2B5EF4-FFF2-40B4-BE49-F238E27FC236}">
                <a16:creationId xmlns:a16="http://schemas.microsoft.com/office/drawing/2014/main" id="{E88AAFC9-E67E-4A45-BD98-4F41A05F21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Vzdelávací cieľ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A7A08BD6-BC60-7741-A4EE-937AA7C94E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8B448-216E-9545-9788-DF725D083ECD}" type="datetime1">
              <a:rPr lang="sk-SK" smtClean="0"/>
              <a:t>2.2.22</a:t>
            </a:fld>
            <a:endParaRPr lang="en-GB"/>
          </a:p>
        </p:txBody>
      </p:sp>
      <p:sp>
        <p:nvSpPr>
          <p:cNvPr id="5" name="Zástupný objekt pre číslo snímky 4">
            <a:extLst>
              <a:ext uri="{FF2B5EF4-FFF2-40B4-BE49-F238E27FC236}">
                <a16:creationId xmlns:a16="http://schemas.microsoft.com/office/drawing/2014/main" id="{D57BCDBE-A1F1-5F4E-8E23-5D2A6FCB63F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A6E8336-881F-4F52-AF42-3EE20DD441E2}" type="slidenum">
              <a:rPr lang="en-GB" smtClean="0"/>
              <a:pPr/>
              <a:t>2</a:t>
            </a:fld>
            <a:endParaRPr lang="en-GB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BCC958FA-BD94-C24D-BA63-263FD797C73E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/>
              <a:t>rusnak.truni.sk</a:t>
            </a:r>
          </a:p>
        </p:txBody>
      </p:sp>
    </p:spTree>
    <p:extLst>
      <p:ext uri="{BB962C8B-B14F-4D97-AF65-F5344CB8AC3E}">
        <p14:creationId xmlns:p14="http://schemas.microsoft.com/office/powerpoint/2010/main" val="20179376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sah 1">
            <a:extLst>
              <a:ext uri="{FF2B5EF4-FFF2-40B4-BE49-F238E27FC236}">
                <a16:creationId xmlns:a16="http://schemas.microsoft.com/office/drawing/2014/main" id="{CE7BA336-556C-4D45-B228-DFFBEFC7B7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8629" y="756287"/>
            <a:ext cx="8429648" cy="4962342"/>
          </a:xfrm>
        </p:spPr>
        <p:txBody>
          <a:bodyPr>
            <a:normAutofit/>
          </a:bodyPr>
          <a:lstStyle/>
          <a:p>
            <a:r>
              <a:rPr lang="sk-SK" dirty="0"/>
              <a:t>Usmernenia by mali poskytnúť jasné vyhlásenie o dôkazoch, ale mali by umožňovať flexibilitu a prispôsobivosť pri ich vykonávaní. </a:t>
            </a:r>
          </a:p>
          <a:p>
            <a:r>
              <a:rPr lang="sk-SK" dirty="0"/>
              <a:t>Mali by teda: </a:t>
            </a:r>
          </a:p>
          <a:p>
            <a:pPr lvl="1"/>
            <a:r>
              <a:rPr lang="sk-SK" dirty="0"/>
              <a:t>poskytovať dôkazy relevantné pre rôzne cieľové populácie, ktoré sa môžu líšiť z hľadiska veku, pohlavia, etnickej príslušnosti, diagnózy, závažnosti ochorenia, </a:t>
            </a:r>
            <a:r>
              <a:rPr lang="sk-SK" dirty="0" err="1"/>
              <a:t>komorbidity</a:t>
            </a:r>
            <a:r>
              <a:rPr lang="sk-SK" dirty="0"/>
              <a:t> a sociálnej podpory;
poskytovať dôkazy relevantné pre rôzne geografické a klinické prostredie; </a:t>
            </a:r>
          </a:p>
          <a:p>
            <a:pPr lvl="1"/>
            <a:r>
              <a:rPr lang="sk-SK" dirty="0"/>
              <a:t>zohľadniť prínosy zdrojov, náklady a obmedzenia; a </a:t>
            </a:r>
          </a:p>
          <a:p>
            <a:pPr lvl="1"/>
            <a:r>
              <a:rPr lang="sk-SK" dirty="0"/>
              <a:t>ponúknuť prostriedky na prispôsobenie sa rôznym spotrebiteľským hodnotám a preferenciám.</a:t>
            </a: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44FE9A98-E8BF-BE48-9A31-113C8AFD9E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5690" y="5835836"/>
            <a:ext cx="8312587" cy="1008380"/>
          </a:xfrm>
        </p:spPr>
        <p:txBody>
          <a:bodyPr/>
          <a:lstStyle/>
          <a:p>
            <a:r>
              <a:rPr lang="sk-SK" sz="4800" dirty="0"/>
              <a:t>Flexibilita a prispôsobivosť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EE9510EE-47E7-3948-824F-61FD3A665F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CAACE-A7B2-0749-B34B-74497316D696}" type="datetime1">
              <a:rPr lang="sk-SK" smtClean="0"/>
              <a:t>2.2.22</a:t>
            </a:fld>
            <a:endParaRPr lang="en-GB"/>
          </a:p>
        </p:txBody>
      </p:sp>
      <p:sp>
        <p:nvSpPr>
          <p:cNvPr id="5" name="Zástupný objekt pre číslo snímky 4">
            <a:extLst>
              <a:ext uri="{FF2B5EF4-FFF2-40B4-BE49-F238E27FC236}">
                <a16:creationId xmlns:a16="http://schemas.microsoft.com/office/drawing/2014/main" id="{DD72DBFE-D034-FF45-92C7-2D56D83ABE2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C92893-8C51-46CF-9D47-24B3C575AFAA}" type="slidenum">
              <a:rPr lang="en-GB" smtClean="0"/>
              <a:pPr/>
              <a:t>20</a:t>
            </a:fld>
            <a:endParaRPr lang="en-GB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4764D073-7666-6A4A-8C1A-67A44F7B0A5A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/>
              <a:t>rusnak.truni.sk</a:t>
            </a:r>
          </a:p>
        </p:txBody>
      </p:sp>
    </p:spTree>
    <p:extLst>
      <p:ext uri="{BB962C8B-B14F-4D97-AF65-F5344CB8AC3E}">
        <p14:creationId xmlns:p14="http://schemas.microsoft.com/office/powerpoint/2010/main" val="181127980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sah 1">
            <a:extLst>
              <a:ext uri="{FF2B5EF4-FFF2-40B4-BE49-F238E27FC236}">
                <a16:creationId xmlns:a16="http://schemas.microsoft.com/office/drawing/2014/main" id="{8D2A3109-DF9B-FD41-86B2-2D2CD75C96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7714" y="756287"/>
            <a:ext cx="8850563" cy="4846227"/>
          </a:xfrm>
        </p:spPr>
        <p:txBody>
          <a:bodyPr>
            <a:normAutofit/>
          </a:bodyPr>
          <a:lstStyle/>
          <a:p>
            <a:r>
              <a:rPr lang="sk-SK" sz="2400" dirty="0"/>
              <a:t>Vývojári usmernení by mali mať na pamäti zdroje, ktoré  potrebujú na vypracovanie a implementáciu usmernení.</a:t>
            </a:r>
          </a:p>
          <a:p>
            <a:r>
              <a:rPr lang="sk-SK" sz="2400" dirty="0"/>
              <a:t>Pri prispôsobovaní usmernení musia zohľadniť miestne podmienky: </a:t>
            </a:r>
          </a:p>
          <a:p>
            <a:pPr lvl="1"/>
            <a:r>
              <a:rPr lang="sk-SK" sz="2400" dirty="0"/>
              <a:t>obmedzené možnosti intervencií; </a:t>
            </a:r>
          </a:p>
          <a:p>
            <a:pPr lvl="1"/>
            <a:r>
              <a:rPr lang="sk-SK" sz="2400" dirty="0"/>
              <a:t> zmeny v dostupnom zariadení; </a:t>
            </a:r>
          </a:p>
          <a:p>
            <a:pPr lvl="1"/>
            <a:r>
              <a:rPr lang="sk-SK" sz="2400" dirty="0"/>
              <a:t>zmeny v odbornej príprave, skúsenostiach a zručnostiach existujúcich a prichádzajúcich lekárov; 
rozdiely v dostupnosti zamestnancov – z hľadiska počtu a profesií.</a:t>
            </a: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B38C708A-5FA9-1E4C-AA4B-612789407D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1637" y="5778929"/>
            <a:ext cx="8312587" cy="1008380"/>
          </a:xfrm>
        </p:spPr>
        <p:txBody>
          <a:bodyPr/>
          <a:lstStyle/>
          <a:p>
            <a:r>
              <a:rPr lang="sk-SK" dirty="0"/>
              <a:t>Ekonomické dôsledky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B97D1D20-E653-0B46-A4EC-B127979A16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CAACE-A7B2-0749-B34B-74497316D696}" type="datetime1">
              <a:rPr lang="sk-SK" smtClean="0"/>
              <a:t>2.2.22</a:t>
            </a:fld>
            <a:endParaRPr lang="en-GB"/>
          </a:p>
        </p:txBody>
      </p:sp>
      <p:sp>
        <p:nvSpPr>
          <p:cNvPr id="5" name="Zástupný objekt pre číslo snímky 4">
            <a:extLst>
              <a:ext uri="{FF2B5EF4-FFF2-40B4-BE49-F238E27FC236}">
                <a16:creationId xmlns:a16="http://schemas.microsoft.com/office/drawing/2014/main" id="{EAF8E15D-A9B9-3643-A0B0-7FCB3D597D6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C92893-8C51-46CF-9D47-24B3C575AFAA}" type="slidenum">
              <a:rPr lang="en-GB" smtClean="0"/>
              <a:pPr/>
              <a:t>21</a:t>
            </a:fld>
            <a:endParaRPr lang="en-GB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38F25BBF-689D-E646-A9E8-1388BCA255C1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/>
              <a:t>rusnak.truni.sk</a:t>
            </a:r>
          </a:p>
        </p:txBody>
      </p:sp>
    </p:spTree>
    <p:extLst>
      <p:ext uri="{BB962C8B-B14F-4D97-AF65-F5344CB8AC3E}">
        <p14:creationId xmlns:p14="http://schemas.microsoft.com/office/powerpoint/2010/main" val="102706102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F5B2F3EE-0F80-384A-A5A9-5B534AAF23B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41096" y="6787309"/>
            <a:ext cx="811145" cy="402652"/>
          </a:xfrm>
        </p:spPr>
        <p:txBody>
          <a:bodyPr anchor="t">
            <a:normAutofit/>
          </a:bodyPr>
          <a:lstStyle/>
          <a:p>
            <a:pPr>
              <a:spcAft>
                <a:spcPts val="600"/>
              </a:spcAft>
            </a:pPr>
            <a:fld id="{FA8CAACE-A7B2-0749-B34B-74497316D696}" type="datetime1">
              <a:rPr lang="sk-SK" sz="1100" smtClean="0"/>
              <a:pPr>
                <a:spcAft>
                  <a:spcPts val="600"/>
                </a:spcAft>
              </a:pPr>
              <a:t>2.2.22</a:t>
            </a:fld>
            <a:endParaRPr lang="en-GB" sz="1100"/>
          </a:p>
        </p:txBody>
      </p:sp>
      <p:sp>
        <p:nvSpPr>
          <p:cNvPr id="5" name="Zástupný objekt pre číslo snímky 4">
            <a:extLst>
              <a:ext uri="{FF2B5EF4-FFF2-40B4-BE49-F238E27FC236}">
                <a16:creationId xmlns:a16="http://schemas.microsoft.com/office/drawing/2014/main" id="{1A058127-6824-1A47-9924-93B66F95C05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856449" y="6844216"/>
            <a:ext cx="822862" cy="345745"/>
          </a:xfrm>
        </p:spPr>
        <p:txBody>
          <a:bodyPr anchor="b">
            <a:normAutofit/>
          </a:bodyPr>
          <a:lstStyle/>
          <a:p>
            <a:pPr>
              <a:spcAft>
                <a:spcPts val="600"/>
              </a:spcAft>
            </a:pPr>
            <a:fld id="{20C92893-8C51-46CF-9D47-24B3C575AFAA}" type="slidenum">
              <a:rPr lang="en-GB" smtClean="0"/>
              <a:pPr>
                <a:spcAft>
                  <a:spcPts val="600"/>
                </a:spcAft>
              </a:pPr>
              <a:t>22</a:t>
            </a:fld>
            <a:endParaRPr lang="en-GB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B3A56257-D8EE-0345-B5DC-3118DC34E563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xfrm>
            <a:off x="4998562" y="6787309"/>
            <a:ext cx="1256701" cy="402651"/>
          </a:xfrm>
        </p:spPr>
        <p:txBody>
          <a:bodyPr anchor="t">
            <a:normAutofit/>
          </a:bodyPr>
          <a:lstStyle/>
          <a:p>
            <a:pPr>
              <a:spcAft>
                <a:spcPts val="600"/>
              </a:spcAft>
            </a:pPr>
            <a:r>
              <a:rPr lang="en-GB"/>
              <a:t>rusnak.truni.sk</a:t>
            </a: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D192FB32-B5E4-D442-8F01-F0D728B798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6448" y="5378027"/>
            <a:ext cx="8312587" cy="1008380"/>
          </a:xfrm>
        </p:spPr>
        <p:txBody>
          <a:bodyPr anchor="b">
            <a:normAutofit/>
          </a:bodyPr>
          <a:lstStyle/>
          <a:p>
            <a:pPr>
              <a:lnSpc>
                <a:spcPct val="90000"/>
              </a:lnSpc>
            </a:pPr>
            <a:r>
              <a:rPr lang="sk-SK" sz="4200"/>
              <a:t>Šírenie a vykonávanie usmernení</a:t>
            </a:r>
          </a:p>
        </p:txBody>
      </p:sp>
      <p:sp>
        <p:nvSpPr>
          <p:cNvPr id="2" name="Zástupný objekt pre obsah 1">
            <a:extLst>
              <a:ext uri="{FF2B5EF4-FFF2-40B4-BE49-F238E27FC236}">
                <a16:creationId xmlns:a16="http://schemas.microsoft.com/office/drawing/2014/main" id="{6793FB9B-5CE6-FF49-8A77-B33320932B4D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64458" y="726034"/>
            <a:ext cx="4623854" cy="5094195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sk-SK" sz="2000" dirty="0"/>
              <a:t>﻿</a:t>
            </a:r>
            <a:r>
              <a:rPr lang="sk-SK" sz="2400" dirty="0"/>
              <a:t>Usmernenia sa vypracúvajú tak, aby sa šírili a vykonávali tak, aby sa o nich odborníci a spotrebitelia dozvedeli a používali ich. </a:t>
            </a:r>
          </a:p>
          <a:p>
            <a:pPr>
              <a:lnSpc>
                <a:spcPct val="90000"/>
              </a:lnSpc>
            </a:pPr>
            <a:r>
              <a:rPr lang="sk-SK" sz="2400" dirty="0"/>
              <a:t>To zahŕňa identifikáciu potenciálnych prekážok vykonávania a prispôsobenie stratégií vykonávania konkrétnym kontextom, v ktorých sa majú usmernenia zaviesť.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648C645F-CDAD-F04F-95E7-AB67097333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561876" y="1573096"/>
            <a:ext cx="3607159" cy="2957870"/>
          </a:xfrm>
          <a:prstGeom prst="rect">
            <a:avLst/>
          </a:prstGeom>
          <a:solidFill>
            <a:srgbClr val="FFFFFF"/>
          </a:solidFill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4923259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objekt pre obsah 8">
            <a:extLst>
              <a:ext uri="{FF2B5EF4-FFF2-40B4-BE49-F238E27FC236}">
                <a16:creationId xmlns:a16="http://schemas.microsoft.com/office/drawing/2014/main" id="{90E92744-E314-374B-91F1-9BB4F5E74A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8629" y="756287"/>
            <a:ext cx="8429648" cy="4860742"/>
          </a:xfrm>
        </p:spPr>
        <p:txBody>
          <a:bodyPr>
            <a:normAutofit lnSpcReduction="10000"/>
          </a:bodyPr>
          <a:lstStyle/>
          <a:p>
            <a:r>
              <a:rPr lang="sk-SK" dirty="0"/>
              <a:t>Je dôležité vyhodnotiť proces vykonávania s cieľom určiť, do akej miery usmernenia ovplyvnili vedomosti a správanie odborníkov a aké, ak vôbec nejaké, faktory prispeli k nedodržiavaniu usmernení. </a:t>
            </a:r>
          </a:p>
          <a:p>
            <a:r>
              <a:rPr lang="sk-SK" dirty="0"/>
              <a:t>Výsledky hodnotenia môžu informovať o </a:t>
            </a:r>
          </a:p>
          <a:p>
            <a:pPr lvl="1"/>
            <a:r>
              <a:rPr lang="sk-SK" dirty="0"/>
              <a:t>vývoji účinnejších stratégií zavádzania guidelines do praxe,</a:t>
            </a:r>
          </a:p>
          <a:p>
            <a:pPr lvl="1"/>
            <a:r>
              <a:rPr lang="sk-SK" dirty="0"/>
              <a:t>či zavedenie usmernení malo očakávané výsledky na zdravie populácie. </a:t>
            </a:r>
          </a:p>
          <a:p>
            <a:r>
              <a:rPr lang="sk-SK" dirty="0"/>
              <a:t>Po zavedení usmernení by sa preto výsledky v oblasti zdravia mali pravidelne monitorovať. </a:t>
            </a:r>
          </a:p>
          <a:p>
            <a:r>
              <a:rPr lang="sk-SK" dirty="0"/>
              <a:t>Výsledky spojené so zavedením usmernení založených na dôkazoch sa musia vyhodnotiť, pretože účinnosť liečby poskytovanej v prísne kontrolovaných štúdiách sa nemusí vždy zhodovať s výsledkami z každodennej praxe.</a:t>
            </a:r>
          </a:p>
        </p:txBody>
      </p:sp>
      <p:sp>
        <p:nvSpPr>
          <p:cNvPr id="8" name="Nadpis 7">
            <a:extLst>
              <a:ext uri="{FF2B5EF4-FFF2-40B4-BE49-F238E27FC236}">
                <a16:creationId xmlns:a16="http://schemas.microsoft.com/office/drawing/2014/main" id="{BD6CDBCB-4D34-4847-AA81-B513E154EE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2268" y="5798183"/>
            <a:ext cx="8312587" cy="1008380"/>
          </a:xfrm>
        </p:spPr>
        <p:txBody>
          <a:bodyPr/>
          <a:lstStyle/>
          <a:p>
            <a:r>
              <a:rPr lang="sk-SK" dirty="0"/>
              <a:t>Hodnotenie</a:t>
            </a:r>
          </a:p>
        </p:txBody>
      </p:sp>
      <p:sp>
        <p:nvSpPr>
          <p:cNvPr id="2" name="Zástupný objekt pre dátum 1">
            <a:extLst>
              <a:ext uri="{FF2B5EF4-FFF2-40B4-BE49-F238E27FC236}">
                <a16:creationId xmlns:a16="http://schemas.microsoft.com/office/drawing/2014/main" id="{A321D089-1D1C-F943-8591-3A907A1DDA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9CCE1-22D8-2548-8D91-844E726C4B07}" type="datetime1">
              <a:rPr lang="sk-SK" smtClean="0"/>
              <a:t>2.2.22</a:t>
            </a:fld>
            <a:endParaRPr lang="en-GB"/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D000498C-88C3-0848-81D7-E99679C9E84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C6CE37E-CBC8-4448-B085-1F6586CB95B8}" type="slidenum">
              <a:rPr lang="en-GB" smtClean="0"/>
              <a:pPr/>
              <a:t>23</a:t>
            </a:fld>
            <a:endParaRPr lang="en-GB"/>
          </a:p>
        </p:txBody>
      </p:sp>
      <p:sp>
        <p:nvSpPr>
          <p:cNvPr id="4" name="Zástupný objekt pre pätu 3">
            <a:extLst>
              <a:ext uri="{FF2B5EF4-FFF2-40B4-BE49-F238E27FC236}">
                <a16:creationId xmlns:a16="http://schemas.microsoft.com/office/drawing/2014/main" id="{14FCCB23-F92D-EF48-936C-D8FD9B3B221A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/>
              <a:t>rusnak.truni.sk</a:t>
            </a:r>
          </a:p>
        </p:txBody>
      </p:sp>
    </p:spTree>
    <p:extLst>
      <p:ext uri="{BB962C8B-B14F-4D97-AF65-F5344CB8AC3E}">
        <p14:creationId xmlns:p14="http://schemas.microsoft.com/office/powerpoint/2010/main" val="66284726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A5A8A181-ED4D-A841-AE24-AC3ACCC2A47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41096" y="6787309"/>
            <a:ext cx="811145" cy="402652"/>
          </a:xfrm>
        </p:spPr>
        <p:txBody>
          <a:bodyPr anchor="t">
            <a:normAutofit/>
          </a:bodyPr>
          <a:lstStyle/>
          <a:p>
            <a:pPr>
              <a:spcAft>
                <a:spcPts val="600"/>
              </a:spcAft>
            </a:pPr>
            <a:fld id="{FA8CAACE-A7B2-0749-B34B-74497316D696}" type="datetime1">
              <a:rPr lang="sk-SK" sz="1100" smtClean="0"/>
              <a:pPr>
                <a:spcAft>
                  <a:spcPts val="600"/>
                </a:spcAft>
              </a:pPr>
              <a:t>2.2.22</a:t>
            </a:fld>
            <a:endParaRPr lang="en-GB" sz="1100"/>
          </a:p>
        </p:txBody>
      </p:sp>
      <p:sp>
        <p:nvSpPr>
          <p:cNvPr id="5" name="Zástupný objekt pre číslo snímky 4">
            <a:extLst>
              <a:ext uri="{FF2B5EF4-FFF2-40B4-BE49-F238E27FC236}">
                <a16:creationId xmlns:a16="http://schemas.microsoft.com/office/drawing/2014/main" id="{E7927AA8-7294-2447-A090-7F92558D37A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856449" y="6844216"/>
            <a:ext cx="822862" cy="345745"/>
          </a:xfrm>
        </p:spPr>
        <p:txBody>
          <a:bodyPr anchor="b">
            <a:normAutofit/>
          </a:bodyPr>
          <a:lstStyle/>
          <a:p>
            <a:pPr>
              <a:spcAft>
                <a:spcPts val="600"/>
              </a:spcAft>
            </a:pPr>
            <a:fld id="{20C92893-8C51-46CF-9D47-24B3C575AFAA}" type="slidenum">
              <a:rPr lang="en-GB" smtClean="0"/>
              <a:pPr>
                <a:spcAft>
                  <a:spcPts val="600"/>
                </a:spcAft>
              </a:pPr>
              <a:t>24</a:t>
            </a:fld>
            <a:endParaRPr lang="en-GB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9D5EB4AC-A531-C44D-BD7A-72D2ABD7F835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xfrm>
            <a:off x="4998562" y="6787309"/>
            <a:ext cx="1256701" cy="402651"/>
          </a:xfrm>
        </p:spPr>
        <p:txBody>
          <a:bodyPr anchor="t">
            <a:normAutofit/>
          </a:bodyPr>
          <a:lstStyle/>
          <a:p>
            <a:pPr>
              <a:spcAft>
                <a:spcPts val="600"/>
              </a:spcAft>
            </a:pPr>
            <a:r>
              <a:rPr lang="en-GB"/>
              <a:t>rusnak.truni.sk</a:t>
            </a: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F3252026-BBF9-4E49-8433-F4A34E0809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6448" y="5378027"/>
            <a:ext cx="8312587" cy="1008380"/>
          </a:xfrm>
        </p:spPr>
        <p:txBody>
          <a:bodyPr anchor="b">
            <a:normAutofit/>
          </a:bodyPr>
          <a:lstStyle/>
          <a:p>
            <a:r>
              <a:rPr lang="sk-SK" dirty="0"/>
              <a:t>Revízia guidelines</a:t>
            </a:r>
          </a:p>
        </p:txBody>
      </p:sp>
      <p:sp>
        <p:nvSpPr>
          <p:cNvPr id="2" name="Zástupný objekt pre obsah 1">
            <a:extLst>
              <a:ext uri="{FF2B5EF4-FFF2-40B4-BE49-F238E27FC236}">
                <a16:creationId xmlns:a16="http://schemas.microsoft.com/office/drawing/2014/main" id="{6B3E397E-A4C0-FE46-8444-DAC945038A6D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232230" y="726034"/>
            <a:ext cx="4856082" cy="4920023"/>
          </a:xfrm>
        </p:spPr>
        <p:txBody>
          <a:bodyPr anchor="ctr">
            <a:normAutofit/>
          </a:bodyPr>
          <a:lstStyle/>
          <a:p>
            <a:pPr marL="20158" indent="0">
              <a:buNone/>
            </a:pPr>
            <a:r>
              <a:rPr lang="sk-SK" sz="2800" dirty="0"/>
              <a:t>Usmernenia musia byť založené na najlepších dostupných dôkazoch, mali by sa pravidelne preskúmavať a v prípade potreby upravovať, aby sa zohľadnil nový výskum, nové technológie a výsledky hodnotenia výsledkov usmernení.</a:t>
            </a:r>
          </a:p>
        </p:txBody>
      </p:sp>
      <p:pic>
        <p:nvPicPr>
          <p:cNvPr id="2056" name="Picture 8" descr="Revision Today 01 What is revision 02 03">
            <a:extLst>
              <a:ext uri="{FF2B5EF4-FFF2-40B4-BE49-F238E27FC236}">
                <a16:creationId xmlns:a16="http://schemas.microsoft.com/office/drawing/2014/main" id="{32F9505F-8430-FF49-B6B6-08B0A4A01E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541725" y="1608492"/>
            <a:ext cx="3607159" cy="2020009"/>
          </a:xfrm>
          <a:prstGeom prst="rect">
            <a:avLst/>
          </a:prstGeom>
          <a:solidFill>
            <a:srgbClr val="FFFFFF"/>
          </a:solidFill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8401319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text 8">
            <a:extLst>
              <a:ext uri="{FF2B5EF4-FFF2-40B4-BE49-F238E27FC236}">
                <a16:creationId xmlns:a16="http://schemas.microsoft.com/office/drawing/2014/main" id="{B7995094-8437-7B43-8F5F-197336A32F2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2" name="Zástupný objekt pre dátum 1">
            <a:extLst>
              <a:ext uri="{FF2B5EF4-FFF2-40B4-BE49-F238E27FC236}">
                <a16:creationId xmlns:a16="http://schemas.microsoft.com/office/drawing/2014/main" id="{1C11F06E-60CA-D44D-9711-8F611CC2CF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9CCE1-22D8-2548-8D91-844E726C4B07}" type="datetime1">
              <a:rPr lang="sk-SK" smtClean="0"/>
              <a:t>2.2.22</a:t>
            </a:fld>
            <a:endParaRPr lang="en-GB"/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CD814B0C-C4B4-AE48-B137-31FE050A356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C6CE37E-CBC8-4448-B085-1F6586CB95B8}" type="slidenum">
              <a:rPr lang="en-GB" smtClean="0"/>
              <a:pPr/>
              <a:t>25</a:t>
            </a:fld>
            <a:endParaRPr lang="en-GB"/>
          </a:p>
        </p:txBody>
      </p:sp>
      <p:sp>
        <p:nvSpPr>
          <p:cNvPr id="4" name="Zástupný objekt pre pätu 3">
            <a:extLst>
              <a:ext uri="{FF2B5EF4-FFF2-40B4-BE49-F238E27FC236}">
                <a16:creationId xmlns:a16="http://schemas.microsoft.com/office/drawing/2014/main" id="{BF095C39-0634-9543-8ED5-701BD5006A4B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/>
              <a:t>rusnak.truni.sk</a:t>
            </a:r>
          </a:p>
        </p:txBody>
      </p:sp>
      <p:sp>
        <p:nvSpPr>
          <p:cNvPr id="8" name="Nadpis 7">
            <a:extLst>
              <a:ext uri="{FF2B5EF4-FFF2-40B4-BE49-F238E27FC236}">
                <a16:creationId xmlns:a16="http://schemas.microsoft.com/office/drawing/2014/main" id="{38DBF08A-5FA3-044A-9BE1-0238B1790D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Kde hľadať </a:t>
            </a:r>
            <a:r>
              <a:rPr lang="sk-SK" dirty="0" err="1"/>
              <a:t>dôkzy</a:t>
            </a:r>
            <a:r>
              <a:rPr lang="sk-SK" dirty="0"/>
              <a:t> a guidelines</a:t>
            </a:r>
          </a:p>
        </p:txBody>
      </p:sp>
    </p:spTree>
    <p:extLst>
      <p:ext uri="{BB962C8B-B14F-4D97-AF65-F5344CB8AC3E}">
        <p14:creationId xmlns:p14="http://schemas.microsoft.com/office/powerpoint/2010/main" val="63119328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49" name="Title 1">
            <a:extLst>
              <a:ext uri="{FF2B5EF4-FFF2-40B4-BE49-F238E27FC236}">
                <a16:creationId xmlns:a16="http://schemas.microsoft.com/office/drawing/2014/main" id="{AC98AAE8-2566-B346-AC8D-DE927E12D4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9597" y="4596406"/>
            <a:ext cx="8172644" cy="1436160"/>
          </a:xfrm>
        </p:spPr>
        <p:txBody>
          <a:bodyPr rtlCol="0">
            <a:noAutofit/>
          </a:bodyPr>
          <a:lstStyle/>
          <a:p>
            <a:pPr>
              <a:defRPr/>
            </a:pPr>
            <a:r>
              <a:rPr lang="en-GB" altLang="en-US" sz="400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</a:rPr>
              <a:t>Cochrane Library</a:t>
            </a:r>
            <a:br>
              <a:rPr lang="en-GB" altLang="en-US" sz="400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en-GB" altLang="en-US" sz="400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</a:rPr>
              <a:t>http://</a:t>
            </a:r>
            <a:r>
              <a:rPr lang="en-GB" altLang="en-US" sz="4000" dirty="0" err="1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</a:rPr>
              <a:t>www.cochranelibrary.com</a:t>
            </a:r>
            <a:r>
              <a:rPr lang="en-GB" altLang="en-US" sz="400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</a:rPr>
              <a:t>/</a:t>
            </a:r>
          </a:p>
        </p:txBody>
      </p:sp>
      <p:sp>
        <p:nvSpPr>
          <p:cNvPr id="98306" name="Content Placeholder 2">
            <a:extLst>
              <a:ext uri="{FF2B5EF4-FFF2-40B4-BE49-F238E27FC236}">
                <a16:creationId xmlns:a16="http://schemas.microsoft.com/office/drawing/2014/main" id="{30D2FF8C-879C-2B4F-98FD-FAD61E0DC5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6449" y="372889"/>
            <a:ext cx="8052276" cy="4033519"/>
          </a:xfrm>
        </p:spPr>
        <p:txBody>
          <a:bodyPr/>
          <a:lstStyle/>
          <a:p>
            <a:pPr marL="0" indent="0">
              <a:buNone/>
            </a:pPr>
            <a:r>
              <a:rPr lang="sk-SK" altLang="en-US" dirty="0" err="1"/>
              <a:t>The</a:t>
            </a:r>
            <a:r>
              <a:rPr lang="sk-SK" altLang="en-US" dirty="0"/>
              <a:t> </a:t>
            </a:r>
            <a:r>
              <a:rPr lang="sk-SK" altLang="en-US" i="1" dirty="0" err="1"/>
              <a:t>Cochrane</a:t>
            </a:r>
            <a:r>
              <a:rPr lang="sk-SK" altLang="en-US" i="1" dirty="0"/>
              <a:t> </a:t>
            </a:r>
            <a:r>
              <a:rPr lang="sk-SK" altLang="en-US" i="1" dirty="0" err="1"/>
              <a:t>Database</a:t>
            </a:r>
            <a:r>
              <a:rPr lang="sk-SK" altLang="en-US" i="1" dirty="0"/>
              <a:t> of </a:t>
            </a:r>
            <a:r>
              <a:rPr lang="sk-SK" altLang="en-US" i="1" dirty="0" err="1"/>
              <a:t>Systematic</a:t>
            </a:r>
            <a:r>
              <a:rPr lang="sk-SK" altLang="en-US" i="1" dirty="0"/>
              <a:t> </a:t>
            </a:r>
            <a:r>
              <a:rPr lang="sk-SK" altLang="en-US" i="1" dirty="0" err="1"/>
              <a:t>Reviews</a:t>
            </a:r>
            <a:r>
              <a:rPr lang="sk-SK" altLang="en-US" i="1" dirty="0"/>
              <a:t> (CDSR) j</a:t>
            </a:r>
            <a:r>
              <a:rPr lang="sk-SK" altLang="en-US" dirty="0"/>
              <a:t>e hlavným zdrojom systematických preskúmaní v zdravotníctve. CDSR zahŕňa </a:t>
            </a:r>
            <a:r>
              <a:rPr lang="sk-SK" altLang="en-US" b="1" dirty="0">
                <a:hlinkClick r:id="rId2"/>
              </a:rPr>
              <a:t>Cochrane Reviews</a:t>
            </a:r>
            <a:r>
              <a:rPr lang="sk-SK" altLang="en-US" dirty="0"/>
              <a:t> (systematické preskúmania) a protokoly pre </a:t>
            </a:r>
            <a:r>
              <a:rPr lang="sk-SK" altLang="en-US" dirty="0" err="1"/>
              <a:t>Cochrane</a:t>
            </a:r>
            <a:r>
              <a:rPr lang="sk-SK" altLang="en-US" dirty="0"/>
              <a:t> </a:t>
            </a:r>
            <a:r>
              <a:rPr lang="sk-SK" altLang="en-US" dirty="0" err="1"/>
              <a:t>Reviews</a:t>
            </a:r>
            <a:r>
              <a:rPr lang="sk-SK" altLang="en-US" dirty="0"/>
              <a:t> ako aj literatúru. CDSR má tiež príležitostné doplnky. CDSR sa pravidelne aktualizuje, pretože </a:t>
            </a:r>
            <a:r>
              <a:rPr lang="sk-SK" altLang="en-US" dirty="0" err="1"/>
              <a:t>Cochrane</a:t>
            </a:r>
            <a:r>
              <a:rPr lang="sk-SK" altLang="en-US" dirty="0"/>
              <a:t> Recenzie sa uverejňujú "keď sú pripravené" a tvoria mesačné emisie; pozri plán publikovania.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282414-5261-D143-A714-6C6466397574}"/>
              </a:ext>
            </a:extLst>
          </p:cNvPr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20024C23-2A51-A14D-8D70-5FFBEF36D998}" type="datetime1">
              <a:rPr lang="sk-SK" altLang="en-US"/>
              <a:pPr>
                <a:defRPr/>
              </a:pPr>
              <a:t>2.2.22</a:t>
            </a:fld>
            <a:endParaRPr lang="de-DE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73FFB1-EEE4-2C4F-BA8F-FFCD3CFB04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56448" y="6844217"/>
            <a:ext cx="2699551" cy="345744"/>
          </a:xfrm>
        </p:spPr>
        <p:txBody>
          <a:bodyPr/>
          <a:lstStyle/>
          <a:p>
            <a:pPr>
              <a:defRPr/>
            </a:pPr>
            <a:r>
              <a:rPr lang="de-DE" altLang="en-US" dirty="0" err="1"/>
              <a:t>rusnakm@truni.sk</a:t>
            </a:r>
            <a:endParaRPr lang="de-DE" alt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F96737-735A-A54E-8D4C-4A9599894B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818657" indent="-314868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259472" indent="-251894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763260" indent="-251894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267049" indent="-251894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770838" indent="-25189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3274626" indent="-25189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778415" indent="-25189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4282204" indent="-25189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3C789CBD-0D05-614E-AE66-BDE584FC1B40}" type="slidenum">
              <a:rPr lang="de-DE" altLang="en-US">
                <a:latin typeface="Garamond" panose="02020404030301010803" pitchFamily="18" charset="0"/>
              </a:rPr>
              <a:pPr/>
              <a:t>26</a:t>
            </a:fld>
            <a:endParaRPr lang="de-DE" altLang="en-US">
              <a:latin typeface="Garamond" panose="02020404030301010803" pitchFamily="18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3" name="Title 1">
            <a:extLst>
              <a:ext uri="{FF2B5EF4-FFF2-40B4-BE49-F238E27FC236}">
                <a16:creationId xmlns:a16="http://schemas.microsoft.com/office/drawing/2014/main" id="{602F7A43-5F1D-AC4A-AC36-0A7C269DA4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1636" y="4391056"/>
            <a:ext cx="8312587" cy="1008380"/>
          </a:xfrm>
        </p:spPr>
        <p:txBody>
          <a:bodyPr rtlCol="0">
            <a:normAutofit fontScale="90000"/>
          </a:bodyPr>
          <a:lstStyle/>
          <a:p>
            <a:pPr>
              <a:defRPr/>
            </a:pPr>
            <a:r>
              <a:rPr lang="en-US" altLang="en-US" b="1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</a:rPr>
              <a:t>Cochrane Podcasts</a:t>
            </a:r>
            <a:br>
              <a:rPr lang="en-US" altLang="en-US" b="1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en-US" altLang="en-US" sz="3526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http://</a:t>
            </a:r>
            <a:r>
              <a:rPr lang="en-US" altLang="en-US" sz="3526" b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www.cochranelibrary.com</a:t>
            </a:r>
            <a:r>
              <a:rPr lang="en-US" altLang="en-US" sz="3526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/more-resources/</a:t>
            </a:r>
            <a:r>
              <a:rPr lang="en-US" altLang="en-US" sz="3526" b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cochrane-podcasts.html</a:t>
            </a:r>
            <a:endParaRPr lang="en-GB" altLang="en-US" dirty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99330" name="Content Placeholder 2">
            <a:extLst>
              <a:ext uri="{FF2B5EF4-FFF2-40B4-BE49-F238E27FC236}">
                <a16:creationId xmlns:a16="http://schemas.microsoft.com/office/drawing/2014/main" id="{0A83F0B6-A079-A54F-A15F-6BE190D649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1844" y="717175"/>
            <a:ext cx="7492173" cy="2935295"/>
          </a:xfrm>
        </p:spPr>
        <p:txBody>
          <a:bodyPr/>
          <a:lstStyle/>
          <a:p>
            <a:pPr marL="0" indent="0">
              <a:buNone/>
            </a:pPr>
            <a:r>
              <a:rPr lang="en-US" altLang="en-US" dirty="0"/>
              <a:t>Cochrane </a:t>
            </a:r>
            <a:r>
              <a:rPr lang="en-US" altLang="en-US" dirty="0" err="1"/>
              <a:t>dôkazy</a:t>
            </a:r>
            <a:r>
              <a:rPr lang="en-US" altLang="en-US" dirty="0"/>
              <a:t> za </a:t>
            </a:r>
            <a:r>
              <a:rPr lang="en-US" altLang="en-US" dirty="0" err="1"/>
              <a:t>menej</a:t>
            </a:r>
            <a:r>
              <a:rPr lang="en-US" altLang="en-US" dirty="0"/>
              <a:t> </a:t>
            </a:r>
            <a:r>
              <a:rPr lang="en-US" altLang="en-US" dirty="0" err="1"/>
              <a:t>ako</a:t>
            </a:r>
            <a:r>
              <a:rPr lang="en-US" altLang="en-US" dirty="0"/>
              <a:t> </a:t>
            </a:r>
            <a:r>
              <a:rPr lang="en-US" altLang="en-US" dirty="0" err="1"/>
              <a:t>päť</a:t>
            </a:r>
            <a:r>
              <a:rPr lang="en-US" altLang="en-US" dirty="0"/>
              <a:t> </a:t>
            </a:r>
            <a:r>
              <a:rPr lang="en-US" altLang="en-US" dirty="0" err="1"/>
              <a:t>minút</a:t>
            </a:r>
            <a:r>
              <a:rPr lang="en-US" altLang="en-US" dirty="0"/>
              <a:t>, </a:t>
            </a:r>
            <a:r>
              <a:rPr lang="en-US" altLang="en-US" dirty="0" err="1"/>
              <a:t>doručiť</a:t>
            </a:r>
            <a:r>
              <a:rPr lang="en-US" altLang="en-US" dirty="0"/>
              <a:t> </a:t>
            </a:r>
            <a:r>
              <a:rPr lang="en-US" altLang="en-US" dirty="0" err="1"/>
              <a:t>najnovšie</a:t>
            </a:r>
            <a:r>
              <a:rPr lang="en-US" altLang="en-US" dirty="0"/>
              <a:t> </a:t>
            </a:r>
            <a:r>
              <a:rPr lang="en-US" altLang="en-US" dirty="0" err="1"/>
              <a:t>dôkazy</a:t>
            </a:r>
            <a:r>
              <a:rPr lang="en-US" altLang="en-US" dirty="0"/>
              <a:t> Cochrane v </a:t>
            </a:r>
            <a:r>
              <a:rPr lang="en-US" altLang="en-US" dirty="0" err="1"/>
              <a:t>ľahko</a:t>
            </a:r>
            <a:r>
              <a:rPr lang="en-US" altLang="en-US" dirty="0"/>
              <a:t> </a:t>
            </a:r>
            <a:r>
              <a:rPr lang="en-US" altLang="en-US" dirty="0" err="1"/>
              <a:t>prístupnom</a:t>
            </a:r>
            <a:r>
              <a:rPr lang="en-US" altLang="en-US" dirty="0"/>
              <a:t> </a:t>
            </a:r>
            <a:r>
              <a:rPr lang="en-US" altLang="en-US" dirty="0" err="1"/>
              <a:t>zvukovom</a:t>
            </a:r>
            <a:r>
              <a:rPr lang="en-US" altLang="en-US" dirty="0"/>
              <a:t> </a:t>
            </a:r>
            <a:r>
              <a:rPr lang="en-US" altLang="en-US" dirty="0" err="1"/>
              <a:t>formáte</a:t>
            </a:r>
            <a:r>
              <a:rPr lang="en-US" altLang="en-US" dirty="0"/>
              <a:t>, </a:t>
            </a:r>
            <a:r>
              <a:rPr lang="en-US" altLang="en-US" dirty="0" err="1"/>
              <a:t>čo</a:t>
            </a:r>
            <a:r>
              <a:rPr lang="en-US" altLang="en-US" dirty="0"/>
              <a:t> </a:t>
            </a:r>
            <a:r>
              <a:rPr lang="en-US" altLang="en-US" dirty="0" err="1"/>
              <a:t>vám</a:t>
            </a:r>
            <a:r>
              <a:rPr lang="en-US" altLang="en-US" dirty="0"/>
              <a:t> </a:t>
            </a:r>
            <a:r>
              <a:rPr lang="en-US" altLang="en-US" dirty="0" err="1"/>
              <a:t>umožní</a:t>
            </a:r>
            <a:r>
              <a:rPr lang="en-US" altLang="en-US" dirty="0"/>
              <a:t> </a:t>
            </a:r>
            <a:r>
              <a:rPr lang="en-US" altLang="en-US" dirty="0" err="1"/>
              <a:t>zostať</a:t>
            </a:r>
            <a:r>
              <a:rPr lang="en-US" altLang="en-US" dirty="0"/>
              <a:t> </a:t>
            </a:r>
            <a:r>
              <a:rPr lang="en-US" altLang="en-US" dirty="0" err="1"/>
              <a:t>aktuálne</a:t>
            </a:r>
            <a:r>
              <a:rPr lang="en-US" altLang="en-US" dirty="0"/>
              <a:t> </a:t>
            </a:r>
            <a:r>
              <a:rPr lang="en-US" altLang="en-US" dirty="0" err="1"/>
              <a:t>na</a:t>
            </a:r>
            <a:r>
              <a:rPr lang="en-US" altLang="en-US" dirty="0"/>
              <a:t> novo </a:t>
            </a:r>
            <a:r>
              <a:rPr lang="en-US" altLang="en-US" dirty="0" err="1"/>
              <a:t>publikovaných</a:t>
            </a:r>
            <a:r>
              <a:rPr lang="en-US" altLang="en-US" dirty="0"/>
              <a:t> </a:t>
            </a:r>
            <a:r>
              <a:rPr lang="en-US" altLang="en-US" dirty="0" err="1"/>
              <a:t>recenziách</a:t>
            </a:r>
            <a:r>
              <a:rPr lang="en-US" altLang="en-US" dirty="0"/>
              <a:t>, </a:t>
            </a:r>
            <a:r>
              <a:rPr lang="en-US" altLang="en-US" dirty="0" err="1"/>
              <a:t>nech</a:t>
            </a:r>
            <a:r>
              <a:rPr lang="en-US" altLang="en-US" dirty="0"/>
              <a:t> </a:t>
            </a:r>
            <a:r>
              <a:rPr lang="en-US" altLang="en-US" dirty="0" err="1"/>
              <a:t>ste</a:t>
            </a:r>
            <a:r>
              <a:rPr lang="en-US" altLang="en-US" dirty="0"/>
              <a:t> </a:t>
            </a:r>
            <a:r>
              <a:rPr lang="en-US" altLang="en-US" dirty="0" err="1"/>
              <a:t>kdekoľvek</a:t>
            </a:r>
            <a:r>
              <a:rPr lang="en-US" altLang="en-US" dirty="0"/>
              <a:t>.
</a:t>
            </a:r>
            <a:endParaRPr lang="en-GB" alt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89A507-4C6B-5247-9684-E79E4F253D4F}"/>
              </a:ext>
            </a:extLst>
          </p:cNvPr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20024C23-2A51-A14D-8D70-5FFBEF36D998}" type="datetime1">
              <a:rPr lang="sk-SK" altLang="en-US"/>
              <a:pPr>
                <a:defRPr/>
              </a:pPr>
              <a:t>2.2.22</a:t>
            </a:fld>
            <a:endParaRPr lang="de-DE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1BB8F1-584B-EC49-BEE5-A519F1F5BF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56448" y="6844217"/>
            <a:ext cx="2481837" cy="345744"/>
          </a:xfrm>
        </p:spPr>
        <p:txBody>
          <a:bodyPr/>
          <a:lstStyle/>
          <a:p>
            <a:pPr>
              <a:defRPr/>
            </a:pPr>
            <a:r>
              <a:rPr lang="de-DE" altLang="en-US" dirty="0" err="1"/>
              <a:t>rusnakm@truni.sk</a:t>
            </a:r>
            <a:endParaRPr lang="de-DE" alt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C985A8-F065-BA4D-91A8-4BED77BA0D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818657" indent="-314868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259472" indent="-251894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763260" indent="-251894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267049" indent="-251894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770838" indent="-25189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3274626" indent="-25189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778415" indent="-25189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4282204" indent="-25189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5D253CA0-B5AA-5446-895D-55B45B5EB7BB}" type="slidenum">
              <a:rPr lang="de-DE" altLang="en-US">
                <a:latin typeface="Garamond" panose="02020404030301010803" pitchFamily="18" charset="0"/>
              </a:rPr>
              <a:pPr/>
              <a:t>27</a:t>
            </a:fld>
            <a:endParaRPr lang="de-DE" altLang="en-US">
              <a:latin typeface="Garamond" panose="02020404030301010803" pitchFamily="18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7" name="Title 1">
            <a:extLst>
              <a:ext uri="{FF2B5EF4-FFF2-40B4-BE49-F238E27FC236}">
                <a16:creationId xmlns:a16="http://schemas.microsoft.com/office/drawing/2014/main" id="{CCEB5EF4-6993-E149-9A12-7B193AD48C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5710" y="5100657"/>
            <a:ext cx="8727166" cy="1436160"/>
          </a:xfrm>
        </p:spPr>
        <p:txBody>
          <a:bodyPr rtlCol="0">
            <a:noAutofit/>
          </a:bodyPr>
          <a:lstStyle/>
          <a:p>
            <a:pPr>
              <a:defRPr/>
            </a:pPr>
            <a:r>
              <a:rPr lang="en-GB" altLang="en-US" sz="360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</a:rPr>
              <a:t>MEDLINE/PUBMED</a:t>
            </a:r>
            <a:br>
              <a:rPr lang="en-GB" altLang="en-US" sz="360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en-GB" altLang="en-US" sz="360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</a:rPr>
              <a:t>http://</a:t>
            </a:r>
            <a:r>
              <a:rPr lang="en-GB" altLang="en-US" sz="3600" dirty="0" err="1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</a:rPr>
              <a:t>www.ncbi.nlm.nih.gov</a:t>
            </a:r>
            <a:r>
              <a:rPr lang="en-GB" altLang="en-US" sz="360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</a:rPr>
              <a:t>/</a:t>
            </a:r>
            <a:r>
              <a:rPr lang="en-GB" altLang="en-US" sz="3600" dirty="0" err="1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</a:rPr>
              <a:t>pubmed</a:t>
            </a:r>
            <a:endParaRPr lang="en-GB" altLang="en-US" sz="3600" dirty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00354" name="Content Placeholder 2">
            <a:extLst>
              <a:ext uri="{FF2B5EF4-FFF2-40B4-BE49-F238E27FC236}">
                <a16:creationId xmlns:a16="http://schemas.microsoft.com/office/drawing/2014/main" id="{09BBD9D6-DFEC-6546-BFE5-2E0F45086D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5710" y="548190"/>
            <a:ext cx="8172644" cy="4822096"/>
          </a:xfrm>
        </p:spPr>
        <p:txBody>
          <a:bodyPr>
            <a:normAutofit/>
          </a:bodyPr>
          <a:lstStyle/>
          <a:p>
            <a:pPr marL="342900" indent="-342900"/>
            <a:r>
              <a:rPr lang="sk-SK" altLang="en-US" dirty="0" err="1"/>
              <a:t>PubMed</a:t>
            </a:r>
            <a:r>
              <a:rPr lang="sk-SK" altLang="en-US" dirty="0"/>
              <a:t> obsahuje viac ako 25 miliónov citácií biomedicínskej literatúry z MEDLINE, časopisov o vede o živote a online kníh. </a:t>
            </a:r>
          </a:p>
          <a:p>
            <a:pPr marL="342900" indent="-342900"/>
            <a:r>
              <a:rPr lang="sk-SK" altLang="en-US" dirty="0"/>
              <a:t>Citácie a abstrakty </a:t>
            </a:r>
            <a:r>
              <a:rPr lang="sk-SK" altLang="en-US" dirty="0" err="1"/>
              <a:t>PubMed</a:t>
            </a:r>
            <a:r>
              <a:rPr lang="sk-SK" altLang="en-US" dirty="0"/>
              <a:t> zahŕňajú oblasti biomedicíny a zdravia, ktoré pokrývajú časti vied o živote, </a:t>
            </a:r>
            <a:r>
              <a:rPr lang="sk-SK" altLang="en-US" dirty="0" err="1"/>
              <a:t>behaviorálnych</a:t>
            </a:r>
            <a:r>
              <a:rPr lang="sk-SK" altLang="en-US" dirty="0"/>
              <a:t> vied, chemických vied a </a:t>
            </a:r>
            <a:r>
              <a:rPr lang="sk-SK" altLang="en-US" dirty="0" err="1"/>
              <a:t>bioinžinierstva</a:t>
            </a:r>
            <a:r>
              <a:rPr lang="sk-SK" altLang="en-US" dirty="0"/>
              <a:t>. </a:t>
            </a:r>
          </a:p>
          <a:p>
            <a:pPr marL="342900" indent="-342900"/>
            <a:r>
              <a:rPr lang="sk-SK" altLang="en-US" dirty="0" err="1"/>
              <a:t>PubMed</a:t>
            </a:r>
            <a:r>
              <a:rPr lang="sk-SK" altLang="en-US" dirty="0"/>
              <a:t> tiež poskytuje prístup k ďalším relevantným webovým stránkam a odkazom na iné zdroje molekulárnej biológie NCBI.</a:t>
            </a:r>
            <a:endParaRPr lang="en-GB" alt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5B61A3-E199-E042-9042-0AB93D1307FB}"/>
              </a:ext>
            </a:extLst>
          </p:cNvPr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20024C23-2A51-A14D-8D70-5FFBEF36D998}" type="datetime1">
              <a:rPr lang="sk-SK" altLang="en-US"/>
              <a:pPr>
                <a:defRPr/>
              </a:pPr>
              <a:t>2.2.22</a:t>
            </a:fld>
            <a:endParaRPr lang="de-DE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D53FC8-71A4-D040-8AC0-D694DAB584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56448" y="6844217"/>
            <a:ext cx="3018865" cy="345744"/>
          </a:xfrm>
        </p:spPr>
        <p:txBody>
          <a:bodyPr/>
          <a:lstStyle/>
          <a:p>
            <a:pPr>
              <a:defRPr/>
            </a:pPr>
            <a:r>
              <a:rPr lang="de-DE" altLang="en-US" dirty="0" err="1"/>
              <a:t>rusnakm@truni.sk</a:t>
            </a:r>
            <a:endParaRPr lang="de-DE" alt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8785B2-6EAD-634D-A204-944D569162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818657" indent="-314868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259472" indent="-251894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763260" indent="-251894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267049" indent="-251894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770838" indent="-25189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3274626" indent="-25189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778415" indent="-25189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4282204" indent="-25189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696E7658-6719-6B43-99E4-61730364D61C}" type="slidenum">
              <a:rPr lang="de-DE" altLang="en-US">
                <a:latin typeface="Garamond" panose="02020404030301010803" pitchFamily="18" charset="0"/>
              </a:rPr>
              <a:pPr/>
              <a:t>28</a:t>
            </a:fld>
            <a:endParaRPr lang="de-DE" altLang="en-US">
              <a:latin typeface="Garamond" panose="02020404030301010803" pitchFamily="18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1" name="Title 1">
            <a:extLst>
              <a:ext uri="{FF2B5EF4-FFF2-40B4-BE49-F238E27FC236}">
                <a16:creationId xmlns:a16="http://schemas.microsoft.com/office/drawing/2014/main" id="{1B808CC8-006C-FB48-9311-E0B1F33A0F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7657" y="4568853"/>
            <a:ext cx="8752114" cy="1761526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en-US" altLang="en-US" sz="320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</a:rPr>
              <a:t>The National Institute for </a:t>
            </a:r>
            <a:r>
              <a:rPr lang="en-US" altLang="en-US" sz="310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</a:rPr>
              <a:t>Health and Care Excellence (NICE)</a:t>
            </a:r>
            <a:br>
              <a:rPr lang="en-US" altLang="en-US" sz="310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en-US" altLang="en-US" sz="310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</a:rPr>
              <a:t> https://</a:t>
            </a:r>
            <a:r>
              <a:rPr lang="en-US" altLang="en-US" sz="3100" dirty="0" err="1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</a:rPr>
              <a:t>www.nice.org.uk</a:t>
            </a:r>
            <a:r>
              <a:rPr lang="en-US" altLang="en-US" sz="310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</a:rPr>
              <a:t>/</a:t>
            </a:r>
            <a:endParaRPr lang="en-GB" altLang="en-US" dirty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33122" name="Content Placeholder 2">
            <a:extLst>
              <a:ext uri="{FF2B5EF4-FFF2-40B4-BE49-F238E27FC236}">
                <a16:creationId xmlns:a16="http://schemas.microsoft.com/office/drawing/2014/main" id="{25930A76-00C6-5E4D-989F-F8163449C5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2658" y="372889"/>
            <a:ext cx="8410546" cy="4561968"/>
          </a:xfrm>
        </p:spPr>
        <p:txBody>
          <a:bodyPr rtlCol="0">
            <a:normAutofit/>
          </a:bodyPr>
          <a:lstStyle/>
          <a:p>
            <a:pPr fontAlgn="auto">
              <a:buFont typeface="Wingdings" pitchFamily="2" charset="2"/>
              <a:buChar char="v"/>
              <a:defRPr/>
            </a:pPr>
            <a:r>
              <a:rPr lang="sk-SK" alt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poskytuje usmernenia a poradenstvo na zlepšenie zdravotnej a sociálnej starostlivosti, normy kvality a informačné služby pre zdravotníctvo, verejné zdravie a sociálnu starostlivosť. Obsahuje tiež zdroje, ktoré pomáhajú maximalizovať využitie dôkazov a usmernení.
Základné informácie pre kľúčové skupiny vrátane všeobecných lekárov, miestnej samosprávy, verejných zdravotníckych pracovníkov a verejnosti. 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52AAFD-F0D8-0441-A786-95EA975164E1}"/>
              </a:ext>
            </a:extLst>
          </p:cNvPr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20024C23-2A51-A14D-8D70-5FFBEF36D998}" type="datetime1">
              <a:rPr lang="sk-SK" altLang="en-US"/>
              <a:pPr>
                <a:defRPr/>
              </a:pPr>
              <a:t>2.2.22</a:t>
            </a:fld>
            <a:endParaRPr lang="de-DE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DF156E-8284-BE47-B389-B21A22B97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56449" y="6844216"/>
            <a:ext cx="3149494" cy="402651"/>
          </a:xfrm>
        </p:spPr>
        <p:txBody>
          <a:bodyPr/>
          <a:lstStyle/>
          <a:p>
            <a:pPr>
              <a:defRPr/>
            </a:pPr>
            <a:r>
              <a:rPr lang="de-DE" altLang="en-US" dirty="0" err="1"/>
              <a:t>rusnakm@truni.sk</a:t>
            </a:r>
            <a:endParaRPr lang="de-DE" alt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A6CED9-FBEF-5D49-8280-48CFB1037B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818657" indent="-314868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259472" indent="-251894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763260" indent="-251894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267049" indent="-251894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770838" indent="-25189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3274626" indent="-25189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778415" indent="-25189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4282204" indent="-25189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EBBB6E14-7D2F-A24D-85C2-479E5D3B844B}" type="slidenum">
              <a:rPr lang="de-DE" altLang="en-US">
                <a:latin typeface="Garamond" panose="02020404030301010803" pitchFamily="18" charset="0"/>
              </a:rPr>
              <a:pPr/>
              <a:t>29</a:t>
            </a:fld>
            <a:endParaRPr lang="de-DE" altLang="en-US">
              <a:latin typeface="Garamond" panose="02020404030301010803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text 7">
            <a:extLst>
              <a:ext uri="{FF2B5EF4-FFF2-40B4-BE49-F238E27FC236}">
                <a16:creationId xmlns:a16="http://schemas.microsoft.com/office/drawing/2014/main" id="{3D4A0F08-C870-F74A-9DF8-EE717A17611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27C9A4B2-8C6A-354B-83FC-B6F8FA6003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CAACE-A7B2-0749-B34B-74497316D696}" type="datetime1">
              <a:rPr lang="sk-SK" smtClean="0"/>
              <a:t>2.2.22</a:t>
            </a:fld>
            <a:endParaRPr lang="en-GB"/>
          </a:p>
        </p:txBody>
      </p:sp>
      <p:sp>
        <p:nvSpPr>
          <p:cNvPr id="5" name="Zástupný objekt pre číslo snímky 4">
            <a:extLst>
              <a:ext uri="{FF2B5EF4-FFF2-40B4-BE49-F238E27FC236}">
                <a16:creationId xmlns:a16="http://schemas.microsoft.com/office/drawing/2014/main" id="{6EA3CACF-E478-B247-BB43-29A8DB547C9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C92893-8C51-46CF-9D47-24B3C575AFAA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51D68FC2-CB55-B04B-818B-A5BB0A76A63F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/>
              <a:t>rusnak.truni.sk</a:t>
            </a:r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6EECA80E-485D-E840-8D7D-1EE8B3BD75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0229" y="2100791"/>
            <a:ext cx="8428807" cy="2591537"/>
          </a:xfrm>
        </p:spPr>
        <p:txBody>
          <a:bodyPr/>
          <a:lstStyle/>
          <a:p>
            <a:r>
              <a:rPr lang="sk-SK" dirty="0"/>
              <a:t>Čo sa myslí pod pojmom guidelines pre zdravie verejnosti</a:t>
            </a:r>
          </a:p>
        </p:txBody>
      </p:sp>
    </p:spTree>
    <p:extLst>
      <p:ext uri="{BB962C8B-B14F-4D97-AF65-F5344CB8AC3E}">
        <p14:creationId xmlns:p14="http://schemas.microsoft.com/office/powerpoint/2010/main" val="233924179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5" name="Title 1">
            <a:extLst>
              <a:ext uri="{FF2B5EF4-FFF2-40B4-BE49-F238E27FC236}">
                <a16:creationId xmlns:a16="http://schemas.microsoft.com/office/drawing/2014/main" id="{0BCDB66E-1980-244A-9FC4-E3D30332A3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2475" y="4992914"/>
            <a:ext cx="7492173" cy="1195469"/>
          </a:xfrm>
        </p:spPr>
        <p:txBody>
          <a:bodyPr rtlCol="0">
            <a:noAutofit/>
          </a:bodyPr>
          <a:lstStyle/>
          <a:p>
            <a:pPr>
              <a:defRPr/>
            </a:pPr>
            <a:r>
              <a:rPr lang="en-GB" altLang="en-US" sz="320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</a:rPr>
              <a:t>G-I-N Guidelines International Network</a:t>
            </a:r>
            <a:br>
              <a:rPr lang="en-GB" altLang="en-US" sz="320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en-GB" altLang="en-US" sz="320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</a:rPr>
              <a:t> http://</a:t>
            </a:r>
            <a:r>
              <a:rPr lang="en-GB" altLang="en-US" sz="3200" dirty="0" err="1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</a:rPr>
              <a:t>www.g-i-n.net</a:t>
            </a:r>
            <a:r>
              <a:rPr lang="en-GB" altLang="en-US" sz="320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</a:rPr>
              <a:t>/</a:t>
            </a:r>
          </a:p>
        </p:txBody>
      </p:sp>
      <p:sp>
        <p:nvSpPr>
          <p:cNvPr id="134146" name="Content Placeholder 2">
            <a:extLst>
              <a:ext uri="{FF2B5EF4-FFF2-40B4-BE49-F238E27FC236}">
                <a16:creationId xmlns:a16="http://schemas.microsoft.com/office/drawing/2014/main" id="{10E734D5-AE6E-9B40-9889-40B4EC26B8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1844" y="923099"/>
            <a:ext cx="7492173" cy="4185930"/>
          </a:xfrm>
        </p:spPr>
        <p:txBody>
          <a:bodyPr rtlCol="0">
            <a:normAutofit/>
          </a:bodyPr>
          <a:lstStyle/>
          <a:p>
            <a:pPr marL="342900" indent="-342900">
              <a:defRPr/>
            </a:pPr>
            <a:r>
              <a:rPr lang="sk-SK" alt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Poslaním je viesť, posilňovať a podporovať spoluprácu pri vývoji, prispôsobovaní a vykonávaní usmernení. </a:t>
            </a:r>
          </a:p>
          <a:p>
            <a:pPr marL="342900" indent="-342900">
              <a:defRPr/>
            </a:pPr>
            <a:r>
              <a:rPr lang="sk-SK" alt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Ako hlavný hráč na globálnej úrovni kvality zdravotnej starostlivosti G-I-N uľahčuje vytváranie sietí, podporuje </a:t>
            </a:r>
            <a:r>
              <a:rPr lang="sk-SK" altLang="en-US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excelentnosť</a:t>
            </a:r>
            <a:r>
              <a:rPr lang="sk-SK" alt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a pomáha našim členom vytvárať vysoko kvalitné usmernenia klinickej praxe, ktoré podporujú bezpečnú a účinnú starostlivosť o pacientov.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4E8FCD-8DC1-D745-9BF6-36D4D3A98B53}"/>
              </a:ext>
            </a:extLst>
          </p:cNvPr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20024C23-2A51-A14D-8D70-5FFBEF36D998}" type="datetime1">
              <a:rPr lang="sk-SK" altLang="en-US"/>
              <a:pPr>
                <a:defRPr/>
              </a:pPr>
              <a:t>2.2.22</a:t>
            </a:fld>
            <a:endParaRPr lang="de-DE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A4D165-52D7-4E44-9C95-E41F090674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56449" y="6844216"/>
            <a:ext cx="2336694" cy="402651"/>
          </a:xfrm>
        </p:spPr>
        <p:txBody>
          <a:bodyPr/>
          <a:lstStyle/>
          <a:p>
            <a:pPr>
              <a:defRPr/>
            </a:pPr>
            <a:r>
              <a:rPr lang="de-DE" altLang="en-US" dirty="0" err="1"/>
              <a:t>rusnakm@truni.sk</a:t>
            </a:r>
            <a:endParaRPr lang="de-DE" alt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1EBEBA-D75C-214E-B911-64C810ECC2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818657" indent="-314868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259472" indent="-251894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763260" indent="-251894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267049" indent="-251894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770838" indent="-25189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3274626" indent="-25189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778415" indent="-25189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4282204" indent="-25189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E71E348B-37CB-EB47-B241-7FCFC50413FC}" type="slidenum">
              <a:rPr lang="de-DE" altLang="en-US">
                <a:latin typeface="Garamond" panose="02020404030301010803" pitchFamily="18" charset="0"/>
              </a:rPr>
              <a:pPr/>
              <a:t>30</a:t>
            </a:fld>
            <a:endParaRPr lang="de-DE" altLang="en-US">
              <a:latin typeface="Garamond" panose="02020404030301010803" pitchFamily="18" charset="0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69" name="Title 1">
            <a:extLst>
              <a:ext uri="{FF2B5EF4-FFF2-40B4-BE49-F238E27FC236}">
                <a16:creationId xmlns:a16="http://schemas.microsoft.com/office/drawing/2014/main" id="{434F7E67-308A-154D-AFAF-A035ECC66D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>
              <a:defRPr/>
            </a:pPr>
            <a:r>
              <a:rPr lang="en-GB" altLang="en-US" sz="400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</a:rPr>
              <a:t>Google Scholar</a:t>
            </a:r>
            <a:br>
              <a:rPr lang="en-GB" altLang="en-US" sz="400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en-GB" altLang="en-US" sz="400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</a:rPr>
              <a:t> https://</a:t>
            </a:r>
            <a:r>
              <a:rPr lang="en-GB" altLang="en-US" sz="4000" dirty="0" err="1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</a:rPr>
              <a:t>scholar.google.com</a:t>
            </a:r>
            <a:r>
              <a:rPr lang="en-GB" altLang="en-US" sz="400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</a:rPr>
              <a:t>/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E0D968-C6A7-A540-9769-E1D0AB56B448}"/>
              </a:ext>
            </a:extLst>
          </p:cNvPr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20024C23-2A51-A14D-8D70-5FFBEF36D998}" type="datetime1">
              <a:rPr lang="sk-SK" altLang="en-US"/>
              <a:pPr>
                <a:defRPr/>
              </a:pPr>
              <a:t>2.2.22</a:t>
            </a:fld>
            <a:endParaRPr lang="de-DE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73748B-03BE-FF49-9F87-5B772B28FE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56449" y="6844216"/>
            <a:ext cx="2772122" cy="402651"/>
          </a:xfrm>
        </p:spPr>
        <p:txBody>
          <a:bodyPr/>
          <a:lstStyle/>
          <a:p>
            <a:pPr>
              <a:defRPr/>
            </a:pPr>
            <a:r>
              <a:rPr lang="de-DE" altLang="en-US" dirty="0" err="1"/>
              <a:t>rusnakm@truni.sk</a:t>
            </a:r>
            <a:endParaRPr lang="de-DE" alt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3DDA39-4476-9441-B1D8-B0BA3140C4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818657" indent="-314868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259472" indent="-251894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763260" indent="-251894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267049" indent="-251894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770838" indent="-25189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3274626" indent="-25189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778415" indent="-25189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4282204" indent="-25189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684436A3-A2D6-C04A-85B7-D32A152F0641}" type="slidenum">
              <a:rPr lang="de-DE" altLang="en-US">
                <a:latin typeface="Garamond" panose="02020404030301010803" pitchFamily="18" charset="0"/>
              </a:rPr>
              <a:pPr/>
              <a:t>31</a:t>
            </a:fld>
            <a:endParaRPr lang="de-DE" altLang="en-US">
              <a:latin typeface="Garamond" panose="02020404030301010803" pitchFamily="18" charset="0"/>
            </a:endParaRPr>
          </a:p>
        </p:txBody>
      </p:sp>
      <p:pic>
        <p:nvPicPr>
          <p:cNvPr id="103429" name="Picture 6">
            <a:extLst>
              <a:ext uri="{FF2B5EF4-FFF2-40B4-BE49-F238E27FC236}">
                <a16:creationId xmlns:a16="http://schemas.microsoft.com/office/drawing/2014/main" id="{9477C611-CFFB-9344-BCE5-F6933F3BB88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4255" y="498028"/>
            <a:ext cx="5076415" cy="4233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3" name="Title 1">
            <a:extLst>
              <a:ext uri="{FF2B5EF4-FFF2-40B4-BE49-F238E27FC236}">
                <a16:creationId xmlns:a16="http://schemas.microsoft.com/office/drawing/2014/main" id="{989B7142-A68B-9A4B-9B4C-D01F492973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>
              <a:defRPr/>
            </a:pPr>
            <a:r>
              <a:rPr lang="en-GB" altLang="en-US" sz="3600" b="1" dirty="0" err="1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</a:rPr>
              <a:t>MediSys</a:t>
            </a:r>
            <a:br>
              <a:rPr lang="en-GB" altLang="en-US" sz="360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en-GB" altLang="en-US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http://</a:t>
            </a:r>
            <a:r>
              <a:rPr lang="en-GB" altLang="en-US" sz="20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medisys.newsbrief.eu</a:t>
            </a:r>
            <a:r>
              <a:rPr lang="en-GB" altLang="en-US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/</a:t>
            </a:r>
            <a:r>
              <a:rPr lang="en-GB" altLang="en-US" sz="20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medisys</a:t>
            </a:r>
            <a:r>
              <a:rPr lang="en-GB" altLang="en-US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/</a:t>
            </a:r>
            <a:r>
              <a:rPr lang="en-GB" altLang="en-US" sz="20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homeedition</a:t>
            </a:r>
            <a:r>
              <a:rPr lang="en-GB" altLang="en-US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/</a:t>
            </a:r>
            <a:r>
              <a:rPr lang="en-GB" altLang="en-US" sz="20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en</a:t>
            </a:r>
            <a:r>
              <a:rPr lang="en-GB" altLang="en-US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/</a:t>
            </a:r>
            <a:r>
              <a:rPr lang="en-GB" altLang="en-US" sz="20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home.html</a:t>
            </a:r>
            <a:endParaRPr lang="en-GB" altLang="en-US" sz="3600" dirty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04450" name="Content Placeholder 2">
            <a:extLst>
              <a:ext uri="{FF2B5EF4-FFF2-40B4-BE49-F238E27FC236}">
                <a16:creationId xmlns:a16="http://schemas.microsoft.com/office/drawing/2014/main" id="{15B32BA6-BC41-F346-909B-E1149EEDEE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6448" y="756287"/>
            <a:ext cx="8211829" cy="4033519"/>
          </a:xfrm>
        </p:spPr>
        <p:txBody>
          <a:bodyPr>
            <a:normAutofit/>
          </a:bodyPr>
          <a:lstStyle/>
          <a:p>
            <a:pPr marL="342900" indent="-342900"/>
            <a:r>
              <a:rPr lang="sk-SK" altLang="en-US" dirty="0" err="1"/>
              <a:t>MedISys</a:t>
            </a:r>
            <a:r>
              <a:rPr lang="sk-SK" altLang="en-US" dirty="0"/>
              <a:t> je internetový monitorovací a analytický systém, ktorý poskytuje sledovanie založené na podujatiach na rýchlu identifikáciu potenciálnych hrozieb pre verejné zdravie pomocou informácií z internetu. </a:t>
            </a:r>
          </a:p>
          <a:p>
            <a:pPr marL="342900" indent="-342900"/>
            <a:r>
              <a:rPr lang="sk-SK" altLang="en-US" dirty="0"/>
              <a:t>Zobrazuje iba tie články so záujmom o verejné zdravie, zoskupené podľa choroby alebo typu ochorenia. </a:t>
            </a:r>
          </a:p>
          <a:p>
            <a:pPr marL="342900" indent="-342900"/>
            <a:r>
              <a:rPr lang="sk-SK" altLang="en-US" dirty="0"/>
              <a:t>Analyzuje správy a varuje používateľov automaticky generovanými upozorneniami. </a:t>
            </a:r>
          </a:p>
          <a:p>
            <a:pPr marL="342900" indent="-342900"/>
            <a:r>
              <a:rPr lang="sk-SK" altLang="en-US" dirty="0"/>
              <a:t>Informácie spracované spoločnosťou </a:t>
            </a:r>
            <a:r>
              <a:rPr lang="sk-SK" altLang="en-US" dirty="0" err="1"/>
              <a:t>Medisys</a:t>
            </a:r>
            <a:r>
              <a:rPr lang="sk-SK" altLang="en-US" dirty="0"/>
              <a:t> pochádzajú z programu </a:t>
            </a:r>
            <a:r>
              <a:rPr lang="sk-SK" altLang="en-US" i="1" dirty="0" err="1"/>
              <a:t>Europe</a:t>
            </a:r>
            <a:r>
              <a:rPr lang="sk-SK" altLang="en-US" i="1" dirty="0"/>
              <a:t> </a:t>
            </a:r>
            <a:r>
              <a:rPr lang="sk-SK" altLang="en-US" i="1" dirty="0" err="1"/>
              <a:t>Media</a:t>
            </a:r>
            <a:r>
              <a:rPr lang="sk-SK" altLang="en-US" i="1" dirty="0"/>
              <a:t> Monitor (EMM).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F9B239-AC01-F543-84C7-30E60986BC66}"/>
              </a:ext>
            </a:extLst>
          </p:cNvPr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20024C23-2A51-A14D-8D70-5FFBEF36D998}" type="datetime1">
              <a:rPr lang="sk-SK" altLang="en-US"/>
              <a:pPr>
                <a:defRPr/>
              </a:pPr>
              <a:t>2.2.22</a:t>
            </a:fld>
            <a:endParaRPr lang="de-DE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CFB8DC-555C-4744-BEF7-E044CFB9E9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56449" y="6844217"/>
            <a:ext cx="2743094" cy="345744"/>
          </a:xfrm>
        </p:spPr>
        <p:txBody>
          <a:bodyPr/>
          <a:lstStyle/>
          <a:p>
            <a:pPr>
              <a:defRPr/>
            </a:pPr>
            <a:r>
              <a:rPr lang="de-DE" altLang="en-US" dirty="0" err="1"/>
              <a:t>rusnakm@truni.sk</a:t>
            </a:r>
            <a:endParaRPr lang="de-DE" alt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C364E3-16E0-A542-9E4F-C6B62846F8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818657" indent="-314868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259472" indent="-251894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763260" indent="-251894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267049" indent="-251894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770838" indent="-25189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3274626" indent="-25189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778415" indent="-25189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4282204" indent="-25189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6010EA59-A20A-3444-BE49-E6F4AC6C2D5B}" type="slidenum">
              <a:rPr lang="de-DE" altLang="en-US">
                <a:latin typeface="Garamond" panose="02020404030301010803" pitchFamily="18" charset="0"/>
              </a:rPr>
              <a:pPr/>
              <a:t>32</a:t>
            </a:fld>
            <a:endParaRPr lang="de-DE" altLang="en-US">
              <a:latin typeface="Garamond" panose="02020404030301010803" pitchFamily="18" charset="0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objekt pre obsah 8">
            <a:extLst>
              <a:ext uri="{FF2B5EF4-FFF2-40B4-BE49-F238E27FC236}">
                <a16:creationId xmlns:a16="http://schemas.microsoft.com/office/drawing/2014/main" id="{B66F3E5A-E57E-6A4B-91FC-449534770D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Koncepciu guidelines pre zdravie verejnosti založených na dôkazoch</a:t>
            </a:r>
          </a:p>
          <a:p>
            <a:r>
              <a:rPr lang="sk-SK" dirty="0"/>
              <a:t>Všeobecný postup tvorby guidelines</a:t>
            </a:r>
          </a:p>
          <a:p>
            <a:r>
              <a:rPr lang="sk-SK" dirty="0"/>
              <a:t>Uviesť príklady guidelines v praxi zdravia verejnosti</a:t>
            </a:r>
          </a:p>
          <a:p>
            <a:endParaRPr lang="sk-SK" dirty="0"/>
          </a:p>
        </p:txBody>
      </p:sp>
      <p:sp>
        <p:nvSpPr>
          <p:cNvPr id="8" name="Nadpis 7">
            <a:extLst>
              <a:ext uri="{FF2B5EF4-FFF2-40B4-BE49-F238E27FC236}">
                <a16:creationId xmlns:a16="http://schemas.microsoft.com/office/drawing/2014/main" id="{1F38821B-512A-0A48-8FC6-0DCD4DB4BE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Zhrnutie</a:t>
            </a:r>
          </a:p>
        </p:txBody>
      </p:sp>
      <p:sp>
        <p:nvSpPr>
          <p:cNvPr id="2" name="Zástupný objekt pre dátum 1">
            <a:extLst>
              <a:ext uri="{FF2B5EF4-FFF2-40B4-BE49-F238E27FC236}">
                <a16:creationId xmlns:a16="http://schemas.microsoft.com/office/drawing/2014/main" id="{A5C017F8-35A1-8346-9437-494EBD04B6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9CCE1-22D8-2548-8D91-844E726C4B07}" type="datetime1">
              <a:rPr lang="sk-SK" smtClean="0"/>
              <a:t>2.2.22</a:t>
            </a:fld>
            <a:endParaRPr lang="en-GB"/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E2D59939-0AEF-B644-95CF-FB2DBE97A8F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C6CE37E-CBC8-4448-B085-1F6586CB95B8}" type="slidenum">
              <a:rPr lang="en-GB" smtClean="0"/>
              <a:pPr/>
              <a:t>33</a:t>
            </a:fld>
            <a:endParaRPr lang="en-GB"/>
          </a:p>
        </p:txBody>
      </p:sp>
      <p:sp>
        <p:nvSpPr>
          <p:cNvPr id="4" name="Zástupný objekt pre pätu 3">
            <a:extLst>
              <a:ext uri="{FF2B5EF4-FFF2-40B4-BE49-F238E27FC236}">
                <a16:creationId xmlns:a16="http://schemas.microsoft.com/office/drawing/2014/main" id="{CEC7DAF7-7322-7446-AEE6-212ACE3CA5C1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/>
              <a:t>rusnak.truni.sk</a:t>
            </a:r>
          </a:p>
        </p:txBody>
      </p:sp>
    </p:spTree>
    <p:extLst>
      <p:ext uri="{BB962C8B-B14F-4D97-AF65-F5344CB8AC3E}">
        <p14:creationId xmlns:p14="http://schemas.microsoft.com/office/powerpoint/2010/main" val="375390617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sah 1">
            <a:extLst>
              <a:ext uri="{FF2B5EF4-FFF2-40B4-BE49-F238E27FC236}">
                <a16:creationId xmlns:a16="http://schemas.microsoft.com/office/drawing/2014/main" id="{48205605-2390-3D45-8D92-540DBA6C66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77358" indent="-457200">
              <a:buFont typeface="+mj-lt"/>
              <a:buAutoNum type="arabicPeriod"/>
            </a:pPr>
            <a:r>
              <a:rPr lang="sk-SK" dirty="0"/>
              <a:t>Odvykanie fajčeniu</a:t>
            </a:r>
          </a:p>
          <a:p>
            <a:pPr marL="477358" indent="-457200">
              <a:buFont typeface="+mj-lt"/>
              <a:buAutoNum type="arabicPeriod"/>
            </a:pPr>
            <a:r>
              <a:rPr lang="sk-SK" dirty="0"/>
              <a:t>Prevencia vysokého krvného tlaku</a:t>
            </a:r>
          </a:p>
          <a:p>
            <a:pPr marL="477358" indent="-457200">
              <a:buFont typeface="+mj-lt"/>
              <a:buAutoNum type="arabicPeriod"/>
            </a:pPr>
            <a:r>
              <a:rPr lang="sk-SK" dirty="0"/>
              <a:t>Prevencia cukrovky u dospelých</a:t>
            </a:r>
          </a:p>
          <a:p>
            <a:pPr marL="477358" indent="-457200">
              <a:buFont typeface="+mj-lt"/>
              <a:buAutoNum type="arabicPeriod"/>
            </a:pPr>
            <a:r>
              <a:rPr lang="sk-SK" dirty="0"/>
              <a:t>Azbest a zdravie</a:t>
            </a:r>
          </a:p>
          <a:p>
            <a:pPr marL="477358" indent="-457200">
              <a:buFont typeface="+mj-lt"/>
              <a:buAutoNum type="arabicPeriod"/>
            </a:pPr>
            <a:r>
              <a:rPr lang="sk-SK" dirty="0"/>
              <a:t>Vírusová žltačka typu A</a:t>
            </a:r>
          </a:p>
          <a:p>
            <a:pPr marL="477358" indent="-457200">
              <a:buFont typeface="+mj-lt"/>
              <a:buAutoNum type="arabicPeriod"/>
            </a:pPr>
            <a:r>
              <a:rPr lang="sk-SK" dirty="0"/>
              <a:t>Vírusová žltačka typu B</a:t>
            </a: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E8C7A2C0-9960-8D4B-92CF-161CCDB5E7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Oblasti pre cvičenia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E04C5BD8-0FB1-0140-B846-B579F62096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CAACE-A7B2-0749-B34B-74497316D696}" type="datetime1">
              <a:rPr lang="sk-SK" smtClean="0"/>
              <a:t>2.2.22</a:t>
            </a:fld>
            <a:endParaRPr lang="en-GB"/>
          </a:p>
        </p:txBody>
      </p:sp>
      <p:sp>
        <p:nvSpPr>
          <p:cNvPr id="5" name="Zástupný objekt pre číslo snímky 4">
            <a:extLst>
              <a:ext uri="{FF2B5EF4-FFF2-40B4-BE49-F238E27FC236}">
                <a16:creationId xmlns:a16="http://schemas.microsoft.com/office/drawing/2014/main" id="{E39943FC-2008-454C-827E-4F61E13E6B1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C92893-8C51-46CF-9D47-24B3C575AFAA}" type="slidenum">
              <a:rPr lang="en-GB" smtClean="0"/>
              <a:pPr/>
              <a:t>34</a:t>
            </a:fld>
            <a:endParaRPr lang="en-GB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4778D7CD-894A-944C-B201-74A7802277DB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/>
              <a:t>rusnak.truni.sk</a:t>
            </a:r>
          </a:p>
        </p:txBody>
      </p:sp>
    </p:spTree>
    <p:extLst>
      <p:ext uri="{BB962C8B-B14F-4D97-AF65-F5344CB8AC3E}">
        <p14:creationId xmlns:p14="http://schemas.microsoft.com/office/powerpoint/2010/main" val="41458543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objekt pre obsah 7">
            <a:extLst>
              <a:ext uri="{FF2B5EF4-FFF2-40B4-BE49-F238E27FC236}">
                <a16:creationId xmlns:a16="http://schemas.microsoft.com/office/drawing/2014/main" id="{BF12210D-C9AD-2242-9C87-3997D482ED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4057" y="756287"/>
            <a:ext cx="7994220" cy="4033519"/>
          </a:xfrm>
        </p:spPr>
        <p:txBody>
          <a:bodyPr/>
          <a:lstStyle/>
          <a:p>
            <a:r>
              <a:rPr lang="sk-SK" dirty="0"/>
              <a:t>Formálne vyhlásenie o odporúčanej definovanej politike, funkcii alebo aktivite. </a:t>
            </a:r>
          </a:p>
          <a:p>
            <a:r>
              <a:rPr lang="sk-SK" dirty="0"/>
              <a:t>Príklady zahŕňajú usmernenia pre skríningové postupy, usmernenia pre klinické preventívne služby a etické vykonávanie praxe a výskumu v oblasti zdravia pri práci, epidemiológie atď. a usmernení pre klinickú prax. </a:t>
            </a:r>
          </a:p>
          <a:p>
            <a:r>
              <a:rPr lang="sk-SK" dirty="0"/>
              <a:t>Môžu existovať sankcie voči tým, ktorí porušujú smernice, ale vo všeobecnosti sú usmernenia voľnejšie štruktúrované ako kódexy správania a zriedka prísne presadzované.</a:t>
            </a:r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2245D2BA-FB54-4A4E-8F68-72EF90881C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5690" y="5798183"/>
            <a:ext cx="8312587" cy="1008380"/>
          </a:xfrm>
        </p:spPr>
        <p:txBody>
          <a:bodyPr/>
          <a:lstStyle/>
          <a:p>
            <a:r>
              <a:rPr lang="sk-SK" sz="3600" dirty="0"/>
              <a:t>Definícia guidelines pre ZV</a:t>
            </a:r>
            <a:br>
              <a:rPr lang="sk-SK" sz="2000" dirty="0"/>
            </a:br>
            <a:r>
              <a:rPr lang="sk-SK" sz="2000" dirty="0"/>
              <a:t>zdroj: </a:t>
            </a:r>
            <a:r>
              <a:rPr lang="sk-SK" sz="2000" dirty="0">
                <a:effectLst/>
              </a:rPr>
              <a:t>Porta M, </a:t>
            </a:r>
            <a:r>
              <a:rPr lang="sk-SK" sz="2000" dirty="0" err="1">
                <a:effectLst/>
              </a:rPr>
              <a:t>Last</a:t>
            </a:r>
            <a:r>
              <a:rPr lang="sk-SK" sz="2000" dirty="0">
                <a:effectLst/>
              </a:rPr>
              <a:t> JM. A </a:t>
            </a:r>
            <a:r>
              <a:rPr lang="sk-SK" sz="2000" dirty="0" err="1">
                <a:effectLst/>
              </a:rPr>
              <a:t>Dictionary</a:t>
            </a:r>
            <a:r>
              <a:rPr lang="sk-SK" sz="2000" dirty="0">
                <a:effectLst/>
              </a:rPr>
              <a:t> of </a:t>
            </a:r>
            <a:r>
              <a:rPr lang="sk-SK" sz="2000" dirty="0" err="1">
                <a:effectLst/>
              </a:rPr>
              <a:t>Public</a:t>
            </a:r>
            <a:r>
              <a:rPr lang="sk-SK" sz="2000" dirty="0">
                <a:effectLst/>
              </a:rPr>
              <a:t> </a:t>
            </a:r>
            <a:r>
              <a:rPr lang="sk-SK" sz="2000" dirty="0" err="1">
                <a:effectLst/>
              </a:rPr>
              <a:t>Health</a:t>
            </a:r>
            <a:r>
              <a:rPr lang="sk-SK" sz="2000" dirty="0">
                <a:effectLst/>
              </a:rPr>
              <a:t>. 2nd </a:t>
            </a:r>
            <a:r>
              <a:rPr lang="sk-SK" sz="2000" dirty="0" err="1">
                <a:effectLst/>
              </a:rPr>
              <a:t>ed</a:t>
            </a:r>
            <a:r>
              <a:rPr lang="sk-SK" sz="2000" dirty="0">
                <a:effectLst/>
              </a:rPr>
              <a:t>. </a:t>
            </a:r>
            <a:r>
              <a:rPr lang="sk-SK" sz="2000" dirty="0" err="1">
                <a:effectLst/>
              </a:rPr>
              <a:t>Oxford</a:t>
            </a:r>
            <a:r>
              <a:rPr lang="sk-SK" sz="2000" dirty="0">
                <a:effectLst/>
              </a:rPr>
              <a:t>, ox2 6dp, United </a:t>
            </a:r>
            <a:r>
              <a:rPr lang="sk-SK" sz="2000" dirty="0" err="1">
                <a:effectLst/>
              </a:rPr>
              <a:t>Kingdom</a:t>
            </a:r>
            <a:r>
              <a:rPr lang="sk-SK" sz="2000" dirty="0">
                <a:effectLst/>
              </a:rPr>
              <a:t>: OUP </a:t>
            </a:r>
            <a:r>
              <a:rPr lang="sk-SK" sz="2000" dirty="0" err="1">
                <a:effectLst/>
              </a:rPr>
              <a:t>Oxford</a:t>
            </a:r>
            <a:r>
              <a:rPr lang="sk-SK" sz="2000" dirty="0">
                <a:effectLst/>
              </a:rPr>
              <a:t>; 2018. 2188 p. (</a:t>
            </a:r>
            <a:r>
              <a:rPr lang="sk-SK" sz="2000" dirty="0" err="1">
                <a:effectLst/>
              </a:rPr>
              <a:t>Oxford</a:t>
            </a:r>
            <a:r>
              <a:rPr lang="sk-SK" sz="2000" dirty="0">
                <a:effectLst/>
              </a:rPr>
              <a:t> </a:t>
            </a:r>
            <a:r>
              <a:rPr lang="sk-SK" sz="2000" dirty="0" err="1">
                <a:effectLst/>
              </a:rPr>
              <a:t>Quick</a:t>
            </a:r>
            <a:r>
              <a:rPr lang="sk-SK" sz="2000" dirty="0">
                <a:effectLst/>
              </a:rPr>
              <a:t> </a:t>
            </a:r>
            <a:r>
              <a:rPr lang="sk-SK" sz="2000" dirty="0" err="1">
                <a:effectLst/>
              </a:rPr>
              <a:t>Reference</a:t>
            </a:r>
            <a:r>
              <a:rPr lang="sk-SK" sz="2000" dirty="0">
                <a:effectLst/>
              </a:rPr>
              <a:t>). </a:t>
            </a:r>
            <a:endParaRPr lang="sk-SK" sz="2000" dirty="0"/>
          </a:p>
        </p:txBody>
      </p:sp>
      <p:sp>
        <p:nvSpPr>
          <p:cNvPr id="3" name="Zástupný objekt pre dátum 2">
            <a:extLst>
              <a:ext uri="{FF2B5EF4-FFF2-40B4-BE49-F238E27FC236}">
                <a16:creationId xmlns:a16="http://schemas.microsoft.com/office/drawing/2014/main" id="{F98C21A0-09A7-3740-A0AB-91A9FF5B2E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4059C-29CF-3542-BA07-C47DEBCE32C1}" type="datetime1">
              <a:rPr lang="sk-SK" smtClean="0"/>
              <a:t>2.2.22</a:t>
            </a:fld>
            <a:endParaRPr lang="en-GB"/>
          </a:p>
        </p:txBody>
      </p:sp>
      <p:sp>
        <p:nvSpPr>
          <p:cNvPr id="4" name="Zástupný objekt pre číslo snímky 3">
            <a:extLst>
              <a:ext uri="{FF2B5EF4-FFF2-40B4-BE49-F238E27FC236}">
                <a16:creationId xmlns:a16="http://schemas.microsoft.com/office/drawing/2014/main" id="{31773D85-29E5-6E44-90B2-C851D94FE10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7D8D926-BC77-48DB-9B94-D8C2D2386DFA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1D45DF95-6152-C14F-952A-214BF3E2EE95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/>
              <a:t>rusnak.truni.sk</a:t>
            </a:r>
          </a:p>
        </p:txBody>
      </p:sp>
    </p:spTree>
    <p:extLst>
      <p:ext uri="{BB962C8B-B14F-4D97-AF65-F5344CB8AC3E}">
        <p14:creationId xmlns:p14="http://schemas.microsoft.com/office/powerpoint/2010/main" val="29492405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sah 1">
            <a:extLst>
              <a:ext uri="{FF2B5EF4-FFF2-40B4-BE49-F238E27FC236}">
                <a16:creationId xmlns:a16="http://schemas.microsoft.com/office/drawing/2014/main" id="{4DD379A7-64B6-6346-84AC-5FCF181CCD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8078" y="495030"/>
            <a:ext cx="8444163" cy="5397770"/>
          </a:xfrm>
        </p:spPr>
        <p:txBody>
          <a:bodyPr>
            <a:normAutofit/>
          </a:bodyPr>
          <a:lstStyle/>
          <a:p>
            <a:r>
              <a:rPr lang="sk-SK" sz="2400" b="1" i="1" dirty="0"/>
              <a:t>Usmernenie-</a:t>
            </a:r>
            <a:r>
              <a:rPr lang="sk-SK" sz="2400" b="1" i="1" dirty="0" err="1"/>
              <a:t>guidelines</a:t>
            </a:r>
            <a:r>
              <a:rPr lang="sk-SK" sz="2400" dirty="0"/>
              <a:t> je akýkoľvek dokument, bez ohľadu na jeho názov, ktorý obsahuje odporúčania, ktoré sa týkajú  zdravotných intervencií, či už ide o klinické, zdravie verejnosti alebo politické zásahy. 
</a:t>
            </a:r>
            <a:r>
              <a:rPr lang="sk-SK" sz="2400" b="1" i="1" dirty="0"/>
              <a:t>Odporúčanie-</a:t>
            </a:r>
            <a:r>
              <a:rPr lang="sk-SK" sz="2400" b="1" i="1" dirty="0" err="1"/>
              <a:t>recommendation</a:t>
            </a:r>
            <a:r>
              <a:rPr lang="sk-SK" sz="2400" dirty="0"/>
              <a:t> poskytuje informácie o tom, čo by mali robiť tvorcovia politík, poskytovatelia zdravotnej starostlivosti alebo pacienti. </a:t>
            </a:r>
          </a:p>
          <a:p>
            <a:r>
              <a:rPr lang="sk-SK" sz="2400" dirty="0"/>
              <a:t>Znamená to výber medzi rôznymi zásahmi, ktoré majú vplyv na zdravie a ktoré majú dopad na využívanie zdrojov.</a:t>
            </a: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4FF2C975-628B-9143-A266-BAB61A8886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6448" y="5378026"/>
            <a:ext cx="8312587" cy="1811933"/>
          </a:xfrm>
        </p:spPr>
        <p:txBody>
          <a:bodyPr/>
          <a:lstStyle/>
          <a:p>
            <a:r>
              <a:rPr lang="sk-SK" sz="3200" dirty="0"/>
              <a:t>Usmernenie </a:t>
            </a:r>
            <a:r>
              <a:rPr lang="sk-SK" sz="3200" dirty="0" err="1"/>
              <a:t>vs</a:t>
            </a:r>
            <a:r>
              <a:rPr lang="sk-SK" sz="3200" dirty="0"/>
              <a:t> odporúčanie podľa WHO</a:t>
            </a:r>
            <a:br>
              <a:rPr lang="sk-SK" dirty="0"/>
            </a:br>
            <a:r>
              <a:rPr lang="sk-SK" sz="3200" dirty="0" err="1"/>
              <a:t>Zdroj:</a:t>
            </a:r>
            <a:r>
              <a:rPr lang="sk-SK" sz="2400" dirty="0" err="1">
                <a:effectLst/>
              </a:rPr>
              <a:t>WHO</a:t>
            </a:r>
            <a:r>
              <a:rPr lang="sk-SK" sz="2400" dirty="0">
                <a:effectLst/>
              </a:rPr>
              <a:t>. WHO </a:t>
            </a:r>
            <a:r>
              <a:rPr lang="sk-SK" sz="2400" dirty="0" err="1">
                <a:effectLst/>
              </a:rPr>
              <a:t>handbook</a:t>
            </a:r>
            <a:r>
              <a:rPr lang="sk-SK" sz="2400" dirty="0">
                <a:effectLst/>
              </a:rPr>
              <a:t> </a:t>
            </a:r>
            <a:r>
              <a:rPr lang="sk-SK" sz="2400" dirty="0" err="1">
                <a:effectLst/>
              </a:rPr>
              <a:t>for</a:t>
            </a:r>
            <a:r>
              <a:rPr lang="sk-SK" sz="2400" dirty="0">
                <a:effectLst/>
              </a:rPr>
              <a:t> </a:t>
            </a:r>
            <a:r>
              <a:rPr lang="sk-SK" sz="2400" dirty="0" err="1">
                <a:effectLst/>
              </a:rPr>
              <a:t>guideline</a:t>
            </a:r>
            <a:r>
              <a:rPr lang="sk-SK" sz="2400" dirty="0">
                <a:effectLst/>
              </a:rPr>
              <a:t> </a:t>
            </a:r>
            <a:r>
              <a:rPr lang="sk-SK" sz="2400" dirty="0" err="1">
                <a:effectLst/>
              </a:rPr>
              <a:t>development</a:t>
            </a:r>
            <a:r>
              <a:rPr lang="sk-SK" sz="2400" dirty="0">
                <a:effectLst/>
              </a:rPr>
              <a:t>. </a:t>
            </a:r>
            <a:r>
              <a:rPr lang="sk-SK" sz="2400" dirty="0" err="1">
                <a:effectLst/>
              </a:rPr>
              <a:t>Geneva</a:t>
            </a:r>
            <a:r>
              <a:rPr lang="sk-SK" sz="2400" dirty="0">
                <a:effectLst/>
              </a:rPr>
              <a:t>, WHO; 2010. </a:t>
            </a:r>
            <a:endParaRPr lang="sk-SK" dirty="0"/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5F3196FF-72D0-B148-9CBE-8AB07654E7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CAACE-A7B2-0749-B34B-74497316D696}" type="datetime1">
              <a:rPr lang="sk-SK" smtClean="0"/>
              <a:t>2.2.22</a:t>
            </a:fld>
            <a:endParaRPr lang="en-GB"/>
          </a:p>
        </p:txBody>
      </p:sp>
      <p:sp>
        <p:nvSpPr>
          <p:cNvPr id="5" name="Zástupný objekt pre číslo snímky 4">
            <a:extLst>
              <a:ext uri="{FF2B5EF4-FFF2-40B4-BE49-F238E27FC236}">
                <a16:creationId xmlns:a16="http://schemas.microsoft.com/office/drawing/2014/main" id="{7CB7802C-73FB-734A-9689-75002655662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C92893-8C51-46CF-9D47-24B3C575AFAA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9066188D-95A7-A340-A7F6-A8F8819402C0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/>
              <a:t>rusnak.truni.sk</a:t>
            </a:r>
          </a:p>
        </p:txBody>
      </p:sp>
    </p:spTree>
    <p:extLst>
      <p:ext uri="{BB962C8B-B14F-4D97-AF65-F5344CB8AC3E}">
        <p14:creationId xmlns:p14="http://schemas.microsoft.com/office/powerpoint/2010/main" val="40210557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sah 1">
            <a:extLst>
              <a:ext uri="{FF2B5EF4-FFF2-40B4-BE49-F238E27FC236}">
                <a16:creationId xmlns:a16="http://schemas.microsoft.com/office/drawing/2014/main" id="{74B17B33-63BA-3B45-A691-CFE475E6F1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6448" y="756287"/>
            <a:ext cx="8211829" cy="4468856"/>
          </a:xfrm>
        </p:spPr>
        <p:txBody>
          <a:bodyPr>
            <a:normAutofit lnSpcReduction="10000"/>
          </a:bodyPr>
          <a:lstStyle/>
          <a:p>
            <a:r>
              <a:rPr lang="sk-SK" dirty="0"/>
              <a:t>dokumenty, ktoré obsahujú normy pre výrobu zdravotníckych technológií, ako sú lieky a vakcíny;
"ako ..." dokumenty alebo prevádzkové príručky (napr. ako vytvoriť výskumný projekt alebo ako implementovať službu);
dokumenty, ktoré opisujú štandardné operačné postupy (SOP) pre organizácie alebo systémy;
dokumenty, v ktorých sa uvádzajú stanovené zásady (napr. etika, ľudské práva, ústavné otázky);
dokumenty, ktoré poskytujú informácie o rôznych možnostiach intervencií bez odporúčania akéhokoľvek konkrétneho zásahu.</a:t>
            </a: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3D66D35D-B737-834D-B4E1-FE57522421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3910" y="5835836"/>
            <a:ext cx="8312587" cy="1008380"/>
          </a:xfrm>
        </p:spPr>
        <p:txBody>
          <a:bodyPr/>
          <a:lstStyle/>
          <a:p>
            <a:r>
              <a:rPr lang="sk-SK" dirty="0"/>
              <a:t>Čo nepovažujeme za guidelines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41236C60-591B-4B4E-BA37-15FD8AFA1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CAACE-A7B2-0749-B34B-74497316D696}" type="datetime1">
              <a:rPr lang="sk-SK" smtClean="0"/>
              <a:t>2.2.22</a:t>
            </a:fld>
            <a:endParaRPr lang="en-GB"/>
          </a:p>
        </p:txBody>
      </p:sp>
      <p:sp>
        <p:nvSpPr>
          <p:cNvPr id="5" name="Zástupný objekt pre číslo snímky 4">
            <a:extLst>
              <a:ext uri="{FF2B5EF4-FFF2-40B4-BE49-F238E27FC236}">
                <a16:creationId xmlns:a16="http://schemas.microsoft.com/office/drawing/2014/main" id="{7CC9DED1-52C1-A740-922D-08C2AF69619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C92893-8C51-46CF-9D47-24B3C575AFAA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D0DDBD55-1FE9-3D49-BA9A-A7B118808D50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/>
              <a:t>rusnak.truni.sk</a:t>
            </a:r>
          </a:p>
        </p:txBody>
      </p:sp>
    </p:spTree>
    <p:extLst>
      <p:ext uri="{BB962C8B-B14F-4D97-AF65-F5344CB8AC3E}">
        <p14:creationId xmlns:p14="http://schemas.microsoft.com/office/powerpoint/2010/main" val="5438876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sah 1">
            <a:extLst>
              <a:ext uri="{FF2B5EF4-FFF2-40B4-BE49-F238E27FC236}">
                <a16:creationId xmlns:a16="http://schemas.microsoft.com/office/drawing/2014/main" id="{E0BE89CE-F1B5-C74D-810D-5AEC51011D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6448" y="756287"/>
            <a:ext cx="8211829" cy="4033519"/>
          </a:xfrm>
        </p:spPr>
        <p:txBody>
          <a:bodyPr/>
          <a:lstStyle/>
          <a:p>
            <a:r>
              <a:rPr lang="sk-SK" dirty="0"/>
              <a:t>Štandardný diagnostický a terapeutický postup pre komplexný manažment karcinómu krčka maternice</a:t>
            </a:r>
            <a:br>
              <a:rPr lang="sk-SK" dirty="0"/>
            </a:br>
            <a:endParaRPr lang="sk-SK" dirty="0"/>
          </a:p>
          <a:p>
            <a:r>
              <a:rPr lang="sk-SK" dirty="0"/>
              <a:t>Štandardné postupy pre výkon lekárskeho ožiarenia v nukleárnej medicíne</a:t>
            </a:r>
          </a:p>
          <a:p>
            <a:endParaRPr lang="sk-SK" dirty="0"/>
          </a:p>
          <a:p>
            <a:r>
              <a:rPr lang="sk-SK" dirty="0"/>
              <a:t>Zdroj: </a:t>
            </a:r>
            <a:r>
              <a:rPr lang="sk-SK" dirty="0" err="1"/>
              <a:t>https</a:t>
            </a:r>
            <a:r>
              <a:rPr lang="sk-SK" dirty="0"/>
              <a:t>://</a:t>
            </a:r>
            <a:r>
              <a:rPr lang="sk-SK" dirty="0" err="1"/>
              <a:t>www.health.gov.sk</a:t>
            </a:r>
            <a:r>
              <a:rPr lang="sk-SK" dirty="0"/>
              <a:t>/</a:t>
            </a:r>
            <a:r>
              <a:rPr lang="sk-SK" dirty="0" err="1"/>
              <a:t>Clanok?standardne-diagnosticke-postupy</a:t>
            </a:r>
            <a:endParaRPr lang="sk-SK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72CBD861-83A6-C144-BA23-D1DED3E44D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Príklady guidelines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1FA71CE8-5E02-6C4A-B582-61F561303C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CAACE-A7B2-0749-B34B-74497316D696}" type="datetime1">
              <a:rPr lang="sk-SK" smtClean="0"/>
              <a:t>2.2.22</a:t>
            </a:fld>
            <a:endParaRPr lang="en-GB"/>
          </a:p>
        </p:txBody>
      </p:sp>
      <p:sp>
        <p:nvSpPr>
          <p:cNvPr id="5" name="Zástupný objekt pre číslo snímky 4">
            <a:extLst>
              <a:ext uri="{FF2B5EF4-FFF2-40B4-BE49-F238E27FC236}">
                <a16:creationId xmlns:a16="http://schemas.microsoft.com/office/drawing/2014/main" id="{A5618074-6531-B341-90B4-8B75E7B03B6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C92893-8C51-46CF-9D47-24B3C575AFAA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C56A72CE-5DFD-A549-9FCF-8BFDDE37F623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/>
              <a:t>rusnak.truni.sk</a:t>
            </a:r>
          </a:p>
        </p:txBody>
      </p:sp>
    </p:spTree>
    <p:extLst>
      <p:ext uri="{BB962C8B-B14F-4D97-AF65-F5344CB8AC3E}">
        <p14:creationId xmlns:p14="http://schemas.microsoft.com/office/powerpoint/2010/main" val="20907596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sah 1">
            <a:extLst>
              <a:ext uri="{FF2B5EF4-FFF2-40B4-BE49-F238E27FC236}">
                <a16:creationId xmlns:a16="http://schemas.microsoft.com/office/drawing/2014/main" id="{7B844660-32D2-7544-B04E-93D86A6C77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6448" y="756287"/>
            <a:ext cx="8211829" cy="4733804"/>
          </a:xfrm>
        </p:spPr>
        <p:txBody>
          <a:bodyPr>
            <a:normAutofit lnSpcReduction="10000"/>
          </a:bodyPr>
          <a:lstStyle/>
          <a:p>
            <a:r>
              <a:rPr lang="sk-SK" dirty="0"/>
              <a:t>Špecifikovaný rutinný alebo "učebnicový" spôsob, ako pokračovať v procese, ako je laboratórne testovanie alebo výroba zložiek. </a:t>
            </a:r>
          </a:p>
          <a:p>
            <a:r>
              <a:rPr lang="sk-SK" dirty="0"/>
              <a:t>Riadi sa formálnym protokolom. </a:t>
            </a:r>
          </a:p>
          <a:p>
            <a:r>
              <a:rPr lang="sk-SK" dirty="0"/>
              <a:t>V praxi sa často vyvíjal skôr z empirických skúseností ako z učebníc a je zdokonalený opatreniami, ako je analýza procesov, monitorovanie a hodnotenie.</a:t>
            </a:r>
          </a:p>
          <a:p>
            <a:r>
              <a:rPr lang="sk-SK" dirty="0"/>
              <a:t>Príklady: </a:t>
            </a:r>
          </a:p>
          <a:p>
            <a:pPr lvl="1"/>
            <a:r>
              <a:rPr lang="sk-SK" i="1" dirty="0"/>
              <a:t>Štandardný operačný postup pre zabezpečenie prevádzkových opatrení v zdravotníckom zariadení (ZZ) ústavnej zdravotnej starostlivosti (ZS) počas pandémie COVID-19 </a:t>
            </a:r>
            <a:r>
              <a:rPr lang="sk-SK" dirty="0"/>
              <a:t>alebo</a:t>
            </a:r>
            <a:r>
              <a:rPr lang="sk-SK" i="1" dirty="0"/>
              <a:t> </a:t>
            </a:r>
          </a:p>
          <a:p>
            <a:pPr lvl="1"/>
            <a:r>
              <a:rPr lang="sk-SK" i="1" dirty="0"/>
              <a:t>Zásady na vykonávanie </a:t>
            </a:r>
            <a:r>
              <a:rPr lang="sk-SK" i="1" dirty="0" err="1"/>
              <a:t>protiepidemických</a:t>
            </a:r>
            <a:r>
              <a:rPr lang="sk-SK" i="1" dirty="0"/>
              <a:t> opatrení v ohniskách výskytu vírusových hepatitíd</a:t>
            </a:r>
          </a:p>
          <a:p>
            <a:endParaRPr lang="sk-SK" i="1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6A9563AF-B6FD-3B40-ACF8-8C784C076D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3910" y="5835836"/>
            <a:ext cx="8312587" cy="1008380"/>
          </a:xfrm>
        </p:spPr>
        <p:txBody>
          <a:bodyPr/>
          <a:lstStyle/>
          <a:p>
            <a:r>
              <a:rPr lang="sk-SK" sz="4400" dirty="0"/>
              <a:t>Štandardný operačný/prevádzkový postup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10F6043C-C7F4-254B-9C88-F5272D49A6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CAACE-A7B2-0749-B34B-74497316D696}" type="datetime1">
              <a:rPr lang="sk-SK" smtClean="0"/>
              <a:t>2.2.22</a:t>
            </a:fld>
            <a:endParaRPr lang="en-GB"/>
          </a:p>
        </p:txBody>
      </p:sp>
      <p:sp>
        <p:nvSpPr>
          <p:cNvPr id="5" name="Zástupný objekt pre číslo snímky 4">
            <a:extLst>
              <a:ext uri="{FF2B5EF4-FFF2-40B4-BE49-F238E27FC236}">
                <a16:creationId xmlns:a16="http://schemas.microsoft.com/office/drawing/2014/main" id="{61D5BE43-AE00-4A41-BF16-9F7F3BC455F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C92893-8C51-46CF-9D47-24B3C575AFAA}" type="slidenum">
              <a:rPr lang="en-GB" smtClean="0"/>
              <a:pPr/>
              <a:t>8</a:t>
            </a:fld>
            <a:endParaRPr lang="en-GB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6938EEA5-830C-EB4A-8BE4-A6713E2DE701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/>
              <a:t>rusnak.truni.sk</a:t>
            </a:r>
          </a:p>
        </p:txBody>
      </p:sp>
    </p:spTree>
    <p:extLst>
      <p:ext uri="{BB962C8B-B14F-4D97-AF65-F5344CB8AC3E}">
        <p14:creationId xmlns:p14="http://schemas.microsoft.com/office/powerpoint/2010/main" val="11634654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text 6">
            <a:extLst>
              <a:ext uri="{FF2B5EF4-FFF2-40B4-BE49-F238E27FC236}">
                <a16:creationId xmlns:a16="http://schemas.microsoft.com/office/drawing/2014/main" id="{860A168E-B174-2D46-80BE-C4F9959F44D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0A54DE75-52FE-9A45-9CB7-21CCD47619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CAACE-A7B2-0749-B34B-74497316D696}" type="datetime1">
              <a:rPr lang="sk-SK" smtClean="0"/>
              <a:t>2.2.22</a:t>
            </a:fld>
            <a:endParaRPr lang="en-GB"/>
          </a:p>
        </p:txBody>
      </p:sp>
      <p:sp>
        <p:nvSpPr>
          <p:cNvPr id="5" name="Zástupný objekt pre číslo snímky 4">
            <a:extLst>
              <a:ext uri="{FF2B5EF4-FFF2-40B4-BE49-F238E27FC236}">
                <a16:creationId xmlns:a16="http://schemas.microsoft.com/office/drawing/2014/main" id="{87C47557-EEAB-F54B-8D48-C25488E7717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C92893-8C51-46CF-9D47-24B3C575AFAA}" type="slidenum">
              <a:rPr lang="en-GB" smtClean="0"/>
              <a:pPr/>
              <a:t>9</a:t>
            </a:fld>
            <a:endParaRPr lang="en-GB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4AB4DFD6-FA32-1640-86B2-91CDC7A92B50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/>
              <a:t>rusnak.truni.sk</a:t>
            </a: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B7449689-843D-1F4D-8EAB-278473A3AA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Druhy guidelines podľa WHO</a:t>
            </a:r>
          </a:p>
        </p:txBody>
      </p:sp>
    </p:spTree>
    <p:extLst>
      <p:ext uri="{BB962C8B-B14F-4D97-AF65-F5344CB8AC3E}">
        <p14:creationId xmlns:p14="http://schemas.microsoft.com/office/powerpoint/2010/main" val="270851480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artin_Trnava_prednasky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Elemental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lemental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ácia2" id="{E1632062-1FA9-9544-9EF3-FB0837E571F8}" vid="{A3C71F72-6A57-2744-BB06-A6F4C439330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Martin_Trnava_prednasky</Template>
  <TotalTime>601</TotalTime>
  <Words>2368</Words>
  <Application>Microsoft Macintosh PowerPoint</Application>
  <PresentationFormat>Vlastná</PresentationFormat>
  <Paragraphs>218</Paragraphs>
  <Slides>34</Slides>
  <Notes>0</Notes>
  <HiddenSlides>1</HiddenSlides>
  <MMClips>0</MMClips>
  <ScaleCrop>false</ScaleCrop>
  <HeadingPairs>
    <vt:vector size="6" baseType="variant">
      <vt:variant>
        <vt:lpstr>Použité písma</vt:lpstr>
      </vt:variant>
      <vt:variant>
        <vt:i4>5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34</vt:i4>
      </vt:variant>
    </vt:vector>
  </HeadingPairs>
  <TitlesOfParts>
    <vt:vector size="40" baseType="lpstr">
      <vt:lpstr>Arial</vt:lpstr>
      <vt:lpstr>Calibri</vt:lpstr>
      <vt:lpstr>Garamond</vt:lpstr>
      <vt:lpstr>Palatino Linotype</vt:lpstr>
      <vt:lpstr>Wingdings</vt:lpstr>
      <vt:lpstr>Martin_Trnava_prednasky</vt:lpstr>
      <vt:lpstr> Štandardné diagnostické a terapeutické postupy Guidelines-postupy-usmernenia-návody</vt:lpstr>
      <vt:lpstr>Vzdelávací cieľ</vt:lpstr>
      <vt:lpstr>Čo sa myslí pod pojmom guidelines pre zdravie verejnosti</vt:lpstr>
      <vt:lpstr>Definícia guidelines pre ZV zdroj: Porta M, Last JM. A Dictionary of Public Health. 2nd ed. Oxford, ox2 6dp, United Kingdom: OUP Oxford; 2018. 2188 p. (Oxford Quick Reference). </vt:lpstr>
      <vt:lpstr>Usmernenie vs odporúčanie podľa WHO Zdroj:WHO. WHO handbook for guideline development. Geneva, WHO; 2010. </vt:lpstr>
      <vt:lpstr>Čo nepovažujeme za guidelines</vt:lpstr>
      <vt:lpstr>Príklady guidelines</vt:lpstr>
      <vt:lpstr>Štandardný operačný/prevádzkový postup</vt:lpstr>
      <vt:lpstr>Druhy guidelines podľa WHO</vt:lpstr>
      <vt:lpstr>Rýchle usmernenie</vt:lpstr>
      <vt:lpstr>Príklad rýchleho usmernenia</vt:lpstr>
      <vt:lpstr>Štandardné smernice</vt:lpstr>
      <vt:lpstr>Úplné guidelines</vt:lpstr>
      <vt:lpstr>Princípy vývoja guidelines</vt:lpstr>
      <vt:lpstr>9 princípov vývoja guidelines</vt:lpstr>
      <vt:lpstr>Výsledky pre zdravie</vt:lpstr>
      <vt:lpstr>Najlepšie dôkazy</vt:lpstr>
      <vt:lpstr>Čo robiť, ak dôkazy nemáme</vt:lpstr>
      <vt:lpstr>Multidisciplinárny prístup</vt:lpstr>
      <vt:lpstr>Flexibilita a prispôsobivosť</vt:lpstr>
      <vt:lpstr>Ekonomické dôsledky</vt:lpstr>
      <vt:lpstr>Šírenie a vykonávanie usmernení</vt:lpstr>
      <vt:lpstr>Hodnotenie</vt:lpstr>
      <vt:lpstr>Revízia guidelines</vt:lpstr>
      <vt:lpstr>Kde hľadať dôkzy a guidelines</vt:lpstr>
      <vt:lpstr>Cochrane Library http://www.cochranelibrary.com/</vt:lpstr>
      <vt:lpstr>Cochrane Podcasts http://www.cochranelibrary.com/more-resources/cochrane-podcasts.html</vt:lpstr>
      <vt:lpstr>MEDLINE/PUBMED http://www.ncbi.nlm.nih.gov/pubmed</vt:lpstr>
      <vt:lpstr>The National Institute for Health and Care Excellence (NICE)  https://www.nice.org.uk/</vt:lpstr>
      <vt:lpstr>G-I-N Guidelines International Network  http://www.g-i-n.net/</vt:lpstr>
      <vt:lpstr>Google Scholar  https://scholar.google.com/</vt:lpstr>
      <vt:lpstr>MediSys http://medisys.newsbrief.eu/medisys/homeedition/en/home.html</vt:lpstr>
      <vt:lpstr>Zhrnutie</vt:lpstr>
      <vt:lpstr>Oblasti pre cvičenia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Úvod do medicíny a zdravia verejnosti založených na dôkazoch</dc:title>
  <dc:subject/>
  <dc:creator>Rusnák Martin</dc:creator>
  <cp:keywords/>
  <dc:description/>
  <cp:lastModifiedBy>Rusnák Martin</cp:lastModifiedBy>
  <cp:revision>3</cp:revision>
  <dcterms:created xsi:type="dcterms:W3CDTF">2022-01-01T11:16:46Z</dcterms:created>
  <dcterms:modified xsi:type="dcterms:W3CDTF">2022-02-02T11:31:15Z</dcterms:modified>
  <cp:category/>
</cp:coreProperties>
</file>