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9"/>
  </p:notesMasterIdLst>
  <p:handoutMasterIdLst>
    <p:handoutMasterId r:id="rId30"/>
  </p:handoutMasterIdLst>
  <p:sldIdLst>
    <p:sldId id="256" r:id="rId2"/>
    <p:sldId id="286" r:id="rId3"/>
    <p:sldId id="311" r:id="rId4"/>
    <p:sldId id="272" r:id="rId5"/>
    <p:sldId id="273" r:id="rId6"/>
    <p:sldId id="313" r:id="rId7"/>
    <p:sldId id="312" r:id="rId8"/>
    <p:sldId id="314" r:id="rId9"/>
    <p:sldId id="315" r:id="rId10"/>
    <p:sldId id="316" r:id="rId11"/>
    <p:sldId id="319" r:id="rId12"/>
    <p:sldId id="320" r:id="rId13"/>
    <p:sldId id="317" r:id="rId14"/>
    <p:sldId id="318" r:id="rId15"/>
    <p:sldId id="321" r:id="rId16"/>
    <p:sldId id="268" r:id="rId17"/>
    <p:sldId id="269" r:id="rId18"/>
    <p:sldId id="322" r:id="rId19"/>
    <p:sldId id="323" r:id="rId20"/>
    <p:sldId id="324" r:id="rId21"/>
    <p:sldId id="326" r:id="rId22"/>
    <p:sldId id="327" r:id="rId23"/>
    <p:sldId id="329" r:id="rId24"/>
    <p:sldId id="330" r:id="rId25"/>
    <p:sldId id="328" r:id="rId26"/>
    <p:sldId id="310" r:id="rId27"/>
    <p:sldId id="284" r:id="rId28"/>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BE178-4A26-544E-94C4-70CADCF3C94E}" v="32" dt="2022-02-03T17:43:29.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5"/>
    <p:restoredTop sz="93197"/>
  </p:normalViewPr>
  <p:slideViewPr>
    <p:cSldViewPr snapToGrid="0" snapToObjects="1">
      <p:cViewPr varScale="1">
        <p:scale>
          <a:sx n="104" d="100"/>
          <a:sy n="104" d="100"/>
        </p:scale>
        <p:origin x="2648" y="160"/>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nák Martin" userId="ab40e25b-8674-445f-9176-77ec21acf6b8" providerId="ADAL" clId="{94CBE178-4A26-544E-94C4-70CADCF3C94E}"/>
    <pc:docChg chg="custSel addSld modSld sldOrd">
      <pc:chgData name="Rusnák Martin" userId="ab40e25b-8674-445f-9176-77ec21acf6b8" providerId="ADAL" clId="{94CBE178-4A26-544E-94C4-70CADCF3C94E}" dt="2022-02-03T17:43:42.993" v="1257" actId="113"/>
      <pc:docMkLst>
        <pc:docMk/>
      </pc:docMkLst>
      <pc:sldChg chg="addSp delSp modSp">
        <pc:chgData name="Rusnák Martin" userId="ab40e25b-8674-445f-9176-77ec21acf6b8" providerId="ADAL" clId="{94CBE178-4A26-544E-94C4-70CADCF3C94E}" dt="2022-02-03T07:29:51.474" v="188" actId="1076"/>
        <pc:sldMkLst>
          <pc:docMk/>
          <pc:sldMk cId="2746099195" sldId="256"/>
        </pc:sldMkLst>
        <pc:picChg chg="del">
          <ac:chgData name="Rusnák Martin" userId="ab40e25b-8674-445f-9176-77ec21acf6b8" providerId="ADAL" clId="{94CBE178-4A26-544E-94C4-70CADCF3C94E}" dt="2022-02-03T07:29:25.906" v="183" actId="478"/>
          <ac:picMkLst>
            <pc:docMk/>
            <pc:sldMk cId="2746099195" sldId="256"/>
            <ac:picMk id="4" creationId="{147A4B50-3133-5D4B-A0A7-90E9703147D4}"/>
          </ac:picMkLst>
        </pc:picChg>
        <pc:picChg chg="add mod">
          <ac:chgData name="Rusnák Martin" userId="ab40e25b-8674-445f-9176-77ec21acf6b8" providerId="ADAL" clId="{94CBE178-4A26-544E-94C4-70CADCF3C94E}" dt="2022-02-03T07:29:51.474" v="188" actId="1076"/>
          <ac:picMkLst>
            <pc:docMk/>
            <pc:sldMk cId="2746099195" sldId="256"/>
            <ac:picMk id="1026" creationId="{B7D0696E-2595-CA43-B6A7-71425F275B07}"/>
          </ac:picMkLst>
        </pc:picChg>
      </pc:sldChg>
      <pc:sldChg chg="delSp modSp add mod">
        <pc:chgData name="Rusnák Martin" userId="ab40e25b-8674-445f-9176-77ec21acf6b8" providerId="ADAL" clId="{94CBE178-4A26-544E-94C4-70CADCF3C94E}" dt="2022-02-03T07:22:50.650" v="38" actId="20577"/>
        <pc:sldMkLst>
          <pc:docMk/>
          <pc:sldMk cId="1126560272" sldId="272"/>
        </pc:sldMkLst>
        <pc:spChg chg="mod">
          <ac:chgData name="Rusnák Martin" userId="ab40e25b-8674-445f-9176-77ec21acf6b8" providerId="ADAL" clId="{94CBE178-4A26-544E-94C4-70CADCF3C94E}" dt="2022-02-03T07:22:50.650" v="38" actId="20577"/>
          <ac:spMkLst>
            <pc:docMk/>
            <pc:sldMk cId="1126560272" sldId="272"/>
            <ac:spMk id="2" creationId="{76EE4C7A-2203-4D5D-8364-2D4C398F63C2}"/>
          </ac:spMkLst>
        </pc:spChg>
        <pc:spChg chg="del">
          <ac:chgData name="Rusnák Martin" userId="ab40e25b-8674-445f-9176-77ec21acf6b8" providerId="ADAL" clId="{94CBE178-4A26-544E-94C4-70CADCF3C94E}" dt="2022-02-03T07:22:18.511" v="2" actId="478"/>
          <ac:spMkLst>
            <pc:docMk/>
            <pc:sldMk cId="1126560272" sldId="272"/>
            <ac:spMk id="3" creationId="{714DEF75-A768-483A-9F0B-949B228DBFBC}"/>
          </ac:spMkLst>
        </pc:spChg>
        <pc:spChg chg="mod">
          <ac:chgData name="Rusnák Martin" userId="ab40e25b-8674-445f-9176-77ec21acf6b8" providerId="ADAL" clId="{94CBE178-4A26-544E-94C4-70CADCF3C94E}" dt="2022-02-03T07:22:23.693" v="3" actId="1076"/>
          <ac:spMkLst>
            <pc:docMk/>
            <pc:sldMk cId="1126560272" sldId="272"/>
            <ac:spMk id="4" creationId="{ABAB88D1-7A0B-49F4-BF31-4329F58FCB94}"/>
          </ac:spMkLst>
        </pc:spChg>
      </pc:sldChg>
      <pc:sldChg chg="modSp add mod">
        <pc:chgData name="Rusnák Martin" userId="ab40e25b-8674-445f-9176-77ec21acf6b8" providerId="ADAL" clId="{94CBE178-4A26-544E-94C4-70CADCF3C94E}" dt="2022-02-03T07:42:41.295" v="292" actId="403"/>
        <pc:sldMkLst>
          <pc:docMk/>
          <pc:sldMk cId="2042473531" sldId="273"/>
        </pc:sldMkLst>
        <pc:spChg chg="mod">
          <ac:chgData name="Rusnák Martin" userId="ab40e25b-8674-445f-9176-77ec21acf6b8" providerId="ADAL" clId="{94CBE178-4A26-544E-94C4-70CADCF3C94E}" dt="2022-02-03T07:42:41.295" v="292" actId="403"/>
          <ac:spMkLst>
            <pc:docMk/>
            <pc:sldMk cId="2042473531" sldId="273"/>
            <ac:spMk id="3" creationId="{8585EDA9-8AD4-4EDF-8437-FC56F3ADB51D}"/>
          </ac:spMkLst>
        </pc:spChg>
      </pc:sldChg>
      <pc:sldChg chg="modSp mod">
        <pc:chgData name="Rusnák Martin" userId="ab40e25b-8674-445f-9176-77ec21acf6b8" providerId="ADAL" clId="{94CBE178-4A26-544E-94C4-70CADCF3C94E}" dt="2022-02-03T07:27:08.535" v="182" actId="20577"/>
        <pc:sldMkLst>
          <pc:docMk/>
          <pc:sldMk cId="201793766" sldId="286"/>
        </pc:sldMkLst>
        <pc:spChg chg="mod">
          <ac:chgData name="Rusnák Martin" userId="ab40e25b-8674-445f-9176-77ec21acf6b8" providerId="ADAL" clId="{94CBE178-4A26-544E-94C4-70CADCF3C94E}" dt="2022-02-03T07:27:08.535" v="182" actId="20577"/>
          <ac:spMkLst>
            <pc:docMk/>
            <pc:sldMk cId="201793766" sldId="286"/>
            <ac:spMk id="9" creationId="{2C4311A5-E358-5B4F-9AED-1DDF440A411C}"/>
          </ac:spMkLst>
        </pc:spChg>
      </pc:sldChg>
      <pc:sldChg chg="modSp new mod">
        <pc:chgData name="Rusnák Martin" userId="ab40e25b-8674-445f-9176-77ec21acf6b8" providerId="ADAL" clId="{94CBE178-4A26-544E-94C4-70CADCF3C94E}" dt="2022-02-03T07:41:47.816" v="288" actId="1076"/>
        <pc:sldMkLst>
          <pc:docMk/>
          <pc:sldMk cId="2184262970" sldId="311"/>
        </pc:sldMkLst>
        <pc:spChg chg="mod">
          <ac:chgData name="Rusnák Martin" userId="ab40e25b-8674-445f-9176-77ec21acf6b8" providerId="ADAL" clId="{94CBE178-4A26-544E-94C4-70CADCF3C94E}" dt="2022-02-03T07:41:04.273" v="287" actId="13926"/>
          <ac:spMkLst>
            <pc:docMk/>
            <pc:sldMk cId="2184262970" sldId="311"/>
            <ac:spMk id="2" creationId="{EADEC12C-4138-1748-9A00-68FE2FF3644E}"/>
          </ac:spMkLst>
        </pc:spChg>
        <pc:spChg chg="mod">
          <ac:chgData name="Rusnák Martin" userId="ab40e25b-8674-445f-9176-77ec21acf6b8" providerId="ADAL" clId="{94CBE178-4A26-544E-94C4-70CADCF3C94E}" dt="2022-02-03T07:41:47.816" v="288" actId="1076"/>
          <ac:spMkLst>
            <pc:docMk/>
            <pc:sldMk cId="2184262970" sldId="311"/>
            <ac:spMk id="3" creationId="{16DB5422-41F9-124F-AB05-FB258E42E8EB}"/>
          </ac:spMkLst>
        </pc:spChg>
      </pc:sldChg>
      <pc:sldChg chg="modSp new mod">
        <pc:chgData name="Rusnák Martin" userId="ab40e25b-8674-445f-9176-77ec21acf6b8" providerId="ADAL" clId="{94CBE178-4A26-544E-94C4-70CADCF3C94E}" dt="2022-02-03T07:45:47.416" v="314" actId="14100"/>
        <pc:sldMkLst>
          <pc:docMk/>
          <pc:sldMk cId="2181056618" sldId="312"/>
        </pc:sldMkLst>
        <pc:spChg chg="mod">
          <ac:chgData name="Rusnák Martin" userId="ab40e25b-8674-445f-9176-77ec21acf6b8" providerId="ADAL" clId="{94CBE178-4A26-544E-94C4-70CADCF3C94E}" dt="2022-02-03T07:45:47.416" v="314" actId="14100"/>
          <ac:spMkLst>
            <pc:docMk/>
            <pc:sldMk cId="2181056618" sldId="312"/>
            <ac:spMk id="2" creationId="{C1C0A7B9-8B51-1E4D-807B-7DD9BC559C4B}"/>
          </ac:spMkLst>
        </pc:spChg>
        <pc:spChg chg="mod">
          <ac:chgData name="Rusnák Martin" userId="ab40e25b-8674-445f-9176-77ec21acf6b8" providerId="ADAL" clId="{94CBE178-4A26-544E-94C4-70CADCF3C94E}" dt="2022-02-03T07:45:22.534" v="309" actId="1076"/>
          <ac:spMkLst>
            <pc:docMk/>
            <pc:sldMk cId="2181056618" sldId="312"/>
            <ac:spMk id="3" creationId="{D0239CC5-3FC4-CB4C-A601-4DF95DB2AB64}"/>
          </ac:spMkLst>
        </pc:spChg>
      </pc:sldChg>
      <pc:sldChg chg="addSp delSp modSp new mod ord modClrScheme chgLayout">
        <pc:chgData name="Rusnák Martin" userId="ab40e25b-8674-445f-9176-77ec21acf6b8" providerId="ADAL" clId="{94CBE178-4A26-544E-94C4-70CADCF3C94E}" dt="2022-02-03T17:43:14.431" v="1246" actId="403"/>
        <pc:sldMkLst>
          <pc:docMk/>
          <pc:sldMk cId="3252781289" sldId="313"/>
        </pc:sldMkLst>
        <pc:spChg chg="del mod ord">
          <ac:chgData name="Rusnák Martin" userId="ab40e25b-8674-445f-9176-77ec21acf6b8" providerId="ADAL" clId="{94CBE178-4A26-544E-94C4-70CADCF3C94E}" dt="2022-02-03T07:46:13.644" v="316" actId="700"/>
          <ac:spMkLst>
            <pc:docMk/>
            <pc:sldMk cId="3252781289" sldId="313"/>
            <ac:spMk id="2" creationId="{75044FAE-AACD-504C-9BBF-5A7B647DC183}"/>
          </ac:spMkLst>
        </pc:spChg>
        <pc:spChg chg="del mod ord">
          <ac:chgData name="Rusnák Martin" userId="ab40e25b-8674-445f-9176-77ec21acf6b8" providerId="ADAL" clId="{94CBE178-4A26-544E-94C4-70CADCF3C94E}" dt="2022-02-03T07:46:13.644" v="316" actId="700"/>
          <ac:spMkLst>
            <pc:docMk/>
            <pc:sldMk cId="3252781289" sldId="313"/>
            <ac:spMk id="3" creationId="{F6BD0E40-877B-B649-B2C7-A29947D63E2B}"/>
          </ac:spMkLst>
        </pc:spChg>
        <pc:spChg chg="mod ord">
          <ac:chgData name="Rusnák Martin" userId="ab40e25b-8674-445f-9176-77ec21acf6b8" providerId="ADAL" clId="{94CBE178-4A26-544E-94C4-70CADCF3C94E}" dt="2022-02-03T07:46:13.644" v="316" actId="700"/>
          <ac:spMkLst>
            <pc:docMk/>
            <pc:sldMk cId="3252781289" sldId="313"/>
            <ac:spMk id="4" creationId="{F9EB4A72-16BC-7940-A86B-045A71D49D23}"/>
          </ac:spMkLst>
        </pc:spChg>
        <pc:spChg chg="mod ord">
          <ac:chgData name="Rusnák Martin" userId="ab40e25b-8674-445f-9176-77ec21acf6b8" providerId="ADAL" clId="{94CBE178-4A26-544E-94C4-70CADCF3C94E}" dt="2022-02-03T07:46:13.644" v="316" actId="700"/>
          <ac:spMkLst>
            <pc:docMk/>
            <pc:sldMk cId="3252781289" sldId="313"/>
            <ac:spMk id="5" creationId="{60670A09-B612-A44C-8098-6A8D94997A92}"/>
          </ac:spMkLst>
        </pc:spChg>
        <pc:spChg chg="mod ord">
          <ac:chgData name="Rusnák Martin" userId="ab40e25b-8674-445f-9176-77ec21acf6b8" providerId="ADAL" clId="{94CBE178-4A26-544E-94C4-70CADCF3C94E}" dt="2022-02-03T07:46:13.644" v="316" actId="700"/>
          <ac:spMkLst>
            <pc:docMk/>
            <pc:sldMk cId="3252781289" sldId="313"/>
            <ac:spMk id="6" creationId="{640E0634-C116-364A-9F25-11C201F7C06A}"/>
          </ac:spMkLst>
        </pc:spChg>
        <pc:spChg chg="add mod ord">
          <ac:chgData name="Rusnák Martin" userId="ab40e25b-8674-445f-9176-77ec21acf6b8" providerId="ADAL" clId="{94CBE178-4A26-544E-94C4-70CADCF3C94E}" dt="2022-02-03T17:43:14.431" v="1246" actId="403"/>
          <ac:spMkLst>
            <pc:docMk/>
            <pc:sldMk cId="3252781289" sldId="313"/>
            <ac:spMk id="7" creationId="{5178364D-FD3C-CE4C-9978-37A137A97CAC}"/>
          </ac:spMkLst>
        </pc:spChg>
        <pc:spChg chg="add mod ord">
          <ac:chgData name="Rusnák Martin" userId="ab40e25b-8674-445f-9176-77ec21acf6b8" providerId="ADAL" clId="{94CBE178-4A26-544E-94C4-70CADCF3C94E}" dt="2022-02-03T17:42:51.853" v="1240" actId="113"/>
          <ac:spMkLst>
            <pc:docMk/>
            <pc:sldMk cId="3252781289" sldId="313"/>
            <ac:spMk id="8" creationId="{DDC06650-6F57-E34A-82A6-148E953402A8}"/>
          </ac:spMkLst>
        </pc:spChg>
      </pc:sldChg>
      <pc:sldChg chg="modSp new mod">
        <pc:chgData name="Rusnák Martin" userId="ab40e25b-8674-445f-9176-77ec21acf6b8" providerId="ADAL" clId="{94CBE178-4A26-544E-94C4-70CADCF3C94E}" dt="2022-02-03T16:48:16.728" v="502" actId="1076"/>
        <pc:sldMkLst>
          <pc:docMk/>
          <pc:sldMk cId="1007973679" sldId="314"/>
        </pc:sldMkLst>
        <pc:spChg chg="mod">
          <ac:chgData name="Rusnák Martin" userId="ab40e25b-8674-445f-9176-77ec21acf6b8" providerId="ADAL" clId="{94CBE178-4A26-544E-94C4-70CADCF3C94E}" dt="2022-02-03T16:47:54.724" v="491" actId="20577"/>
          <ac:spMkLst>
            <pc:docMk/>
            <pc:sldMk cId="1007973679" sldId="314"/>
            <ac:spMk id="2" creationId="{A3B4561B-3CC1-8843-96A5-9572BC658AEB}"/>
          </ac:spMkLst>
        </pc:spChg>
        <pc:spChg chg="mod">
          <ac:chgData name="Rusnák Martin" userId="ab40e25b-8674-445f-9176-77ec21acf6b8" providerId="ADAL" clId="{94CBE178-4A26-544E-94C4-70CADCF3C94E}" dt="2022-02-03T16:48:16.728" v="502" actId="1076"/>
          <ac:spMkLst>
            <pc:docMk/>
            <pc:sldMk cId="1007973679" sldId="314"/>
            <ac:spMk id="3" creationId="{568A783D-E178-8840-9C5B-98499DD7BF9D}"/>
          </ac:spMkLst>
        </pc:spChg>
      </pc:sldChg>
      <pc:sldChg chg="modSp new mod">
        <pc:chgData name="Rusnák Martin" userId="ab40e25b-8674-445f-9176-77ec21acf6b8" providerId="ADAL" clId="{94CBE178-4A26-544E-94C4-70CADCF3C94E}" dt="2022-02-03T17:02:59.744" v="575" actId="14100"/>
        <pc:sldMkLst>
          <pc:docMk/>
          <pc:sldMk cId="4209917724" sldId="315"/>
        </pc:sldMkLst>
        <pc:spChg chg="mod">
          <ac:chgData name="Rusnák Martin" userId="ab40e25b-8674-445f-9176-77ec21acf6b8" providerId="ADAL" clId="{94CBE178-4A26-544E-94C4-70CADCF3C94E}" dt="2022-02-03T17:02:59.744" v="575" actId="14100"/>
          <ac:spMkLst>
            <pc:docMk/>
            <pc:sldMk cId="4209917724" sldId="315"/>
            <ac:spMk id="2" creationId="{01717039-F3E9-994B-B1D4-B5823311E363}"/>
          </ac:spMkLst>
        </pc:spChg>
        <pc:spChg chg="mod">
          <ac:chgData name="Rusnák Martin" userId="ab40e25b-8674-445f-9176-77ec21acf6b8" providerId="ADAL" clId="{94CBE178-4A26-544E-94C4-70CADCF3C94E}" dt="2022-02-03T16:57:10.398" v="559" actId="404"/>
          <ac:spMkLst>
            <pc:docMk/>
            <pc:sldMk cId="4209917724" sldId="315"/>
            <ac:spMk id="3" creationId="{561FDF49-DF79-5044-82F4-030D3CF8F81E}"/>
          </ac:spMkLst>
        </pc:spChg>
      </pc:sldChg>
      <pc:sldChg chg="addSp delSp modSp new mod modClrScheme chgLayout">
        <pc:chgData name="Rusnák Martin" userId="ab40e25b-8674-445f-9176-77ec21acf6b8" providerId="ADAL" clId="{94CBE178-4A26-544E-94C4-70CADCF3C94E}" dt="2022-02-03T17:43:42.993" v="1257" actId="113"/>
        <pc:sldMkLst>
          <pc:docMk/>
          <pc:sldMk cId="1988002044" sldId="316"/>
        </pc:sldMkLst>
        <pc:spChg chg="del mod ord">
          <ac:chgData name="Rusnák Martin" userId="ab40e25b-8674-445f-9176-77ec21acf6b8" providerId="ADAL" clId="{94CBE178-4A26-544E-94C4-70CADCF3C94E}" dt="2022-02-03T17:04:21.890" v="577" actId="700"/>
          <ac:spMkLst>
            <pc:docMk/>
            <pc:sldMk cId="1988002044" sldId="316"/>
            <ac:spMk id="2" creationId="{714D7625-68DC-0549-B530-48EAAC6C991E}"/>
          </ac:spMkLst>
        </pc:spChg>
        <pc:spChg chg="del mod ord">
          <ac:chgData name="Rusnák Martin" userId="ab40e25b-8674-445f-9176-77ec21acf6b8" providerId="ADAL" clId="{94CBE178-4A26-544E-94C4-70CADCF3C94E}" dt="2022-02-03T17:04:21.890" v="577" actId="700"/>
          <ac:spMkLst>
            <pc:docMk/>
            <pc:sldMk cId="1988002044" sldId="316"/>
            <ac:spMk id="3" creationId="{13AF4DE9-AB78-204C-9BB6-B017385CD850}"/>
          </ac:spMkLst>
        </pc:spChg>
        <pc:spChg chg="mod ord">
          <ac:chgData name="Rusnák Martin" userId="ab40e25b-8674-445f-9176-77ec21acf6b8" providerId="ADAL" clId="{94CBE178-4A26-544E-94C4-70CADCF3C94E}" dt="2022-02-03T17:04:21.890" v="577" actId="700"/>
          <ac:spMkLst>
            <pc:docMk/>
            <pc:sldMk cId="1988002044" sldId="316"/>
            <ac:spMk id="4" creationId="{5D934223-7950-C44D-A890-FB28F6000EE3}"/>
          </ac:spMkLst>
        </pc:spChg>
        <pc:spChg chg="mod ord">
          <ac:chgData name="Rusnák Martin" userId="ab40e25b-8674-445f-9176-77ec21acf6b8" providerId="ADAL" clId="{94CBE178-4A26-544E-94C4-70CADCF3C94E}" dt="2022-02-03T17:04:21.890" v="577" actId="700"/>
          <ac:spMkLst>
            <pc:docMk/>
            <pc:sldMk cId="1988002044" sldId="316"/>
            <ac:spMk id="5" creationId="{28073939-EABC-E546-8573-24B6552DB696}"/>
          </ac:spMkLst>
        </pc:spChg>
        <pc:spChg chg="mod ord">
          <ac:chgData name="Rusnák Martin" userId="ab40e25b-8674-445f-9176-77ec21acf6b8" providerId="ADAL" clId="{94CBE178-4A26-544E-94C4-70CADCF3C94E}" dt="2022-02-03T17:04:21.890" v="577" actId="700"/>
          <ac:spMkLst>
            <pc:docMk/>
            <pc:sldMk cId="1988002044" sldId="316"/>
            <ac:spMk id="6" creationId="{C80E0DED-B57D-E446-991E-64267FA58F96}"/>
          </ac:spMkLst>
        </pc:spChg>
        <pc:spChg chg="add mod ord">
          <ac:chgData name="Rusnák Martin" userId="ab40e25b-8674-445f-9176-77ec21acf6b8" providerId="ADAL" clId="{94CBE178-4A26-544E-94C4-70CADCF3C94E}" dt="2022-02-03T17:43:26.123" v="1247" actId="21"/>
          <ac:spMkLst>
            <pc:docMk/>
            <pc:sldMk cId="1988002044" sldId="316"/>
            <ac:spMk id="7" creationId="{013BBEAB-74A7-AB42-A4CD-AD04412FCB89}"/>
          </ac:spMkLst>
        </pc:spChg>
        <pc:spChg chg="add mod ord">
          <ac:chgData name="Rusnák Martin" userId="ab40e25b-8674-445f-9176-77ec21acf6b8" providerId="ADAL" clId="{94CBE178-4A26-544E-94C4-70CADCF3C94E}" dt="2022-02-03T17:43:42.993" v="1257" actId="113"/>
          <ac:spMkLst>
            <pc:docMk/>
            <pc:sldMk cId="1988002044" sldId="316"/>
            <ac:spMk id="8" creationId="{046E942C-D2BB-FA43-84D5-C18EC1D6468A}"/>
          </ac:spMkLst>
        </pc:spChg>
      </pc:sldChg>
      <pc:sldChg chg="addSp delSp modSp new mod modClrScheme chgLayout">
        <pc:chgData name="Rusnák Martin" userId="ab40e25b-8674-445f-9176-77ec21acf6b8" providerId="ADAL" clId="{94CBE178-4A26-544E-94C4-70CADCF3C94E}" dt="2022-02-03T17:10:39.824" v="777" actId="20577"/>
        <pc:sldMkLst>
          <pc:docMk/>
          <pc:sldMk cId="606760528" sldId="317"/>
        </pc:sldMkLst>
        <pc:spChg chg="del mod ord">
          <ac:chgData name="Rusnák Martin" userId="ab40e25b-8674-445f-9176-77ec21acf6b8" providerId="ADAL" clId="{94CBE178-4A26-544E-94C4-70CADCF3C94E}" dt="2022-02-03T17:04:54.919" v="607" actId="700"/>
          <ac:spMkLst>
            <pc:docMk/>
            <pc:sldMk cId="606760528" sldId="317"/>
            <ac:spMk id="2" creationId="{1804F74C-86BB-2A4A-BFFB-47F776E936A5}"/>
          </ac:spMkLst>
        </pc:spChg>
        <pc:spChg chg="mod ord">
          <ac:chgData name="Rusnák Martin" userId="ab40e25b-8674-445f-9176-77ec21acf6b8" providerId="ADAL" clId="{94CBE178-4A26-544E-94C4-70CADCF3C94E}" dt="2022-02-03T17:04:54.919" v="607" actId="700"/>
          <ac:spMkLst>
            <pc:docMk/>
            <pc:sldMk cId="606760528" sldId="317"/>
            <ac:spMk id="3" creationId="{A83F29AF-C3D6-8041-8476-CEF9A462EB70}"/>
          </ac:spMkLst>
        </pc:spChg>
        <pc:spChg chg="mod ord">
          <ac:chgData name="Rusnák Martin" userId="ab40e25b-8674-445f-9176-77ec21acf6b8" providerId="ADAL" clId="{94CBE178-4A26-544E-94C4-70CADCF3C94E}" dt="2022-02-03T17:04:54.919" v="607" actId="700"/>
          <ac:spMkLst>
            <pc:docMk/>
            <pc:sldMk cId="606760528" sldId="317"/>
            <ac:spMk id="4" creationId="{19251512-06D2-984D-B130-D84C880B169C}"/>
          </ac:spMkLst>
        </pc:spChg>
        <pc:spChg chg="mod ord">
          <ac:chgData name="Rusnák Martin" userId="ab40e25b-8674-445f-9176-77ec21acf6b8" providerId="ADAL" clId="{94CBE178-4A26-544E-94C4-70CADCF3C94E}" dt="2022-02-03T17:04:54.919" v="607" actId="700"/>
          <ac:spMkLst>
            <pc:docMk/>
            <pc:sldMk cId="606760528" sldId="317"/>
            <ac:spMk id="5" creationId="{3B1698E8-5D56-624C-926F-53F9EBC34EB6}"/>
          </ac:spMkLst>
        </pc:spChg>
        <pc:spChg chg="del mod ord">
          <ac:chgData name="Rusnák Martin" userId="ab40e25b-8674-445f-9176-77ec21acf6b8" providerId="ADAL" clId="{94CBE178-4A26-544E-94C4-70CADCF3C94E}" dt="2022-02-03T17:04:54.919" v="607" actId="700"/>
          <ac:spMkLst>
            <pc:docMk/>
            <pc:sldMk cId="606760528" sldId="317"/>
            <ac:spMk id="6" creationId="{02C86078-8419-F141-B3D5-37118F1F5A8F}"/>
          </ac:spMkLst>
        </pc:spChg>
        <pc:spChg chg="add mod ord">
          <ac:chgData name="Rusnák Martin" userId="ab40e25b-8674-445f-9176-77ec21acf6b8" providerId="ADAL" clId="{94CBE178-4A26-544E-94C4-70CADCF3C94E}" dt="2022-02-03T17:10:20.963" v="762" actId="1076"/>
          <ac:spMkLst>
            <pc:docMk/>
            <pc:sldMk cId="606760528" sldId="317"/>
            <ac:spMk id="7" creationId="{D5826898-275E-414F-90EE-7064D091D0FF}"/>
          </ac:spMkLst>
        </pc:spChg>
        <pc:spChg chg="add mod ord">
          <ac:chgData name="Rusnák Martin" userId="ab40e25b-8674-445f-9176-77ec21acf6b8" providerId="ADAL" clId="{94CBE178-4A26-544E-94C4-70CADCF3C94E}" dt="2022-02-03T17:10:39.824" v="777" actId="20577"/>
          <ac:spMkLst>
            <pc:docMk/>
            <pc:sldMk cId="606760528" sldId="317"/>
            <ac:spMk id="8" creationId="{401C669A-67BE-E74B-95E8-000D3C1B3859}"/>
          </ac:spMkLst>
        </pc:spChg>
      </pc:sldChg>
      <pc:sldChg chg="delSp modSp new mod">
        <pc:chgData name="Rusnák Martin" userId="ab40e25b-8674-445f-9176-77ec21acf6b8" providerId="ADAL" clId="{94CBE178-4A26-544E-94C4-70CADCF3C94E}" dt="2022-02-03T17:13:54.830" v="898" actId="478"/>
        <pc:sldMkLst>
          <pc:docMk/>
          <pc:sldMk cId="467657175" sldId="318"/>
        </pc:sldMkLst>
        <pc:spChg chg="mod">
          <ac:chgData name="Rusnák Martin" userId="ab40e25b-8674-445f-9176-77ec21acf6b8" providerId="ADAL" clId="{94CBE178-4A26-544E-94C4-70CADCF3C94E}" dt="2022-02-03T17:13:49.685" v="897" actId="20577"/>
          <ac:spMkLst>
            <pc:docMk/>
            <pc:sldMk cId="467657175" sldId="318"/>
            <ac:spMk id="2" creationId="{96A164B1-541D-FC47-99BD-2FCE3BCDF8DA}"/>
          </ac:spMkLst>
        </pc:spChg>
        <pc:spChg chg="del">
          <ac:chgData name="Rusnák Martin" userId="ab40e25b-8674-445f-9176-77ec21acf6b8" providerId="ADAL" clId="{94CBE178-4A26-544E-94C4-70CADCF3C94E}" dt="2022-02-03T17:13:54.830" v="898" actId="478"/>
          <ac:spMkLst>
            <pc:docMk/>
            <pc:sldMk cId="467657175" sldId="318"/>
            <ac:spMk id="3" creationId="{5CF3759F-6C13-D345-A6C0-FBF2D9B82781}"/>
          </ac:spMkLst>
        </pc:spChg>
      </pc:sldChg>
      <pc:sldChg chg="modSp new mod ord">
        <pc:chgData name="Rusnák Martin" userId="ab40e25b-8674-445f-9176-77ec21acf6b8" providerId="ADAL" clId="{94CBE178-4A26-544E-94C4-70CADCF3C94E}" dt="2022-02-03T17:25:42.788" v="1036" actId="20577"/>
        <pc:sldMkLst>
          <pc:docMk/>
          <pc:sldMk cId="2773317318" sldId="319"/>
        </pc:sldMkLst>
        <pc:spChg chg="mod">
          <ac:chgData name="Rusnák Martin" userId="ab40e25b-8674-445f-9176-77ec21acf6b8" providerId="ADAL" clId="{94CBE178-4A26-544E-94C4-70CADCF3C94E}" dt="2022-02-03T17:19:22.914" v="974" actId="403"/>
          <ac:spMkLst>
            <pc:docMk/>
            <pc:sldMk cId="2773317318" sldId="319"/>
            <ac:spMk id="2" creationId="{0AD07130-FA07-844C-ADD7-F9512317E1BC}"/>
          </ac:spMkLst>
        </pc:spChg>
        <pc:spChg chg="mod">
          <ac:chgData name="Rusnák Martin" userId="ab40e25b-8674-445f-9176-77ec21acf6b8" providerId="ADAL" clId="{94CBE178-4A26-544E-94C4-70CADCF3C94E}" dt="2022-02-03T17:25:42.788" v="1036" actId="20577"/>
          <ac:spMkLst>
            <pc:docMk/>
            <pc:sldMk cId="2773317318" sldId="319"/>
            <ac:spMk id="3" creationId="{0D2FA1E8-2002-CA43-A0BA-CF959372DD6E}"/>
          </ac:spMkLst>
        </pc:spChg>
      </pc:sldChg>
      <pc:sldChg chg="modSp new mod">
        <pc:chgData name="Rusnák Martin" userId="ab40e25b-8674-445f-9176-77ec21acf6b8" providerId="ADAL" clId="{94CBE178-4A26-544E-94C4-70CADCF3C94E}" dt="2022-02-03T17:26:24.303" v="1054" actId="27636"/>
        <pc:sldMkLst>
          <pc:docMk/>
          <pc:sldMk cId="4000151271" sldId="320"/>
        </pc:sldMkLst>
        <pc:spChg chg="mod">
          <ac:chgData name="Rusnák Martin" userId="ab40e25b-8674-445f-9176-77ec21acf6b8" providerId="ADAL" clId="{94CBE178-4A26-544E-94C4-70CADCF3C94E}" dt="2022-02-03T17:26:24.303" v="1054" actId="27636"/>
          <ac:spMkLst>
            <pc:docMk/>
            <pc:sldMk cId="4000151271" sldId="320"/>
            <ac:spMk id="2" creationId="{31BE1E6E-C073-0F46-A3AF-88F3E3A29324}"/>
          </ac:spMkLst>
        </pc:spChg>
        <pc:spChg chg="mod">
          <ac:chgData name="Rusnák Martin" userId="ab40e25b-8674-445f-9176-77ec21acf6b8" providerId="ADAL" clId="{94CBE178-4A26-544E-94C4-70CADCF3C94E}" dt="2022-02-03T17:25:56.243" v="1045" actId="20577"/>
          <ac:spMkLst>
            <pc:docMk/>
            <pc:sldMk cId="4000151271" sldId="320"/>
            <ac:spMk id="3" creationId="{1037D07E-32E1-E24B-8204-F06368A37640}"/>
          </ac:spMkLst>
        </pc:spChg>
      </pc:sldChg>
      <pc:sldChg chg="modSp new mod">
        <pc:chgData name="Rusnák Martin" userId="ab40e25b-8674-445f-9176-77ec21acf6b8" providerId="ADAL" clId="{94CBE178-4A26-544E-94C4-70CADCF3C94E}" dt="2022-02-03T17:34:29.433" v="1204" actId="20577"/>
        <pc:sldMkLst>
          <pc:docMk/>
          <pc:sldMk cId="3328120745" sldId="321"/>
        </pc:sldMkLst>
        <pc:spChg chg="mod">
          <ac:chgData name="Rusnák Martin" userId="ab40e25b-8674-445f-9176-77ec21acf6b8" providerId="ADAL" clId="{94CBE178-4A26-544E-94C4-70CADCF3C94E}" dt="2022-02-03T17:34:29.433" v="1204" actId="20577"/>
          <ac:spMkLst>
            <pc:docMk/>
            <pc:sldMk cId="3328120745" sldId="321"/>
            <ac:spMk id="2" creationId="{6156E1A4-E4DC-1149-849E-6581FE285840}"/>
          </ac:spMkLst>
        </pc:spChg>
        <pc:spChg chg="mod">
          <ac:chgData name="Rusnák Martin" userId="ab40e25b-8674-445f-9176-77ec21acf6b8" providerId="ADAL" clId="{94CBE178-4A26-544E-94C4-70CADCF3C94E}" dt="2022-02-03T17:31:47.590" v="1168" actId="1076"/>
          <ac:spMkLst>
            <pc:docMk/>
            <pc:sldMk cId="3328120745" sldId="321"/>
            <ac:spMk id="3" creationId="{E3382913-CCFA-884E-B33B-936E5999D702}"/>
          </ac:spMkLst>
        </pc:spChg>
      </pc:sldChg>
      <pc:sldChg chg="new">
        <pc:chgData name="Rusnák Martin" userId="ab40e25b-8674-445f-9176-77ec21acf6b8" providerId="ADAL" clId="{94CBE178-4A26-544E-94C4-70CADCF3C94E}" dt="2022-02-03T17:33:23.448" v="1177" actId="680"/>
        <pc:sldMkLst>
          <pc:docMk/>
          <pc:sldMk cId="4003396965"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3/21/22</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3/21/22</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Zdroj: </a:t>
            </a:r>
            <a:r>
              <a:rPr lang="sk-SK" dirty="0" err="1"/>
              <a:t>https</a:t>
            </a:r>
            <a:r>
              <a:rPr lang="sk-SK" dirty="0"/>
              <a:t>://</a:t>
            </a:r>
            <a:r>
              <a:rPr lang="sk-SK" dirty="0" err="1"/>
              <a:t>guides.library.uab.edu</a:t>
            </a:r>
            <a:r>
              <a:rPr lang="sk-SK" dirty="0"/>
              <a:t>/</a:t>
            </a:r>
            <a:r>
              <a:rPr lang="sk-SK" dirty="0" err="1"/>
              <a:t>ebph?p</a:t>
            </a:r>
            <a:r>
              <a:rPr lang="sk-SK" dirty="0"/>
              <a:t>=409391</a:t>
            </a:r>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21</a:t>
            </a:fld>
            <a:endParaRPr lang="sk-SK"/>
          </a:p>
        </p:txBody>
      </p:sp>
    </p:spTree>
    <p:extLst>
      <p:ext uri="{BB962C8B-B14F-4D97-AF65-F5344CB8AC3E}">
        <p14:creationId xmlns:p14="http://schemas.microsoft.com/office/powerpoint/2010/main" val="287103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1D2E1EED-8189-7D44-91FA-7ECB07A0D775}" type="datetime1">
              <a:rPr lang="sk-SK" smtClean="0"/>
              <a:t>21.3.22</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B45A9F9D-0251-0F47-A551-5B7EA519E1CC}" type="datetime1">
              <a:rPr lang="sk-SK" smtClean="0"/>
              <a:t>21.3.22</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7FEA3118-41F2-0249-A852-8B3D84CFBAB1}" type="datetime1">
              <a:rPr lang="sk-SK" smtClean="0"/>
              <a:t>21.3.22</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Kliknite sem a upravte štýly predlohy textu</a:t>
            </a:r>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FA8CAACE-A7B2-0749-B34B-74497316D696}" type="datetime1">
              <a:rPr lang="sk-SK" smtClean="0"/>
              <a:t>21.3.22</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Kliknite sem a upravte štýly predlohy textu</a:t>
            </a:r>
          </a:p>
        </p:txBody>
      </p:sp>
      <p:sp>
        <p:nvSpPr>
          <p:cNvPr id="12" name="Date Placeholder 11"/>
          <p:cNvSpPr>
            <a:spLocks noGrp="1"/>
          </p:cNvSpPr>
          <p:nvPr>
            <p:ph type="dt" sz="half" idx="10"/>
          </p:nvPr>
        </p:nvSpPr>
        <p:spPr/>
        <p:txBody>
          <a:bodyPr/>
          <a:lstStyle/>
          <a:p>
            <a:fld id="{1CD4059C-29CF-3542-BA07-C47DEBCE32C1}" type="datetime1">
              <a:rPr lang="sk-SK" smtClean="0"/>
              <a:t>21.3.22</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E19CCE1-22D8-2548-8D91-844E726C4B07}" type="datetime1">
              <a:rPr lang="sk-SK" smtClean="0"/>
              <a:t>21.3.22</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Kliknite sem a upravte štýly predlohy textu</a:t>
            </a:r>
          </a:p>
        </p:txBody>
      </p:sp>
      <p:sp>
        <p:nvSpPr>
          <p:cNvPr id="7" name="Content Placeholder 6"/>
          <p:cNvSpPr>
            <a:spLocks noGrp="1"/>
          </p:cNvSpPr>
          <p:nvPr>
            <p:ph sz="quarter" idx="14"/>
          </p:nvPr>
        </p:nvSpPr>
        <p:spPr>
          <a:xfrm>
            <a:off x="5541725" y="726034"/>
            <a:ext cx="3607159" cy="3784926"/>
          </a:xfrm>
        </p:spPr>
        <p:txBody>
          <a:bodyPr/>
          <a:lstStyle/>
          <a:p>
            <a:pPr lvl="0"/>
            <a:r>
              <a:rPr lang="sk-SK"/>
              <a:t>Kliknite sem a upravte štýly predlohy textu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A1CAA2E7-232F-DC45-B5C8-F2522371797E}" type="datetime1">
              <a:rPr lang="sk-SK" smtClean="0"/>
              <a:t>21.3.22</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C29E4F22-1207-3348-88FA-95AB75A85864}" type="datetime1">
              <a:rPr lang="sk-SK" smtClean="0"/>
              <a:t>21.3.22</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B6F772-6F45-9741-8CD6-93F45D7FD3E4}" type="datetime1">
              <a:rPr lang="sk-SK" smtClean="0"/>
              <a:t>21.3.22</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Kliknite sem a upravte štýly predlohy textu</a:t>
            </a:r>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15" name="Date Placeholder 14"/>
          <p:cNvSpPr>
            <a:spLocks noGrp="1"/>
          </p:cNvSpPr>
          <p:nvPr>
            <p:ph type="dt" sz="half" idx="10"/>
          </p:nvPr>
        </p:nvSpPr>
        <p:spPr/>
        <p:txBody>
          <a:bodyPr/>
          <a:lstStyle/>
          <a:p>
            <a:fld id="{D9A8B448-216E-9545-9788-DF725D083ECD}" type="datetime1">
              <a:rPr lang="sk-SK" smtClean="0"/>
              <a:t>21.3.22</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D166204E-19EB-634C-9178-1AD12A281D1E}" type="datetime1">
              <a:rPr lang="sk-SK" smtClean="0"/>
              <a:t>21.3.22</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8CF4124-D856-E941-A8DE-2FE9A1766BC4}" type="datetime1">
              <a:rPr lang="sk-SK" smtClean="0"/>
              <a:t>21.3.22</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uides.library.uab.edu/ld.php?content_id=2277120" TargetMode="External"/><Relationship Id="rId7" Type="http://schemas.openxmlformats.org/officeDocument/2006/relationships/hyperlink" Target="https://guides.library.uab.edu/ld.php?content_id=2277129" TargetMode="External"/><Relationship Id="rId2" Type="http://schemas.openxmlformats.org/officeDocument/2006/relationships/hyperlink" Target="https://guides.library.uab.edu/ld.php?content_id=2277118" TargetMode="External"/><Relationship Id="rId1" Type="http://schemas.openxmlformats.org/officeDocument/2006/relationships/slideLayout" Target="../slideLayouts/slideLayout2.xml"/><Relationship Id="rId6" Type="http://schemas.openxmlformats.org/officeDocument/2006/relationships/hyperlink" Target="https://guides.library.uab.edu/ld.php?content_id=2277127" TargetMode="External"/><Relationship Id="rId5" Type="http://schemas.openxmlformats.org/officeDocument/2006/relationships/hyperlink" Target="https://guides.library.uab.edu/ld.php?content_id=2277125" TargetMode="External"/><Relationship Id="rId4" Type="http://schemas.openxmlformats.org/officeDocument/2006/relationships/hyperlink" Target="https://guides.library.uab.edu/ld.php?content_id=227712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6297414" y="756286"/>
            <a:ext cx="3532386" cy="3781425"/>
          </a:xfrm>
        </p:spPr>
        <p:txBody>
          <a:bodyPr anchor="ctr">
            <a:normAutofit/>
          </a:bodyPr>
          <a:lstStyle/>
          <a:p>
            <a:r>
              <a:rPr lang="sk-SK" dirty="0"/>
              <a:t>prof. MUDr. Martin Rusnák, </a:t>
            </a:r>
            <a:r>
              <a:rPr lang="sk-SK" dirty="0" err="1"/>
              <a:t>CSc</a:t>
            </a:r>
            <a:endParaRPr lang="sk-SK" dirty="0"/>
          </a:p>
          <a:p>
            <a:r>
              <a:rPr lang="sk-SK" dirty="0"/>
              <a:t>Katedra VZ TU</a:t>
            </a:r>
          </a:p>
        </p:txBody>
      </p:sp>
      <p:sp>
        <p:nvSpPr>
          <p:cNvPr id="71" name="Date Placeholder 3">
            <a:extLst>
              <a:ext uri="{FF2B5EF4-FFF2-40B4-BE49-F238E27FC236}">
                <a16:creationId xmlns:a16="http://schemas.microsoft.com/office/drawing/2014/main" id="{B9FCCFC5-2865-4F0E-8361-B41E12A15953}"/>
              </a:ext>
            </a:extLst>
          </p:cNvPr>
          <p:cNvSpPr>
            <a:spLocks noGrp="1"/>
          </p:cNvSpPr>
          <p:nvPr>
            <p:ph type="dt" sz="half" idx="10"/>
          </p:nvPr>
        </p:nvSpPr>
        <p:spPr>
          <a:xfrm>
            <a:off x="8341096" y="6787309"/>
            <a:ext cx="811145" cy="402652"/>
          </a:xfrm>
        </p:spPr>
        <p:txBody>
          <a:bodyPr/>
          <a:lstStyle/>
          <a:p>
            <a:pPr>
              <a:spcAft>
                <a:spcPts val="600"/>
              </a:spcAft>
            </a:pPr>
            <a:fld id="{D9A8B448-216E-9545-9788-DF725D083ECD}" type="datetime1">
              <a:rPr lang="sk-SK" smtClean="0"/>
              <a:pPr>
                <a:spcAft>
                  <a:spcPts val="600"/>
                </a:spcAft>
              </a:pPr>
              <a:t>21.3.22</a:t>
            </a:fld>
            <a:endParaRPr lang="en-GB"/>
          </a:p>
        </p:txBody>
      </p:sp>
      <p:sp>
        <p:nvSpPr>
          <p:cNvPr id="73" name="Slide Number Placeholder 4">
            <a:extLst>
              <a:ext uri="{FF2B5EF4-FFF2-40B4-BE49-F238E27FC236}">
                <a16:creationId xmlns:a16="http://schemas.microsoft.com/office/drawing/2014/main" id="{F2071280-978A-4973-B64F-8E542FA3DC1C}"/>
              </a:ext>
            </a:extLst>
          </p:cNvPr>
          <p:cNvSpPr>
            <a:spLocks noGrp="1"/>
          </p:cNvSpPr>
          <p:nvPr>
            <p:ph type="sldNum" sz="quarter" idx="11"/>
          </p:nvPr>
        </p:nvSpPr>
        <p:spPr>
          <a:xfrm>
            <a:off x="856449" y="6844216"/>
            <a:ext cx="822862" cy="345745"/>
          </a:xfrm>
        </p:spPr>
        <p:txBody>
          <a:bodyPr/>
          <a:lstStyle/>
          <a:p>
            <a:pPr>
              <a:spcAft>
                <a:spcPts val="600"/>
              </a:spcAft>
            </a:pPr>
            <a:fld id="{FA6E8336-881F-4F52-AF42-3EE20DD441E2}" type="slidenum">
              <a:rPr lang="en-GB" smtClean="0"/>
              <a:pPr>
                <a:spcAft>
                  <a:spcPts val="600"/>
                </a:spcAft>
              </a:pPr>
              <a:t>1</a:t>
            </a:fld>
            <a:endParaRPr lang="en-GB"/>
          </a:p>
        </p:txBody>
      </p:sp>
      <p:sp>
        <p:nvSpPr>
          <p:cNvPr id="75" name="Footer Placeholder 5">
            <a:extLst>
              <a:ext uri="{FF2B5EF4-FFF2-40B4-BE49-F238E27FC236}">
                <a16:creationId xmlns:a16="http://schemas.microsoft.com/office/drawing/2014/main" id="{515D3EEF-ECD2-48A3-A312-24B18B844FDC}"/>
              </a:ext>
            </a:extLst>
          </p:cNvPr>
          <p:cNvSpPr>
            <a:spLocks noGrp="1"/>
          </p:cNvSpPr>
          <p:nvPr>
            <p:ph type="ftr" sz="quarter" idx="12"/>
          </p:nvPr>
        </p:nvSpPr>
        <p:spPr>
          <a:xfrm>
            <a:off x="4998562" y="6787309"/>
            <a:ext cx="1256701" cy="402651"/>
          </a:xfrm>
        </p:spPr>
        <p:txBody>
          <a:bodyPr/>
          <a:lstStyle/>
          <a:p>
            <a:pPr>
              <a:spcAft>
                <a:spcPts val="600"/>
              </a:spcAft>
            </a:pPr>
            <a:r>
              <a:rPr lang="en-GB"/>
              <a:t>rusnak.truni.sk</a:t>
            </a:r>
          </a:p>
        </p:txBody>
      </p:sp>
      <p:sp>
        <p:nvSpPr>
          <p:cNvPr id="2" name="Title 1"/>
          <p:cNvSpPr>
            <a:spLocks noGrp="1"/>
          </p:cNvSpPr>
          <p:nvPr>
            <p:ph type="title"/>
          </p:nvPr>
        </p:nvSpPr>
        <p:spPr>
          <a:xfrm>
            <a:off x="856448" y="5378027"/>
            <a:ext cx="8312587" cy="1008380"/>
          </a:xfrm>
        </p:spPr>
        <p:txBody>
          <a:bodyPr anchor="b">
            <a:normAutofit fontScale="90000"/>
          </a:bodyPr>
          <a:lstStyle/>
          <a:p>
            <a:pPr>
              <a:lnSpc>
                <a:spcPct val="90000"/>
              </a:lnSpc>
            </a:pPr>
            <a:br>
              <a:rPr lang="sk-SK" sz="3000" dirty="0"/>
            </a:br>
            <a:r>
              <a:rPr lang="sk-SK" sz="6000" dirty="0"/>
              <a:t>Vývoj guidelines</a:t>
            </a:r>
            <a:endParaRPr lang="sk-SK" sz="3000" dirty="0"/>
          </a:p>
        </p:txBody>
      </p:sp>
      <p:pic>
        <p:nvPicPr>
          <p:cNvPr id="1026" name="Picture 2" descr="Guest Editorial | ACC, AHA Committed to Optimizing the Guideline  Development Process Over Next Three Years - American College of Cardiology">
            <a:extLst>
              <a:ext uri="{FF2B5EF4-FFF2-40B4-BE49-F238E27FC236}">
                <a16:creationId xmlns:a16="http://schemas.microsoft.com/office/drawing/2014/main" id="{B7D0696E-2595-CA43-B6A7-71425F275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2" y="1250317"/>
            <a:ext cx="5646737" cy="376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046E942C-D2BB-FA43-84D5-C18EC1D6468A}"/>
              </a:ext>
            </a:extLst>
          </p:cNvPr>
          <p:cNvSpPr>
            <a:spLocks noGrp="1"/>
          </p:cNvSpPr>
          <p:nvPr>
            <p:ph type="body" idx="1"/>
          </p:nvPr>
        </p:nvSpPr>
        <p:spPr/>
        <p:txBody>
          <a:bodyPr>
            <a:normAutofit lnSpcReduction="10000"/>
          </a:bodyPr>
          <a:lstStyle/>
          <a:p>
            <a:r>
              <a:rPr lang="sk-SK" sz="4800" b="1" dirty="0"/>
              <a:t>Krok 2</a:t>
            </a:r>
          </a:p>
        </p:txBody>
      </p:sp>
      <p:sp>
        <p:nvSpPr>
          <p:cNvPr id="4" name="Zástupný objekt pre dátum 3">
            <a:extLst>
              <a:ext uri="{FF2B5EF4-FFF2-40B4-BE49-F238E27FC236}">
                <a16:creationId xmlns:a16="http://schemas.microsoft.com/office/drawing/2014/main" id="{5D934223-7950-C44D-A890-FB28F6000EE3}"/>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28073939-EABC-E546-8573-24B6552DB696}"/>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C80E0DED-B57D-E446-991E-64267FA58F96}"/>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013BBEAB-74A7-AB42-A4CD-AD04412FCB89}"/>
              </a:ext>
            </a:extLst>
          </p:cNvPr>
          <p:cNvSpPr>
            <a:spLocks noGrp="1"/>
          </p:cNvSpPr>
          <p:nvPr>
            <p:ph type="title"/>
          </p:nvPr>
        </p:nvSpPr>
        <p:spPr>
          <a:xfrm>
            <a:off x="595085" y="2100791"/>
            <a:ext cx="8911771" cy="2591537"/>
          </a:xfrm>
        </p:spPr>
        <p:txBody>
          <a:bodyPr/>
          <a:lstStyle/>
          <a:p>
            <a:r>
              <a:rPr lang="sk-SK" sz="5400" dirty="0"/>
              <a:t>Zostavenie skupiny pre vývoj guidelines</a:t>
            </a:r>
          </a:p>
        </p:txBody>
      </p:sp>
    </p:spTree>
    <p:extLst>
      <p:ext uri="{BB962C8B-B14F-4D97-AF65-F5344CB8AC3E}">
        <p14:creationId xmlns:p14="http://schemas.microsoft.com/office/powerpoint/2010/main" val="198800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AD07130-FA07-844C-ADD7-F9512317E1BC}"/>
              </a:ext>
            </a:extLst>
          </p:cNvPr>
          <p:cNvSpPr>
            <a:spLocks noGrp="1"/>
          </p:cNvSpPr>
          <p:nvPr>
            <p:ph idx="1"/>
          </p:nvPr>
        </p:nvSpPr>
        <p:spPr>
          <a:xfrm>
            <a:off x="856448" y="756287"/>
            <a:ext cx="8211829" cy="4860742"/>
          </a:xfrm>
        </p:spPr>
        <p:txBody>
          <a:bodyPr>
            <a:normAutofit/>
          </a:bodyPr>
          <a:lstStyle/>
          <a:p>
            <a:r>
              <a:rPr lang="sk-SK" sz="2800" dirty="0"/>
              <a:t>Vypracovať a dohodnúť sa na odporúčaniach a preskúmať dokončený dokument. 
Sekundárnym účelom rozvojovej skupiny usmernení je obhajovať vykonávanie usmernenia na úrovni krajín. Skupina sa môže stretnúť elektronicky, ale zvyčajne bude musieť mať aspoň jedno alebo dve osobné stretnutia. 
Veľkosť, zloženie a funkcia skupiny sú dôležitými aspektmi pri plánovaní rozpočtu.</a:t>
            </a:r>
          </a:p>
        </p:txBody>
      </p:sp>
      <p:sp>
        <p:nvSpPr>
          <p:cNvPr id="3" name="Nadpis 2">
            <a:extLst>
              <a:ext uri="{FF2B5EF4-FFF2-40B4-BE49-F238E27FC236}">
                <a16:creationId xmlns:a16="http://schemas.microsoft.com/office/drawing/2014/main" id="{0D2FA1E8-2002-CA43-A0BA-CF959372DD6E}"/>
              </a:ext>
            </a:extLst>
          </p:cNvPr>
          <p:cNvSpPr>
            <a:spLocks noGrp="1"/>
          </p:cNvSpPr>
          <p:nvPr>
            <p:ph type="title"/>
          </p:nvPr>
        </p:nvSpPr>
        <p:spPr>
          <a:xfrm>
            <a:off x="856448" y="5617029"/>
            <a:ext cx="8312587" cy="1008380"/>
          </a:xfrm>
        </p:spPr>
        <p:txBody>
          <a:bodyPr/>
          <a:lstStyle/>
          <a:p>
            <a:r>
              <a:rPr lang="sk-SK" dirty="0"/>
              <a:t>Všeobecné úlohy skupiny</a:t>
            </a:r>
          </a:p>
        </p:txBody>
      </p:sp>
      <p:sp>
        <p:nvSpPr>
          <p:cNvPr id="4" name="Zástupný objekt pre dátum 3">
            <a:extLst>
              <a:ext uri="{FF2B5EF4-FFF2-40B4-BE49-F238E27FC236}">
                <a16:creationId xmlns:a16="http://schemas.microsoft.com/office/drawing/2014/main" id="{BC689DDC-B1E8-1942-8E29-DA025A8CE3AE}"/>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ED545B1B-73A0-1743-B173-46F393515639}"/>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24709E01-F005-3A4B-8382-145463413AB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7331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1BE1E6E-C073-0F46-A3AF-88F3E3A29324}"/>
              </a:ext>
            </a:extLst>
          </p:cNvPr>
          <p:cNvSpPr>
            <a:spLocks noGrp="1"/>
          </p:cNvSpPr>
          <p:nvPr>
            <p:ph idx="1"/>
          </p:nvPr>
        </p:nvSpPr>
        <p:spPr>
          <a:xfrm>
            <a:off x="856448" y="756287"/>
            <a:ext cx="8211829" cy="4621740"/>
          </a:xfrm>
        </p:spPr>
        <p:txBody>
          <a:bodyPr>
            <a:normAutofit/>
          </a:bodyPr>
          <a:lstStyle/>
          <a:p>
            <a:r>
              <a:rPr lang="sk-SK" dirty="0"/>
              <a:t>﻿Práca skupiny je rozhodujúce pre kvalitu usmernenia. 
Úlohou skupiny by malo byť:</a:t>
            </a:r>
          </a:p>
          <a:p>
            <a:pPr lvl="1"/>
            <a:r>
              <a:rPr lang="sk-SK" dirty="0"/>
              <a:t>poskytovať poradenstvo v oblasti priority otázok a rozsahu pôsobnosti usmernenia;
poskytovať poradenstvo pri výbere dôležitých výsledkov pre rozhodovanie 
komentovať použité dôkazy
informovať o usmernení;
poskytovať poradenstvo pri výklade dôkazov s výslovným zohľadnením celkovej rovnováhy rizík a prínosov;
formulovať odporúčania, berúc do úvahy rôzne hodnoty a preferencie podľa GRADE.</a:t>
            </a:r>
          </a:p>
        </p:txBody>
      </p:sp>
      <p:sp>
        <p:nvSpPr>
          <p:cNvPr id="3" name="Nadpis 2">
            <a:extLst>
              <a:ext uri="{FF2B5EF4-FFF2-40B4-BE49-F238E27FC236}">
                <a16:creationId xmlns:a16="http://schemas.microsoft.com/office/drawing/2014/main" id="{1037D07E-32E1-E24B-8204-F06368A37640}"/>
              </a:ext>
            </a:extLst>
          </p:cNvPr>
          <p:cNvSpPr>
            <a:spLocks noGrp="1"/>
          </p:cNvSpPr>
          <p:nvPr>
            <p:ph type="title"/>
          </p:nvPr>
        </p:nvSpPr>
        <p:spPr/>
        <p:txBody>
          <a:bodyPr/>
          <a:lstStyle/>
          <a:p>
            <a:r>
              <a:rPr lang="sk-SK" dirty="0"/>
              <a:t>Konkrétne</a:t>
            </a:r>
          </a:p>
        </p:txBody>
      </p:sp>
      <p:sp>
        <p:nvSpPr>
          <p:cNvPr id="4" name="Zástupný objekt pre dátum 3">
            <a:extLst>
              <a:ext uri="{FF2B5EF4-FFF2-40B4-BE49-F238E27FC236}">
                <a16:creationId xmlns:a16="http://schemas.microsoft.com/office/drawing/2014/main" id="{13DA3E33-DB17-6342-86BD-5A5CB5DD5114}"/>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6ECF5917-E248-9D42-9E98-E6FC142F5F76}"/>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C03BE10B-342A-9040-AD5A-1E6CA53A5BA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00015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401C669A-67BE-E74B-95E8-000D3C1B3859}"/>
              </a:ext>
            </a:extLst>
          </p:cNvPr>
          <p:cNvSpPr>
            <a:spLocks noGrp="1"/>
          </p:cNvSpPr>
          <p:nvPr>
            <p:ph idx="1"/>
          </p:nvPr>
        </p:nvSpPr>
        <p:spPr>
          <a:xfrm>
            <a:off x="755690" y="756287"/>
            <a:ext cx="8312587" cy="4904284"/>
          </a:xfrm>
        </p:spPr>
        <p:txBody>
          <a:bodyPr>
            <a:normAutofit fontScale="92500" lnSpcReduction="20000"/>
          </a:bodyPr>
          <a:lstStyle/>
          <a:p>
            <a:r>
              <a:rPr lang="sk-SK" dirty="0"/>
              <a:t>Skupina by mala  pozostávať zo zástupcov všetkých vhodných profesií. </a:t>
            </a:r>
          </a:p>
          <a:p>
            <a:r>
              <a:rPr lang="sk-SK" dirty="0"/>
              <a:t>Presné zloženie panelu bude závisieť od povahy usmernení, ale malo by byť navrhnuté tak, aby podporovalo vyjadrenie rôznych záujmov. </a:t>
            </a:r>
          </a:p>
          <a:p>
            <a:pPr lvl="1"/>
            <a:r>
              <a:rPr lang="sk-SK" dirty="0"/>
              <a:t>﻿špecialisti zo všetkých odborov s príslušnými odbornými znalosťami; </a:t>
            </a:r>
          </a:p>
          <a:p>
            <a:pPr lvl="1"/>
            <a:r>
              <a:rPr lang="sk-SK" dirty="0"/>
              <a:t>pracovníci so všeobecnými odbornými znalosťami; </a:t>
            </a:r>
          </a:p>
          <a:p>
            <a:pPr lvl="1"/>
            <a:r>
              <a:rPr lang="sk-SK" dirty="0"/>
              <a:t>iní relevantní zdravotnícki pracovníci; </a:t>
            </a:r>
          </a:p>
          <a:p>
            <a:pPr lvl="1"/>
            <a:r>
              <a:rPr lang="sk-SK" dirty="0" err="1"/>
              <a:t>zástupci</a:t>
            </a:r>
            <a:r>
              <a:rPr lang="sk-SK" dirty="0"/>
              <a:t> skupín a združení v populácii; </a:t>
            </a:r>
          </a:p>
          <a:p>
            <a:pPr lvl="1"/>
            <a:r>
              <a:rPr lang="sk-SK" dirty="0"/>
              <a:t>odborníci na výskumné metódy relevantné pre vývoj usmernení; </a:t>
            </a:r>
          </a:p>
          <a:p>
            <a:pPr lvl="1"/>
            <a:r>
              <a:rPr lang="sk-SK" dirty="0"/>
              <a:t>zdravotnícki ekonómovia;</a:t>
            </a:r>
          </a:p>
          <a:p>
            <a:pPr lvl="1"/>
            <a:r>
              <a:rPr lang="sk-SK" dirty="0"/>
              <a:t>analytici verejnej politiky; </a:t>
            </a:r>
          </a:p>
          <a:p>
            <a:pPr lvl="1"/>
            <a:r>
              <a:rPr lang="sk-SK" dirty="0"/>
              <a:t>iní relevantní odborníci;</a:t>
            </a:r>
          </a:p>
          <a:p>
            <a:pPr lvl="1"/>
            <a:r>
              <a:rPr lang="sk-SK" dirty="0" err="1"/>
              <a:t>zástupci</a:t>
            </a:r>
            <a:r>
              <a:rPr lang="sk-SK" dirty="0"/>
              <a:t> priemyslu; </a:t>
            </a:r>
          </a:p>
          <a:p>
            <a:pPr lvl="1"/>
            <a:r>
              <a:rPr lang="sk-SK" dirty="0" err="1"/>
              <a:t>bioetici</a:t>
            </a:r>
            <a:r>
              <a:rPr lang="sk-SK" dirty="0"/>
              <a:t>; a </a:t>
            </a:r>
          </a:p>
          <a:p>
            <a:pPr lvl="1"/>
            <a:r>
              <a:rPr lang="sk-SK" dirty="0" err="1"/>
              <a:t>zástupci</a:t>
            </a:r>
            <a:r>
              <a:rPr lang="sk-SK" dirty="0"/>
              <a:t> regulačných agentúr.</a:t>
            </a:r>
          </a:p>
        </p:txBody>
      </p:sp>
      <p:sp>
        <p:nvSpPr>
          <p:cNvPr id="7" name="Nadpis 6">
            <a:extLst>
              <a:ext uri="{FF2B5EF4-FFF2-40B4-BE49-F238E27FC236}">
                <a16:creationId xmlns:a16="http://schemas.microsoft.com/office/drawing/2014/main" id="{D5826898-275E-414F-90EE-7064D091D0FF}"/>
              </a:ext>
            </a:extLst>
          </p:cNvPr>
          <p:cNvSpPr>
            <a:spLocks noGrp="1"/>
          </p:cNvSpPr>
          <p:nvPr>
            <p:ph type="title"/>
          </p:nvPr>
        </p:nvSpPr>
        <p:spPr>
          <a:xfrm>
            <a:off x="839654" y="5980254"/>
            <a:ext cx="8312587" cy="1008380"/>
          </a:xfrm>
        </p:spPr>
        <p:txBody>
          <a:bodyPr/>
          <a:lstStyle/>
          <a:p>
            <a:r>
              <a:rPr lang="sk-SK" dirty="0"/>
              <a:t>Zostavenie skupiny</a:t>
            </a:r>
          </a:p>
        </p:txBody>
      </p:sp>
      <p:sp>
        <p:nvSpPr>
          <p:cNvPr id="3" name="Zástupný objekt pre dátum 2">
            <a:extLst>
              <a:ext uri="{FF2B5EF4-FFF2-40B4-BE49-F238E27FC236}">
                <a16:creationId xmlns:a16="http://schemas.microsoft.com/office/drawing/2014/main" id="{A83F29AF-C3D6-8041-8476-CEF9A462EB70}"/>
              </a:ext>
            </a:extLst>
          </p:cNvPr>
          <p:cNvSpPr>
            <a:spLocks noGrp="1"/>
          </p:cNvSpPr>
          <p:nvPr>
            <p:ph type="dt" sz="half" idx="10"/>
          </p:nvPr>
        </p:nvSpPr>
        <p:spPr/>
        <p:txBody>
          <a:bodyPr/>
          <a:lstStyle/>
          <a:p>
            <a:fld id="{1CD4059C-29CF-3542-BA07-C47DEBCE32C1}" type="datetime1">
              <a:rPr lang="sk-SK" smtClean="0"/>
              <a:t>21.3.22</a:t>
            </a:fld>
            <a:endParaRPr lang="en-GB"/>
          </a:p>
        </p:txBody>
      </p:sp>
      <p:sp>
        <p:nvSpPr>
          <p:cNvPr id="4" name="Zástupný objekt pre číslo snímky 3">
            <a:extLst>
              <a:ext uri="{FF2B5EF4-FFF2-40B4-BE49-F238E27FC236}">
                <a16:creationId xmlns:a16="http://schemas.microsoft.com/office/drawing/2014/main" id="{19251512-06D2-984D-B130-D84C880B169C}"/>
              </a:ext>
            </a:extLst>
          </p:cNvPr>
          <p:cNvSpPr>
            <a:spLocks noGrp="1"/>
          </p:cNvSpPr>
          <p:nvPr>
            <p:ph type="sldNum" sz="quarter" idx="11"/>
          </p:nvPr>
        </p:nvSpPr>
        <p:spPr/>
        <p:txBody>
          <a:bodyPr/>
          <a:lstStyle/>
          <a:p>
            <a:fld id="{B7D8D926-BC77-48DB-9B94-D8C2D2386DFA}" type="slidenum">
              <a:rPr lang="en-GB" smtClean="0"/>
              <a:pPr/>
              <a:t>13</a:t>
            </a:fld>
            <a:endParaRPr lang="en-GB"/>
          </a:p>
        </p:txBody>
      </p:sp>
      <p:sp>
        <p:nvSpPr>
          <p:cNvPr id="5" name="Zástupný objekt pre pätu 4">
            <a:extLst>
              <a:ext uri="{FF2B5EF4-FFF2-40B4-BE49-F238E27FC236}">
                <a16:creationId xmlns:a16="http://schemas.microsoft.com/office/drawing/2014/main" id="{3B1698E8-5D56-624C-926F-53F9EBC34EB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0676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6A164B1-541D-FC47-99BD-2FCE3BCDF8DA}"/>
              </a:ext>
            </a:extLst>
          </p:cNvPr>
          <p:cNvSpPr>
            <a:spLocks noGrp="1"/>
          </p:cNvSpPr>
          <p:nvPr>
            <p:ph idx="1"/>
          </p:nvPr>
        </p:nvSpPr>
        <p:spPr>
          <a:xfrm>
            <a:off x="1102807" y="741772"/>
            <a:ext cx="8200850" cy="4033519"/>
          </a:xfrm>
        </p:spPr>
        <p:txBody>
          <a:bodyPr/>
          <a:lstStyle/>
          <a:p>
            <a:r>
              <a:rPr lang="sk-SK" dirty="0"/>
              <a:t>Všetci členovia by mali sprístupniť vyhlásenia o svojich záujmoch zadávateľovi. </a:t>
            </a:r>
          </a:p>
          <a:p>
            <a:r>
              <a:rPr lang="sk-SK" dirty="0"/>
              <a:t>Mali by sa deklarovať osobné aj neosobné záujmy; napríklad osobné podiely v spoločnostiach, poradenstvo spoločnostiam, podniková podpora špecifického výskumu alebo všeobecná činnosť</a:t>
            </a:r>
          </a:p>
          <a:p>
            <a:r>
              <a:rPr lang="sk-SK" dirty="0"/>
              <a:t>Za činnosť pri príprave guidelines by mala patriť odmena na základe zmluvy</a:t>
            </a:r>
          </a:p>
        </p:txBody>
      </p:sp>
      <p:sp>
        <p:nvSpPr>
          <p:cNvPr id="4" name="Zástupný objekt pre dátum 3">
            <a:extLst>
              <a:ext uri="{FF2B5EF4-FFF2-40B4-BE49-F238E27FC236}">
                <a16:creationId xmlns:a16="http://schemas.microsoft.com/office/drawing/2014/main" id="{DF9595F4-D282-C448-B272-40B01B62533C}"/>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44B12660-2530-5B43-B025-95477FCF056A}"/>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91B8E77E-37FA-3B44-BE9D-BB4DB3B0C45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6765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156E1A4-E4DC-1149-849E-6581FE285840}"/>
              </a:ext>
            </a:extLst>
          </p:cNvPr>
          <p:cNvSpPr>
            <a:spLocks noGrp="1"/>
          </p:cNvSpPr>
          <p:nvPr>
            <p:ph idx="1"/>
          </p:nvPr>
        </p:nvSpPr>
        <p:spPr>
          <a:xfrm>
            <a:off x="856448" y="756286"/>
            <a:ext cx="8211829" cy="5339713"/>
          </a:xfrm>
        </p:spPr>
        <p:txBody>
          <a:bodyPr>
            <a:normAutofit lnSpcReduction="10000"/>
          </a:bodyPr>
          <a:lstStyle/>
          <a:p>
            <a:r>
              <a:rPr lang="sk-SK" sz="2800" dirty="0"/>
              <a:t>﻿Zahrnutie metodika (osoby so skúsenosťami s procesmi vývoja usmernení) sa odporúča pre fázy plánovania pred vytvorením vývojovej skupiny usmernení. 
Metodik môže často poskytovať cenné rady o zložení skupiny.</a:t>
            </a:r>
          </a:p>
          <a:p>
            <a:r>
              <a:rPr lang="sk-SK" sz="2800" dirty="0"/>
              <a:t>Jedna osoba by mala byť zodpovedná za zostavenie (písanie) usmernenia, pričom členovia skupiny ho komentujú a navrhujú zlepšenia textu. 
To pomôže zabezpečiť štandardizovaný prístup počas celého procesu vývoja usmernení.</a:t>
            </a:r>
          </a:p>
        </p:txBody>
      </p:sp>
      <p:sp>
        <p:nvSpPr>
          <p:cNvPr id="3" name="Nadpis 2">
            <a:extLst>
              <a:ext uri="{FF2B5EF4-FFF2-40B4-BE49-F238E27FC236}">
                <a16:creationId xmlns:a16="http://schemas.microsoft.com/office/drawing/2014/main" id="{E3382913-CCFA-884E-B33B-936E5999D702}"/>
              </a:ext>
            </a:extLst>
          </p:cNvPr>
          <p:cNvSpPr>
            <a:spLocks noGrp="1"/>
          </p:cNvSpPr>
          <p:nvPr>
            <p:ph type="title"/>
          </p:nvPr>
        </p:nvSpPr>
        <p:spPr>
          <a:xfrm>
            <a:off x="842268" y="5798183"/>
            <a:ext cx="8312587" cy="1008380"/>
          </a:xfrm>
        </p:spPr>
        <p:txBody>
          <a:bodyPr/>
          <a:lstStyle/>
          <a:p>
            <a:r>
              <a:rPr lang="sk-SK" sz="4000" dirty="0"/>
              <a:t>Metodik a zostavovateľ guidelines</a:t>
            </a:r>
          </a:p>
        </p:txBody>
      </p:sp>
      <p:sp>
        <p:nvSpPr>
          <p:cNvPr id="4" name="Zástupný objekt pre dátum 3">
            <a:extLst>
              <a:ext uri="{FF2B5EF4-FFF2-40B4-BE49-F238E27FC236}">
                <a16:creationId xmlns:a16="http://schemas.microsoft.com/office/drawing/2014/main" id="{ACA1AC70-E889-FC46-B7C6-207369B68E86}"/>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EDBC94E7-BE14-7D40-92CD-86106F709C48}"/>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3F8548E5-07F8-4A46-BE4D-E0E4B659D77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2812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1C3A20-B760-4174-A207-30F6B36ECEAE}"/>
              </a:ext>
            </a:extLst>
          </p:cNvPr>
          <p:cNvSpPr>
            <a:spLocks noGrp="1"/>
          </p:cNvSpPr>
          <p:nvPr>
            <p:ph type="title"/>
          </p:nvPr>
        </p:nvSpPr>
        <p:spPr>
          <a:xfrm>
            <a:off x="881637" y="5798183"/>
            <a:ext cx="8312587" cy="1008380"/>
          </a:xfrm>
        </p:spPr>
        <p:txBody>
          <a:bodyPr/>
          <a:lstStyle/>
          <a:p>
            <a:r>
              <a:rPr lang="sk-SK" dirty="0"/>
              <a:t>Účasť predstaviteľov klientov</a:t>
            </a:r>
            <a:endParaRPr lang="en-US" dirty="0"/>
          </a:p>
        </p:txBody>
      </p:sp>
      <p:sp>
        <p:nvSpPr>
          <p:cNvPr id="3" name="Zástupný objekt pre obsah 2">
            <a:extLst>
              <a:ext uri="{FF2B5EF4-FFF2-40B4-BE49-F238E27FC236}">
                <a16:creationId xmlns:a16="http://schemas.microsoft.com/office/drawing/2014/main" id="{B0F0BAFF-AE3E-4B32-AD69-0678F686E33A}"/>
              </a:ext>
            </a:extLst>
          </p:cNvPr>
          <p:cNvSpPr>
            <a:spLocks noGrp="1"/>
          </p:cNvSpPr>
          <p:nvPr>
            <p:ph idx="1"/>
          </p:nvPr>
        </p:nvSpPr>
        <p:spPr>
          <a:xfrm>
            <a:off x="617838" y="756287"/>
            <a:ext cx="8450439" cy="4033519"/>
          </a:xfrm>
        </p:spPr>
        <p:txBody>
          <a:bodyPr>
            <a:normAutofit/>
          </a:bodyPr>
          <a:lstStyle/>
          <a:p>
            <a:pPr marL="293868" marR="4198" algn="just">
              <a:buFont typeface="Arial"/>
              <a:buChar char="•"/>
              <a:tabLst>
                <a:tab pos="293868" algn="l"/>
              </a:tabLst>
            </a:pPr>
            <a:r>
              <a:rPr lang="sk-SK" spc="8" dirty="0">
                <a:latin typeface="Calibri"/>
                <a:cs typeface="Calibri"/>
              </a:rPr>
              <a:t>Účasť </a:t>
            </a:r>
            <a:r>
              <a:rPr lang="sk-SK" spc="21" dirty="0">
                <a:latin typeface="Calibri"/>
                <a:cs typeface="Calibri"/>
              </a:rPr>
              <a:t>nevyhnutná </a:t>
            </a:r>
            <a:r>
              <a:rPr lang="sk-SK" spc="17" dirty="0">
                <a:latin typeface="Calibri"/>
                <a:cs typeface="Calibri"/>
              </a:rPr>
              <a:t>najmä pri plánovaní, </a:t>
            </a:r>
            <a:r>
              <a:rPr lang="sk-SK" spc="12" dirty="0">
                <a:latin typeface="Calibri"/>
                <a:cs typeface="Calibri"/>
              </a:rPr>
              <a:t>monitorovaní </a:t>
            </a:r>
            <a:r>
              <a:rPr lang="sk-SK" dirty="0">
                <a:latin typeface="Calibri"/>
                <a:cs typeface="Calibri"/>
              </a:rPr>
              <a:t>a </a:t>
            </a:r>
            <a:r>
              <a:rPr lang="sk-SK" spc="12" dirty="0">
                <a:latin typeface="Calibri"/>
                <a:cs typeface="Calibri"/>
              </a:rPr>
              <a:t>rozvoji zdravotníckych </a:t>
            </a:r>
            <a:r>
              <a:rPr lang="sk-SK" spc="21" dirty="0">
                <a:latin typeface="Calibri"/>
                <a:cs typeface="Calibri"/>
              </a:rPr>
              <a:t>služieb </a:t>
            </a:r>
            <a:r>
              <a:rPr lang="sk-SK" dirty="0">
                <a:latin typeface="Calibri"/>
                <a:cs typeface="Calibri"/>
              </a:rPr>
              <a:t>→ </a:t>
            </a:r>
            <a:r>
              <a:rPr lang="sk-SK" spc="8" dirty="0">
                <a:latin typeface="Calibri"/>
                <a:cs typeface="Calibri"/>
              </a:rPr>
              <a:t>iný</a:t>
            </a:r>
            <a:r>
              <a:rPr lang="sk-SK" spc="116" dirty="0">
                <a:latin typeface="Calibri"/>
                <a:cs typeface="Calibri"/>
              </a:rPr>
              <a:t> </a:t>
            </a:r>
            <a:r>
              <a:rPr lang="sk-SK" spc="25" dirty="0">
                <a:latin typeface="Calibri"/>
                <a:cs typeface="Calibri"/>
              </a:rPr>
              <a:t>pohľad.</a:t>
            </a:r>
            <a:endParaRPr lang="sk-SK" dirty="0">
              <a:latin typeface="Calibri"/>
              <a:cs typeface="Calibri"/>
            </a:endParaRPr>
          </a:p>
          <a:p>
            <a:pPr marL="293868">
              <a:spcBef>
                <a:spcPts val="851"/>
              </a:spcBef>
              <a:buFont typeface="Arial"/>
              <a:buChar char="•"/>
              <a:tabLst>
                <a:tab pos="293343" algn="l"/>
                <a:tab pos="293868" algn="l"/>
              </a:tabLst>
            </a:pPr>
            <a:r>
              <a:rPr lang="sk-SK" dirty="0" err="1">
                <a:latin typeface="Calibri"/>
                <a:cs typeface="Calibri"/>
              </a:rPr>
              <a:t>Guideline</a:t>
            </a:r>
            <a:r>
              <a:rPr lang="sk-SK" dirty="0">
                <a:latin typeface="Calibri"/>
                <a:cs typeface="Calibri"/>
              </a:rPr>
              <a:t> </a:t>
            </a:r>
            <a:r>
              <a:rPr lang="sk-SK" spc="8" dirty="0">
                <a:latin typeface="Calibri"/>
                <a:cs typeface="Calibri"/>
              </a:rPr>
              <a:t>by </a:t>
            </a:r>
            <a:r>
              <a:rPr lang="sk-SK" spc="17" dirty="0">
                <a:latin typeface="Calibri"/>
                <a:cs typeface="Calibri"/>
              </a:rPr>
              <a:t>mal </a:t>
            </a:r>
            <a:r>
              <a:rPr lang="sk-SK" spc="12" dirty="0">
                <a:latin typeface="Calibri"/>
                <a:cs typeface="Calibri"/>
              </a:rPr>
              <a:t>reflektovať aj </a:t>
            </a:r>
            <a:r>
              <a:rPr lang="sk-SK" spc="17" dirty="0">
                <a:latin typeface="Calibri"/>
                <a:cs typeface="Calibri"/>
              </a:rPr>
              <a:t>ich </a:t>
            </a:r>
            <a:r>
              <a:rPr lang="sk-SK" spc="21" dirty="0">
                <a:latin typeface="Calibri"/>
                <a:cs typeface="Calibri"/>
              </a:rPr>
              <a:t>záujem </a:t>
            </a:r>
            <a:r>
              <a:rPr lang="sk-SK" dirty="0">
                <a:latin typeface="Calibri"/>
                <a:cs typeface="Calibri"/>
              </a:rPr>
              <a:t>a</a:t>
            </a:r>
            <a:r>
              <a:rPr lang="sk-SK" spc="198" dirty="0">
                <a:latin typeface="Calibri"/>
                <a:cs typeface="Calibri"/>
              </a:rPr>
              <a:t> </a:t>
            </a:r>
            <a:r>
              <a:rPr lang="sk-SK" spc="8" dirty="0">
                <a:latin typeface="Calibri"/>
                <a:cs typeface="Calibri"/>
              </a:rPr>
              <a:t>potreby.</a:t>
            </a:r>
            <a:endParaRPr lang="sk-SK" dirty="0">
              <a:latin typeface="Calibri"/>
              <a:cs typeface="Calibri"/>
            </a:endParaRPr>
          </a:p>
          <a:p>
            <a:pPr marL="293868" marR="4198" algn="just">
              <a:spcBef>
                <a:spcPts val="851"/>
              </a:spcBef>
              <a:buFont typeface="Arial"/>
              <a:buChar char="•"/>
              <a:tabLst>
                <a:tab pos="293868" algn="l"/>
              </a:tabLst>
            </a:pPr>
            <a:r>
              <a:rPr lang="sk-SK" spc="12" dirty="0">
                <a:latin typeface="Calibri"/>
                <a:cs typeface="Calibri"/>
              </a:rPr>
              <a:t>Klienti </a:t>
            </a:r>
            <a:r>
              <a:rPr lang="sk-SK" spc="4" dirty="0">
                <a:latin typeface="Calibri"/>
                <a:cs typeface="Calibri"/>
              </a:rPr>
              <a:t>by </a:t>
            </a:r>
            <a:r>
              <a:rPr lang="sk-SK" spc="17" dirty="0">
                <a:latin typeface="Calibri"/>
                <a:cs typeface="Calibri"/>
              </a:rPr>
              <a:t>mali </a:t>
            </a:r>
            <a:r>
              <a:rPr lang="sk-SK" spc="12" dirty="0">
                <a:latin typeface="Calibri"/>
                <a:cs typeface="Calibri"/>
              </a:rPr>
              <a:t>rozpoznať </a:t>
            </a:r>
            <a:r>
              <a:rPr lang="sk-SK" spc="17" dirty="0">
                <a:latin typeface="Calibri"/>
                <a:cs typeface="Calibri"/>
              </a:rPr>
              <a:t>problém, </a:t>
            </a:r>
            <a:r>
              <a:rPr lang="sk-SK" spc="12" dirty="0">
                <a:latin typeface="Calibri"/>
                <a:cs typeface="Calibri"/>
              </a:rPr>
              <a:t>ktorý </a:t>
            </a:r>
            <a:r>
              <a:rPr lang="sk-SK" spc="21" dirty="0">
                <a:latin typeface="Calibri"/>
                <a:cs typeface="Calibri"/>
              </a:rPr>
              <a:t>prípadne </a:t>
            </a:r>
            <a:r>
              <a:rPr lang="sk-SK" spc="17" dirty="0">
                <a:latin typeface="Calibri"/>
                <a:cs typeface="Calibri"/>
              </a:rPr>
              <a:t>prehliadol </a:t>
            </a:r>
            <a:r>
              <a:rPr lang="sk-SK" spc="12" dirty="0">
                <a:latin typeface="Calibri"/>
                <a:cs typeface="Calibri"/>
              </a:rPr>
              <a:t>odborný  zdravotnícky </a:t>
            </a:r>
            <a:r>
              <a:rPr lang="sk-SK" spc="17" dirty="0">
                <a:latin typeface="Calibri"/>
                <a:cs typeface="Calibri"/>
              </a:rPr>
              <a:t>personál </a:t>
            </a:r>
            <a:r>
              <a:rPr lang="sk-SK" dirty="0">
                <a:latin typeface="Calibri"/>
                <a:cs typeface="Calibri"/>
              </a:rPr>
              <a:t>a </a:t>
            </a:r>
            <a:r>
              <a:rPr lang="sk-SK" spc="12" dirty="0">
                <a:latin typeface="Calibri"/>
                <a:cs typeface="Calibri"/>
              </a:rPr>
              <a:t>upozorniť na tie </a:t>
            </a:r>
            <a:r>
              <a:rPr lang="sk-SK" spc="17" dirty="0">
                <a:latin typeface="Calibri"/>
                <a:cs typeface="Calibri"/>
              </a:rPr>
              <a:t>oblasti, </a:t>
            </a:r>
            <a:r>
              <a:rPr lang="sk-SK" dirty="0">
                <a:latin typeface="Calibri"/>
                <a:cs typeface="Calibri"/>
              </a:rPr>
              <a:t>kde </a:t>
            </a:r>
            <a:r>
              <a:rPr lang="sk-SK" spc="8" dirty="0">
                <a:latin typeface="Calibri"/>
                <a:cs typeface="Calibri"/>
              </a:rPr>
              <a:t>sa stanovisko </a:t>
            </a:r>
            <a:r>
              <a:rPr lang="sk-SK" spc="17" dirty="0">
                <a:latin typeface="Calibri"/>
                <a:cs typeface="Calibri"/>
              </a:rPr>
              <a:t>líši </a:t>
            </a:r>
            <a:r>
              <a:rPr lang="sk-SK" spc="12" dirty="0">
                <a:latin typeface="Calibri"/>
                <a:cs typeface="Calibri"/>
              </a:rPr>
              <a:t>od postoja </a:t>
            </a:r>
            <a:r>
              <a:rPr lang="sk-SK" spc="25" dirty="0">
                <a:latin typeface="Calibri"/>
                <a:cs typeface="Calibri"/>
              </a:rPr>
              <a:t>odborného </a:t>
            </a:r>
            <a:r>
              <a:rPr lang="sk-SK" spc="12" dirty="0">
                <a:latin typeface="Calibri"/>
                <a:cs typeface="Calibri"/>
              </a:rPr>
              <a:t>zdravotného</a:t>
            </a:r>
            <a:r>
              <a:rPr lang="sk-SK" spc="-21" dirty="0">
                <a:latin typeface="Calibri"/>
                <a:cs typeface="Calibri"/>
              </a:rPr>
              <a:t> </a:t>
            </a:r>
            <a:r>
              <a:rPr lang="sk-SK" spc="21" dirty="0">
                <a:latin typeface="Calibri"/>
                <a:cs typeface="Calibri"/>
              </a:rPr>
              <a:t>personálu.</a:t>
            </a:r>
            <a:endParaRPr lang="sk-SK" dirty="0">
              <a:latin typeface="Calibri"/>
              <a:cs typeface="Calibri"/>
            </a:endParaRPr>
          </a:p>
          <a:p>
            <a:pPr marL="293868">
              <a:spcBef>
                <a:spcPts val="851"/>
              </a:spcBef>
              <a:buFont typeface="Arial"/>
              <a:buChar char="•"/>
              <a:tabLst>
                <a:tab pos="293343" algn="l"/>
                <a:tab pos="293868" algn="l"/>
              </a:tabLst>
            </a:pPr>
            <a:r>
              <a:rPr lang="sk-SK" spc="17" dirty="0">
                <a:latin typeface="Calibri"/>
                <a:cs typeface="Calibri"/>
              </a:rPr>
              <a:t>Klienti </a:t>
            </a:r>
            <a:r>
              <a:rPr lang="sk-SK" spc="12" dirty="0">
                <a:latin typeface="Calibri"/>
                <a:cs typeface="Calibri"/>
              </a:rPr>
              <a:t>môžu </a:t>
            </a:r>
            <a:r>
              <a:rPr lang="sk-SK" spc="21" dirty="0">
                <a:latin typeface="Calibri"/>
                <a:cs typeface="Calibri"/>
              </a:rPr>
              <a:t>vypomáhať </a:t>
            </a:r>
            <a:r>
              <a:rPr lang="sk-SK" dirty="0">
                <a:latin typeface="Calibri"/>
                <a:cs typeface="Calibri"/>
              </a:rPr>
              <a:t>pri </a:t>
            </a:r>
            <a:r>
              <a:rPr lang="sk-SK" spc="12" dirty="0">
                <a:latin typeface="Calibri"/>
                <a:cs typeface="Calibri"/>
              </a:rPr>
              <a:t>jazykovej korektúre, </a:t>
            </a:r>
            <a:r>
              <a:rPr lang="sk-SK" spc="17" dirty="0">
                <a:latin typeface="Calibri"/>
                <a:cs typeface="Calibri"/>
              </a:rPr>
              <a:t>aby bol </a:t>
            </a:r>
            <a:r>
              <a:rPr lang="sk-SK" spc="17" dirty="0" err="1">
                <a:latin typeface="Calibri"/>
                <a:cs typeface="Calibri"/>
              </a:rPr>
              <a:t>guideline</a:t>
            </a:r>
            <a:r>
              <a:rPr lang="sk-SK" spc="17" dirty="0">
                <a:latin typeface="Calibri"/>
                <a:cs typeface="Calibri"/>
              </a:rPr>
              <a:t> </a:t>
            </a:r>
            <a:r>
              <a:rPr lang="sk-SK" spc="8" dirty="0">
                <a:latin typeface="Calibri"/>
                <a:cs typeface="Calibri"/>
              </a:rPr>
              <a:t>zrozumiteľný.</a:t>
            </a:r>
            <a:endParaRPr lang="sk-SK" dirty="0">
              <a:latin typeface="Calibri"/>
              <a:cs typeface="Calibri"/>
            </a:endParaRPr>
          </a:p>
          <a:p>
            <a:endParaRPr lang="en-US" dirty="0"/>
          </a:p>
        </p:txBody>
      </p:sp>
    </p:spTree>
    <p:extLst>
      <p:ext uri="{BB962C8B-B14F-4D97-AF65-F5344CB8AC3E}">
        <p14:creationId xmlns:p14="http://schemas.microsoft.com/office/powerpoint/2010/main" val="67161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1D9D63-9461-48C6-A71F-DC48C92200EB}"/>
              </a:ext>
            </a:extLst>
          </p:cNvPr>
          <p:cNvSpPr>
            <a:spLocks noGrp="1"/>
          </p:cNvSpPr>
          <p:nvPr>
            <p:ph type="title"/>
          </p:nvPr>
        </p:nvSpPr>
        <p:spPr/>
        <p:txBody>
          <a:bodyPr/>
          <a:lstStyle/>
          <a:p>
            <a:r>
              <a:rPr lang="sk-SK" dirty="0"/>
              <a:t>Názory klientov</a:t>
            </a:r>
            <a:endParaRPr lang="en-US" dirty="0"/>
          </a:p>
        </p:txBody>
      </p:sp>
      <p:sp>
        <p:nvSpPr>
          <p:cNvPr id="3" name="Zástupný objekt pre obsah 2">
            <a:extLst>
              <a:ext uri="{FF2B5EF4-FFF2-40B4-BE49-F238E27FC236}">
                <a16:creationId xmlns:a16="http://schemas.microsoft.com/office/drawing/2014/main" id="{AF86F0FA-5800-449F-822A-CEFC6A7B569A}"/>
              </a:ext>
            </a:extLst>
          </p:cNvPr>
          <p:cNvSpPr>
            <a:spLocks noGrp="1"/>
          </p:cNvSpPr>
          <p:nvPr>
            <p:ph idx="1"/>
          </p:nvPr>
        </p:nvSpPr>
        <p:spPr>
          <a:xfrm>
            <a:off x="856448" y="756287"/>
            <a:ext cx="8211829" cy="4621740"/>
          </a:xfrm>
        </p:spPr>
        <p:txBody>
          <a:bodyPr>
            <a:noAutofit/>
          </a:bodyPr>
          <a:lstStyle/>
          <a:p>
            <a:pPr marL="246114" marR="5772" indent="-236144" algn="just">
              <a:lnSpc>
                <a:spcPts val="1967"/>
              </a:lnSpc>
            </a:pPr>
            <a:r>
              <a:rPr lang="sk-SK" sz="1800" spc="17" dirty="0">
                <a:cs typeface="Calibri"/>
              </a:rPr>
              <a:t>Vyhľadávanie </a:t>
            </a:r>
            <a:r>
              <a:rPr lang="sk-SK" sz="1800" b="1" spc="17" dirty="0">
                <a:cs typeface="Calibri"/>
              </a:rPr>
              <a:t>kvantitatívnych a kvalitatívnych štúdií</a:t>
            </a:r>
            <a:r>
              <a:rPr lang="sk-SK" sz="1800" spc="17" dirty="0">
                <a:cs typeface="Calibri"/>
              </a:rPr>
              <a:t>, ktoré identifikujú preferencie a skúsenosti klientov v danej problematike (pozitívne i negatívne skúsenosti pri diagnostike, liečbe, pooperačnej </a:t>
            </a:r>
            <a:r>
              <a:rPr lang="sk-SK" sz="1800" spc="8" dirty="0">
                <a:cs typeface="Calibri"/>
              </a:rPr>
              <a:t>starostlivosti </a:t>
            </a:r>
            <a:r>
              <a:rPr lang="sk-SK" sz="1800" spc="-4" dirty="0">
                <a:cs typeface="Calibri"/>
              </a:rPr>
              <a:t>a </a:t>
            </a:r>
            <a:r>
              <a:rPr lang="sk-SK" sz="1800" spc="12" dirty="0">
                <a:cs typeface="Calibri"/>
              </a:rPr>
              <a:t>pod., kvalitu </a:t>
            </a:r>
            <a:r>
              <a:rPr lang="sk-SK" sz="1800" spc="8" dirty="0">
                <a:cs typeface="Calibri"/>
              </a:rPr>
              <a:t>života, </a:t>
            </a:r>
            <a:r>
              <a:rPr lang="sk-SK" sz="1800" spc="17" dirty="0">
                <a:cs typeface="Calibri"/>
              </a:rPr>
              <a:t>nesplnené  </a:t>
            </a:r>
            <a:r>
              <a:rPr lang="sk-SK" sz="1800" spc="12" dirty="0">
                <a:cs typeface="Calibri"/>
              </a:rPr>
              <a:t>požiadavky klientov, pacientov </a:t>
            </a:r>
            <a:r>
              <a:rPr lang="sk-SK" sz="1800" spc="-4" dirty="0">
                <a:cs typeface="Calibri"/>
              </a:rPr>
              <a:t>a </a:t>
            </a:r>
            <a:r>
              <a:rPr lang="sk-SK" sz="1800" spc="8" dirty="0">
                <a:cs typeface="Calibri"/>
              </a:rPr>
              <a:t>laickej </a:t>
            </a:r>
            <a:r>
              <a:rPr lang="sk-SK" sz="1800" spc="12" dirty="0">
                <a:cs typeface="Calibri"/>
              </a:rPr>
              <a:t>verejnosti, potreba informácií, </a:t>
            </a:r>
            <a:r>
              <a:rPr lang="sk-SK" sz="1800" spc="8" dirty="0">
                <a:cs typeface="Calibri"/>
              </a:rPr>
              <a:t>účasť  </a:t>
            </a:r>
            <a:r>
              <a:rPr lang="sk-SK" sz="1800" spc="4" dirty="0">
                <a:cs typeface="Calibri"/>
              </a:rPr>
              <a:t>na </a:t>
            </a:r>
            <a:r>
              <a:rPr lang="sk-SK" sz="1800" spc="12" dirty="0">
                <a:cs typeface="Calibri"/>
              </a:rPr>
              <a:t>rozhodovaní </a:t>
            </a:r>
            <a:r>
              <a:rPr lang="sk-SK" sz="1800" spc="-4" dirty="0">
                <a:cs typeface="Calibri"/>
              </a:rPr>
              <a:t>o </a:t>
            </a:r>
            <a:r>
              <a:rPr lang="sk-SK" sz="1800" spc="17" dirty="0">
                <a:cs typeface="Calibri"/>
              </a:rPr>
              <a:t>liečbe </a:t>
            </a:r>
            <a:r>
              <a:rPr lang="sk-SK" sz="1800" spc="-4" dirty="0">
                <a:cs typeface="Calibri"/>
              </a:rPr>
              <a:t>a </a:t>
            </a:r>
            <a:r>
              <a:rPr lang="sk-SK" sz="1800" spc="4" dirty="0">
                <a:cs typeface="Calibri"/>
              </a:rPr>
              <a:t>celková </a:t>
            </a:r>
            <a:r>
              <a:rPr lang="sk-SK" sz="1800" spc="12" dirty="0">
                <a:cs typeface="Calibri"/>
              </a:rPr>
              <a:t>spokojnosť so </a:t>
            </a:r>
            <a:r>
              <a:rPr lang="sk-SK" sz="1800" spc="4" dirty="0">
                <a:cs typeface="Calibri"/>
              </a:rPr>
              <a:t>zdravotnou  </a:t>
            </a:r>
            <a:r>
              <a:rPr lang="sk-SK" sz="1800" spc="8" dirty="0">
                <a:cs typeface="Calibri"/>
              </a:rPr>
              <a:t>starostlivosťou)</a:t>
            </a:r>
            <a:endParaRPr lang="sk-SK" sz="1800" dirty="0">
              <a:cs typeface="Calibri"/>
            </a:endParaRPr>
          </a:p>
          <a:p>
            <a:pPr marL="246639" marR="4198" indent="-236144" algn="just">
              <a:lnSpc>
                <a:spcPts val="1967"/>
              </a:lnSpc>
              <a:spcBef>
                <a:spcPts val="926"/>
              </a:spcBef>
              <a:tabLst>
                <a:tab pos="293868" algn="l"/>
              </a:tabLst>
            </a:pPr>
            <a:r>
              <a:rPr lang="sk-SK" sz="1800" spc="12" dirty="0">
                <a:cs typeface="Calibri"/>
              </a:rPr>
              <a:t>Zahrnutie </a:t>
            </a:r>
            <a:r>
              <a:rPr lang="sk-SK" sz="1800" dirty="0">
                <a:cs typeface="Calibri"/>
              </a:rPr>
              <a:t>iných </a:t>
            </a:r>
            <a:r>
              <a:rPr lang="sk-SK" sz="1800" b="1" spc="8" dirty="0">
                <a:cs typeface="Calibri"/>
              </a:rPr>
              <a:t>organizácií</a:t>
            </a:r>
            <a:r>
              <a:rPr lang="sk-SK" sz="1800" spc="8" dirty="0">
                <a:cs typeface="Calibri"/>
              </a:rPr>
              <a:t>, ktoré </a:t>
            </a:r>
            <a:r>
              <a:rPr lang="sk-SK" sz="1800" b="1" spc="12" dirty="0">
                <a:cs typeface="Calibri"/>
              </a:rPr>
              <a:t>zastupujú </a:t>
            </a:r>
            <a:r>
              <a:rPr lang="sk-SK" sz="1800" b="1" spc="8" dirty="0">
                <a:cs typeface="Calibri"/>
              </a:rPr>
              <a:t>záujmy klientov a </a:t>
            </a:r>
            <a:r>
              <a:rPr lang="sk-SK" sz="1800" b="1" spc="12" dirty="0">
                <a:cs typeface="Calibri"/>
              </a:rPr>
              <a:t>pacientov </a:t>
            </a:r>
            <a:r>
              <a:rPr lang="sk-SK" sz="1800" spc="-4" dirty="0">
                <a:cs typeface="Calibri"/>
              </a:rPr>
              <a:t>s  </a:t>
            </a:r>
            <a:r>
              <a:rPr lang="sk-SK" sz="1800" spc="17" dirty="0">
                <a:cs typeface="Calibri"/>
              </a:rPr>
              <a:t>cieľom </a:t>
            </a:r>
            <a:r>
              <a:rPr lang="sk-SK" sz="1800" spc="21" dirty="0">
                <a:cs typeface="Calibri"/>
              </a:rPr>
              <a:t>poskytnúť </a:t>
            </a:r>
            <a:r>
              <a:rPr lang="sk-SK" sz="1800" spc="12" dirty="0">
                <a:cs typeface="Calibri"/>
              </a:rPr>
              <a:t>im priestor </a:t>
            </a:r>
            <a:r>
              <a:rPr lang="sk-SK" sz="1800" spc="4" dirty="0">
                <a:cs typeface="Calibri"/>
              </a:rPr>
              <a:t>na </a:t>
            </a:r>
            <a:r>
              <a:rPr lang="sk-SK" sz="1800" spc="17" dirty="0">
                <a:cs typeface="Calibri"/>
              </a:rPr>
              <a:t>vyjadrenie </a:t>
            </a:r>
            <a:r>
              <a:rPr lang="sk-SK" sz="1800" spc="12" dirty="0">
                <a:cs typeface="Calibri"/>
              </a:rPr>
              <a:t>sa, </a:t>
            </a:r>
            <a:r>
              <a:rPr lang="sk-SK" sz="1800" dirty="0">
                <a:cs typeface="Calibri"/>
              </a:rPr>
              <a:t>čo </a:t>
            </a:r>
            <a:r>
              <a:rPr lang="sk-SK" sz="1800" spc="4" dirty="0">
                <a:cs typeface="Calibri"/>
              </a:rPr>
              <a:t>by </a:t>
            </a:r>
            <a:r>
              <a:rPr lang="sk-SK" sz="1800" spc="-4" dirty="0">
                <a:cs typeface="Calibri"/>
              </a:rPr>
              <a:t>v </a:t>
            </a:r>
            <a:r>
              <a:rPr lang="sk-SK" sz="1800" spc="17" dirty="0">
                <a:cs typeface="Calibri"/>
              </a:rPr>
              <a:t>súvislosti </a:t>
            </a:r>
            <a:r>
              <a:rPr lang="sk-SK" sz="1800" spc="-4" dirty="0">
                <a:cs typeface="Calibri"/>
              </a:rPr>
              <a:t>s </a:t>
            </a:r>
            <a:r>
              <a:rPr lang="sk-SK" sz="1800" spc="12" dirty="0">
                <a:cs typeface="Calibri"/>
              </a:rPr>
              <a:t>pacientmi </a:t>
            </a:r>
            <a:r>
              <a:rPr lang="sk-SK" sz="1800" spc="17" dirty="0">
                <a:cs typeface="Calibri"/>
              </a:rPr>
              <a:t>mal </a:t>
            </a:r>
            <a:r>
              <a:rPr lang="sk-SK" sz="1800" spc="17" dirty="0" err="1">
                <a:cs typeface="Calibri"/>
              </a:rPr>
              <a:t>guideline</a:t>
            </a:r>
            <a:r>
              <a:rPr lang="sk-SK" sz="1800" spc="17" dirty="0">
                <a:cs typeface="Calibri"/>
              </a:rPr>
              <a:t> </a:t>
            </a:r>
            <a:r>
              <a:rPr lang="sk-SK" sz="1800" spc="8" dirty="0">
                <a:cs typeface="Calibri"/>
              </a:rPr>
              <a:t>obsahovať. </a:t>
            </a:r>
            <a:r>
              <a:rPr lang="sk-SK" sz="1800" spc="17" dirty="0">
                <a:cs typeface="Calibri"/>
              </a:rPr>
              <a:t>Dôležité </a:t>
            </a:r>
            <a:r>
              <a:rPr lang="sk-SK" sz="1800" spc="12" dirty="0">
                <a:cs typeface="Calibri"/>
              </a:rPr>
              <a:t>je </a:t>
            </a:r>
            <a:r>
              <a:rPr lang="sk-SK" sz="1800" spc="8" dirty="0">
                <a:cs typeface="Calibri"/>
              </a:rPr>
              <a:t>aj </a:t>
            </a:r>
            <a:r>
              <a:rPr lang="sk-SK" sz="1800" spc="17" dirty="0">
                <a:cs typeface="Calibri"/>
              </a:rPr>
              <a:t>vytvorenie  </a:t>
            </a:r>
            <a:r>
              <a:rPr lang="sk-SK" sz="1800" spc="8" dirty="0">
                <a:cs typeface="Calibri"/>
              </a:rPr>
              <a:t>partnerstva </a:t>
            </a:r>
            <a:r>
              <a:rPr lang="sk-SK" sz="1800" dirty="0">
                <a:cs typeface="Calibri"/>
              </a:rPr>
              <a:t>pre </a:t>
            </a:r>
            <a:r>
              <a:rPr lang="sk-SK" sz="1800" spc="12" dirty="0">
                <a:cs typeface="Calibri"/>
              </a:rPr>
              <a:t>prípadnú </a:t>
            </a:r>
            <a:r>
              <a:rPr lang="sk-SK" sz="1800" spc="8" dirty="0">
                <a:cs typeface="Calibri"/>
              </a:rPr>
              <a:t>spätnú</a:t>
            </a:r>
            <a:r>
              <a:rPr lang="sk-SK" sz="1800" spc="202" dirty="0">
                <a:cs typeface="Calibri"/>
              </a:rPr>
              <a:t> </a:t>
            </a:r>
            <a:r>
              <a:rPr lang="sk-SK" sz="1800" spc="8" dirty="0">
                <a:cs typeface="Calibri"/>
              </a:rPr>
              <a:t>väzbu.</a:t>
            </a:r>
            <a:endParaRPr lang="sk-SK" sz="1800" dirty="0">
              <a:cs typeface="Calibri"/>
            </a:endParaRPr>
          </a:p>
          <a:p>
            <a:pPr marL="246639" marR="4723" indent="-236144" algn="just">
              <a:lnSpc>
                <a:spcPts val="1967"/>
              </a:lnSpc>
              <a:spcBef>
                <a:spcPts val="926"/>
              </a:spcBef>
              <a:tabLst>
                <a:tab pos="293868" algn="l"/>
              </a:tabLst>
            </a:pPr>
            <a:r>
              <a:rPr lang="sk-SK" sz="1800" b="1" spc="8" dirty="0">
                <a:cs typeface="Calibri"/>
              </a:rPr>
              <a:t>Miestny </a:t>
            </a:r>
            <a:r>
              <a:rPr lang="sk-SK" sz="1800" b="1" spc="12" dirty="0">
                <a:cs typeface="Calibri"/>
              </a:rPr>
              <a:t>prieskum</a:t>
            </a:r>
            <a:r>
              <a:rPr lang="sk-SK" sz="1800" spc="12" dirty="0">
                <a:cs typeface="Calibri"/>
              </a:rPr>
              <a:t>, ktorý sa </a:t>
            </a:r>
            <a:r>
              <a:rPr lang="sk-SK" sz="1800" spc="8" dirty="0">
                <a:cs typeface="Calibri"/>
              </a:rPr>
              <a:t>týka </a:t>
            </a:r>
            <a:r>
              <a:rPr lang="sk-SK" sz="1800" spc="12" dirty="0">
                <a:cs typeface="Calibri"/>
              </a:rPr>
              <a:t>problematiky budúceho </a:t>
            </a:r>
            <a:r>
              <a:rPr lang="sk-SK" sz="1800" spc="21" dirty="0" err="1">
                <a:cs typeface="Calibri"/>
              </a:rPr>
              <a:t>guideline</a:t>
            </a:r>
            <a:r>
              <a:rPr lang="sk-SK" sz="1800" spc="21" dirty="0">
                <a:cs typeface="Calibri"/>
              </a:rPr>
              <a:t> </a:t>
            </a:r>
            <a:r>
              <a:rPr lang="sk-SK" sz="1800" spc="17" dirty="0">
                <a:cs typeface="Calibri"/>
              </a:rPr>
              <a:t>(posúdenie </a:t>
            </a:r>
            <a:r>
              <a:rPr lang="sk-SK" sz="1800" spc="12" dirty="0">
                <a:cs typeface="Calibri"/>
              </a:rPr>
              <a:t>spokojnosti klientov/pacientov </a:t>
            </a:r>
            <a:r>
              <a:rPr lang="sk-SK" sz="1800" spc="8" dirty="0">
                <a:cs typeface="Calibri"/>
              </a:rPr>
              <a:t>so </a:t>
            </a:r>
            <a:r>
              <a:rPr lang="sk-SK" sz="1800" spc="12" dirty="0">
                <a:cs typeface="Calibri"/>
              </a:rPr>
              <a:t>súčasnými </a:t>
            </a:r>
            <a:r>
              <a:rPr lang="sk-SK" sz="1800" spc="17" dirty="0">
                <a:cs typeface="Calibri"/>
              </a:rPr>
              <a:t>službami  </a:t>
            </a:r>
            <a:r>
              <a:rPr lang="sk-SK" sz="1800" spc="12" dirty="0">
                <a:cs typeface="Calibri"/>
              </a:rPr>
              <a:t>poskytovateľov </a:t>
            </a:r>
            <a:r>
              <a:rPr lang="sk-SK" sz="1800" spc="4" dirty="0">
                <a:cs typeface="Calibri"/>
              </a:rPr>
              <a:t>zdravotnej </a:t>
            </a:r>
            <a:r>
              <a:rPr lang="sk-SK" sz="1800" spc="8" dirty="0">
                <a:cs typeface="Calibri"/>
              </a:rPr>
              <a:t>starostlivosti </a:t>
            </a:r>
            <a:r>
              <a:rPr lang="sk-SK" sz="1800" spc="-4" dirty="0">
                <a:cs typeface="Calibri"/>
              </a:rPr>
              <a:t>- </a:t>
            </a:r>
            <a:r>
              <a:rPr lang="sk-SK" sz="1800" spc="12" dirty="0">
                <a:cs typeface="Calibri"/>
              </a:rPr>
              <a:t>málokedy zverejňované,  nutné </a:t>
            </a:r>
            <a:r>
              <a:rPr lang="sk-SK" sz="1800" dirty="0">
                <a:cs typeface="Calibri"/>
              </a:rPr>
              <a:t>kontaktovať </a:t>
            </a:r>
            <a:r>
              <a:rPr lang="sk-SK" sz="1800" spc="8" dirty="0">
                <a:cs typeface="Calibri"/>
              </a:rPr>
              <a:t>organizáciu, </a:t>
            </a:r>
            <a:r>
              <a:rPr lang="sk-SK" sz="1800" dirty="0">
                <a:cs typeface="Calibri"/>
              </a:rPr>
              <a:t>ktorá </a:t>
            </a:r>
            <a:r>
              <a:rPr lang="sk-SK" sz="1800" spc="12" dirty="0">
                <a:cs typeface="Calibri"/>
              </a:rPr>
              <a:t>ich zastrešila </a:t>
            </a:r>
            <a:r>
              <a:rPr lang="sk-SK" sz="1800" spc="-4" dirty="0">
                <a:cs typeface="Calibri"/>
              </a:rPr>
              <a:t>- </a:t>
            </a:r>
            <a:r>
              <a:rPr lang="sk-SK" sz="1800" spc="8" dirty="0">
                <a:cs typeface="Calibri"/>
              </a:rPr>
              <a:t>zväčša rôzne  </a:t>
            </a:r>
            <a:r>
              <a:rPr lang="sk-SK" sz="1800" spc="4" dirty="0">
                <a:cs typeface="Calibri"/>
              </a:rPr>
              <a:t>pacientske organizácie </a:t>
            </a:r>
            <a:r>
              <a:rPr lang="sk-SK" sz="1800" spc="-4" dirty="0">
                <a:cs typeface="Calibri"/>
              </a:rPr>
              <a:t>a</a:t>
            </a:r>
            <a:r>
              <a:rPr lang="sk-SK" sz="1800" spc="207" dirty="0">
                <a:cs typeface="Calibri"/>
              </a:rPr>
              <a:t> </a:t>
            </a:r>
            <a:r>
              <a:rPr lang="sk-SK" sz="1800" spc="12" dirty="0">
                <a:cs typeface="Calibri"/>
              </a:rPr>
              <a:t>pod.)</a:t>
            </a:r>
            <a:endParaRPr lang="sk-SK" sz="1800" dirty="0">
              <a:cs typeface="Calibri"/>
            </a:endParaRPr>
          </a:p>
          <a:p>
            <a:endParaRPr lang="en-US" dirty="0"/>
          </a:p>
        </p:txBody>
      </p:sp>
    </p:spTree>
    <p:extLst>
      <p:ext uri="{BB962C8B-B14F-4D97-AF65-F5344CB8AC3E}">
        <p14:creationId xmlns:p14="http://schemas.microsoft.com/office/powerpoint/2010/main" val="349445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2AA20E5A-1AD5-CC4B-BF6E-CFF95EECB3B9}"/>
              </a:ext>
            </a:extLst>
          </p:cNvPr>
          <p:cNvSpPr>
            <a:spLocks noGrp="1"/>
          </p:cNvSpPr>
          <p:nvPr>
            <p:ph type="body" idx="1"/>
          </p:nvPr>
        </p:nvSpPr>
        <p:spPr/>
        <p:txBody>
          <a:bodyPr>
            <a:normAutofit/>
          </a:bodyPr>
          <a:lstStyle/>
          <a:p>
            <a:r>
              <a:rPr lang="sk-SK" sz="3600" b="1" dirty="0"/>
              <a:t>Krok 3</a:t>
            </a:r>
          </a:p>
        </p:txBody>
      </p:sp>
      <p:sp>
        <p:nvSpPr>
          <p:cNvPr id="4" name="Zástupný objekt pre dátum 3">
            <a:extLst>
              <a:ext uri="{FF2B5EF4-FFF2-40B4-BE49-F238E27FC236}">
                <a16:creationId xmlns:a16="http://schemas.microsoft.com/office/drawing/2014/main" id="{1AAF3314-BBD6-A247-A899-CFE49E29593B}"/>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703F11A9-F29F-6A43-88FF-E97F8FC0CD7D}"/>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78743EC3-2027-3A4C-94BF-42FA2C894592}"/>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66EB5D5D-5DA3-C94B-80EC-87F1E40CCE54}"/>
              </a:ext>
            </a:extLst>
          </p:cNvPr>
          <p:cNvSpPr>
            <a:spLocks noGrp="1"/>
          </p:cNvSpPr>
          <p:nvPr>
            <p:ph type="title"/>
          </p:nvPr>
        </p:nvSpPr>
        <p:spPr/>
        <p:txBody>
          <a:bodyPr/>
          <a:lstStyle/>
          <a:p>
            <a:r>
              <a:rPr lang="sk-SK" dirty="0"/>
              <a:t>Systematický prieskum literatúry</a:t>
            </a:r>
          </a:p>
        </p:txBody>
      </p:sp>
    </p:spTree>
    <p:extLst>
      <p:ext uri="{BB962C8B-B14F-4D97-AF65-F5344CB8AC3E}">
        <p14:creationId xmlns:p14="http://schemas.microsoft.com/office/powerpoint/2010/main" val="114286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D948B4B2-4873-7A44-A2ED-1109BF9BF99F}"/>
              </a:ext>
            </a:extLst>
          </p:cNvPr>
          <p:cNvSpPr>
            <a:spLocks noGrp="1"/>
          </p:cNvSpPr>
          <p:nvPr>
            <p:ph idx="1"/>
          </p:nvPr>
        </p:nvSpPr>
        <p:spPr>
          <a:xfrm>
            <a:off x="642551" y="756287"/>
            <a:ext cx="8425726" cy="4033519"/>
          </a:xfrm>
        </p:spPr>
        <p:txBody>
          <a:bodyPr>
            <a:normAutofit/>
          </a:bodyPr>
          <a:lstStyle/>
          <a:p>
            <a:pPr>
              <a:lnSpc>
                <a:spcPct val="100000"/>
              </a:lnSpc>
            </a:pPr>
            <a:endParaRPr lang="sk-SK" spc="15" dirty="0"/>
          </a:p>
          <a:p>
            <a:pPr>
              <a:lnSpc>
                <a:spcPct val="100000"/>
              </a:lnSpc>
              <a:spcBef>
                <a:spcPts val="25"/>
              </a:spcBef>
            </a:pPr>
            <a:endParaRPr lang="sk-SK" dirty="0">
              <a:latin typeface="Times New Roman"/>
              <a:cs typeface="Times New Roman"/>
            </a:endParaRPr>
          </a:p>
          <a:p>
            <a:pPr marL="298450" indent="-285750">
              <a:tabLst>
                <a:tab pos="354965" algn="l"/>
                <a:tab pos="355600" algn="l"/>
              </a:tabLst>
            </a:pPr>
            <a:r>
              <a:rPr lang="sk-SK" spc="20" dirty="0"/>
              <a:t>Realistický </a:t>
            </a:r>
            <a:r>
              <a:rPr lang="sk-SK" spc="25" dirty="0"/>
              <a:t>prístup </a:t>
            </a:r>
            <a:r>
              <a:rPr lang="sk-SK" dirty="0"/>
              <a:t>k </a:t>
            </a:r>
            <a:r>
              <a:rPr lang="sk-SK" spc="25" dirty="0"/>
              <a:t>počtu</a:t>
            </a:r>
            <a:r>
              <a:rPr lang="sk-SK" spc="-15" dirty="0"/>
              <a:t> </a:t>
            </a:r>
            <a:r>
              <a:rPr lang="sk-SK" spc="10" dirty="0"/>
              <a:t>otázok</a:t>
            </a:r>
            <a:endParaRPr lang="sk-SK" dirty="0"/>
          </a:p>
          <a:p>
            <a:pPr marL="298450" marR="5080" indent="-285750">
              <a:spcBef>
                <a:spcPts val="1175"/>
              </a:spcBef>
              <a:tabLst>
                <a:tab pos="354965" algn="l"/>
                <a:tab pos="355600" algn="l"/>
              </a:tabLst>
            </a:pPr>
            <a:r>
              <a:rPr lang="sk-SK" spc="10" dirty="0"/>
              <a:t>Určovanie </a:t>
            </a:r>
            <a:r>
              <a:rPr lang="sk-SK" dirty="0"/>
              <a:t>– </a:t>
            </a:r>
            <a:r>
              <a:rPr lang="sk-SK" spc="15" dirty="0"/>
              <a:t>skupina vytvárajúca </a:t>
            </a:r>
            <a:r>
              <a:rPr lang="sk-SK" spc="15" dirty="0" err="1"/>
              <a:t>guideline</a:t>
            </a:r>
            <a:r>
              <a:rPr lang="sk-SK" dirty="0"/>
              <a:t> → </a:t>
            </a:r>
            <a:r>
              <a:rPr lang="sk-SK" spc="20" dirty="0"/>
              <a:t>musia uplatniť </a:t>
            </a:r>
            <a:r>
              <a:rPr lang="sk-SK" spc="5" dirty="0"/>
              <a:t>svoje  </a:t>
            </a:r>
            <a:r>
              <a:rPr lang="sk-SK" spc="25" dirty="0"/>
              <a:t>skúsenosti </a:t>
            </a:r>
            <a:r>
              <a:rPr lang="sk-SK" dirty="0"/>
              <a:t>a</a:t>
            </a:r>
            <a:r>
              <a:rPr lang="sk-SK" spc="-60" dirty="0"/>
              <a:t> </a:t>
            </a:r>
            <a:r>
              <a:rPr lang="sk-SK" spc="20" dirty="0"/>
              <a:t>poznatky</a:t>
            </a:r>
            <a:endParaRPr lang="sk-SK" dirty="0"/>
          </a:p>
          <a:p>
            <a:pPr marL="298450" marR="5080" indent="-285750">
              <a:spcBef>
                <a:spcPts val="1175"/>
              </a:spcBef>
              <a:tabLst>
                <a:tab pos="354965" algn="l"/>
                <a:tab pos="355600" algn="l"/>
              </a:tabLst>
            </a:pPr>
            <a:r>
              <a:rPr lang="sk-SK" spc="20" dirty="0"/>
              <a:t>Prieskum </a:t>
            </a:r>
            <a:r>
              <a:rPr lang="sk-SK" spc="5" dirty="0"/>
              <a:t>by </a:t>
            </a:r>
            <a:r>
              <a:rPr lang="sk-SK" spc="15" dirty="0"/>
              <a:t>sa </a:t>
            </a:r>
            <a:r>
              <a:rPr lang="sk-SK" spc="20" dirty="0"/>
              <a:t>mal </a:t>
            </a:r>
            <a:r>
              <a:rPr lang="sk-SK" spc="15" dirty="0"/>
              <a:t>sústrediť </a:t>
            </a:r>
            <a:r>
              <a:rPr lang="sk-SK" spc="10" dirty="0"/>
              <a:t>na </a:t>
            </a:r>
            <a:r>
              <a:rPr lang="sk-SK" spc="20" dirty="0"/>
              <a:t>najlepší </a:t>
            </a:r>
            <a:r>
              <a:rPr lang="sk-SK" spc="10" dirty="0"/>
              <a:t>dostupný dôkaz, </a:t>
            </a:r>
            <a:r>
              <a:rPr lang="sk-SK" spc="20" dirty="0"/>
              <a:t>ktorý </a:t>
            </a:r>
            <a:r>
              <a:rPr lang="sk-SK" spc="15" dirty="0"/>
              <a:t>sa týka </a:t>
            </a:r>
            <a:r>
              <a:rPr lang="sk-SK" spc="20" dirty="0"/>
              <a:t>kľúčovej otázky</a:t>
            </a:r>
            <a:endParaRPr lang="sk-SK" dirty="0"/>
          </a:p>
        </p:txBody>
      </p:sp>
      <p:sp>
        <p:nvSpPr>
          <p:cNvPr id="7" name="Nadpis 6">
            <a:extLst>
              <a:ext uri="{FF2B5EF4-FFF2-40B4-BE49-F238E27FC236}">
                <a16:creationId xmlns:a16="http://schemas.microsoft.com/office/drawing/2014/main" id="{296F0575-8375-6344-9514-89EEF76C6E15}"/>
              </a:ext>
            </a:extLst>
          </p:cNvPr>
          <p:cNvSpPr>
            <a:spLocks noGrp="1"/>
          </p:cNvSpPr>
          <p:nvPr>
            <p:ph type="title"/>
          </p:nvPr>
        </p:nvSpPr>
        <p:spPr>
          <a:xfrm>
            <a:off x="839654" y="5662233"/>
            <a:ext cx="8312587" cy="1008380"/>
          </a:xfrm>
        </p:spPr>
        <p:txBody>
          <a:bodyPr/>
          <a:lstStyle/>
          <a:p>
            <a:r>
              <a:rPr lang="sk-SK" sz="2400" dirty="0"/>
              <a:t>DEFINOVANIE SADY JASNÝCH A CIELENÝCH KĽÚČOVÝCH OTÁZOK JE ZÁKLADOM ÚSPEŠNÉHO FORMOVANIA </a:t>
            </a:r>
            <a:r>
              <a:rPr lang="sk-SK" sz="2400" spc="5" dirty="0"/>
              <a:t>PROJEKTU </a:t>
            </a:r>
            <a:r>
              <a:rPr lang="sk-SK" sz="2400" spc="20" dirty="0"/>
              <a:t>ODBORNÉHO</a:t>
            </a:r>
            <a:r>
              <a:rPr lang="sk-SK" sz="2400" spc="290" dirty="0"/>
              <a:t> </a:t>
            </a:r>
            <a:r>
              <a:rPr lang="sk-SK" sz="2400" spc="15" dirty="0"/>
              <a:t>GUIDELINES!</a:t>
            </a:r>
            <a:endParaRPr lang="sk-SK" sz="2400" dirty="0"/>
          </a:p>
        </p:txBody>
      </p:sp>
      <p:sp>
        <p:nvSpPr>
          <p:cNvPr id="3" name="Zástupný objekt pre dátum 2">
            <a:extLst>
              <a:ext uri="{FF2B5EF4-FFF2-40B4-BE49-F238E27FC236}">
                <a16:creationId xmlns:a16="http://schemas.microsoft.com/office/drawing/2014/main" id="{302EA5C2-14D7-1A4F-BA70-75F25A3091A0}"/>
              </a:ext>
            </a:extLst>
          </p:cNvPr>
          <p:cNvSpPr>
            <a:spLocks noGrp="1"/>
          </p:cNvSpPr>
          <p:nvPr>
            <p:ph type="dt" sz="half" idx="10"/>
          </p:nvPr>
        </p:nvSpPr>
        <p:spPr/>
        <p:txBody>
          <a:bodyPr/>
          <a:lstStyle/>
          <a:p>
            <a:fld id="{1CD4059C-29CF-3542-BA07-C47DEBCE32C1}" type="datetime1">
              <a:rPr lang="sk-SK" smtClean="0"/>
              <a:t>21.3.22</a:t>
            </a:fld>
            <a:endParaRPr lang="en-GB"/>
          </a:p>
        </p:txBody>
      </p:sp>
      <p:sp>
        <p:nvSpPr>
          <p:cNvPr id="4" name="Zástupný objekt pre číslo snímky 3">
            <a:extLst>
              <a:ext uri="{FF2B5EF4-FFF2-40B4-BE49-F238E27FC236}">
                <a16:creationId xmlns:a16="http://schemas.microsoft.com/office/drawing/2014/main" id="{99D71817-8C1C-0B46-9463-43CF704E2A13}"/>
              </a:ext>
            </a:extLst>
          </p:cNvPr>
          <p:cNvSpPr>
            <a:spLocks noGrp="1"/>
          </p:cNvSpPr>
          <p:nvPr>
            <p:ph type="sldNum" sz="quarter" idx="11"/>
          </p:nvPr>
        </p:nvSpPr>
        <p:spPr/>
        <p:txBody>
          <a:bodyPr/>
          <a:lstStyle/>
          <a:p>
            <a:fld id="{B7D8D926-BC77-48DB-9B94-D8C2D2386DFA}" type="slidenum">
              <a:rPr lang="en-GB" smtClean="0"/>
              <a:pPr/>
              <a:t>19</a:t>
            </a:fld>
            <a:endParaRPr lang="en-GB"/>
          </a:p>
        </p:txBody>
      </p:sp>
      <p:sp>
        <p:nvSpPr>
          <p:cNvPr id="5" name="Zástupný objekt pre pätu 4">
            <a:extLst>
              <a:ext uri="{FF2B5EF4-FFF2-40B4-BE49-F238E27FC236}">
                <a16:creationId xmlns:a16="http://schemas.microsoft.com/office/drawing/2014/main" id="{6EDEA316-E0D7-254A-8FDC-F18EABABE2E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3741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2C4311A5-E358-5B4F-9AED-1DDF440A411C}"/>
              </a:ext>
            </a:extLst>
          </p:cNvPr>
          <p:cNvSpPr>
            <a:spLocks noGrp="1"/>
          </p:cNvSpPr>
          <p:nvPr>
            <p:ph idx="1"/>
          </p:nvPr>
        </p:nvSpPr>
        <p:spPr/>
        <p:txBody>
          <a:bodyPr/>
          <a:lstStyle/>
          <a:p>
            <a:r>
              <a:rPr lang="sk-SK" dirty="0"/>
              <a:t>Kroky tvorby guidelines</a:t>
            </a:r>
          </a:p>
          <a:p>
            <a:r>
              <a:rPr lang="sk-SK" dirty="0"/>
              <a:t>Výber témy pre nové/upravené guidelines</a:t>
            </a:r>
          </a:p>
          <a:p>
            <a:r>
              <a:rPr lang="sk-SK" dirty="0"/>
              <a:t>Výber skupiny pre vývoj/úpravu g.</a:t>
            </a:r>
          </a:p>
          <a:p>
            <a:r>
              <a:rPr lang="sk-SK" dirty="0"/>
              <a:t>Identifikácia dôkazov a hodnotenie ich kvality</a:t>
            </a:r>
          </a:p>
        </p:txBody>
      </p:sp>
      <p:sp>
        <p:nvSpPr>
          <p:cNvPr id="8" name="Nadpis 7">
            <a:extLst>
              <a:ext uri="{FF2B5EF4-FFF2-40B4-BE49-F238E27FC236}">
                <a16:creationId xmlns:a16="http://schemas.microsoft.com/office/drawing/2014/main" id="{E88AAFC9-E67E-4A45-BD98-4F41A05F2142}"/>
              </a:ext>
            </a:extLst>
          </p:cNvPr>
          <p:cNvSpPr>
            <a:spLocks noGrp="1"/>
          </p:cNvSpPr>
          <p:nvPr>
            <p:ph type="title"/>
          </p:nvPr>
        </p:nvSpPr>
        <p:spPr/>
        <p:txBody>
          <a:bodyPr/>
          <a:lstStyle/>
          <a:p>
            <a:r>
              <a:rPr lang="sk-SK" dirty="0"/>
              <a:t>Vzdelávací cieľ</a:t>
            </a:r>
          </a:p>
        </p:txBody>
      </p:sp>
      <p:sp>
        <p:nvSpPr>
          <p:cNvPr id="4" name="Zástupný objekt pre dátum 3">
            <a:extLst>
              <a:ext uri="{FF2B5EF4-FFF2-40B4-BE49-F238E27FC236}">
                <a16:creationId xmlns:a16="http://schemas.microsoft.com/office/drawing/2014/main" id="{A7A08BD6-BC60-7741-A4EE-937AA7C94EF7}"/>
              </a:ext>
            </a:extLst>
          </p:cNvPr>
          <p:cNvSpPr>
            <a:spLocks noGrp="1"/>
          </p:cNvSpPr>
          <p:nvPr>
            <p:ph type="dt" sz="half" idx="10"/>
          </p:nvPr>
        </p:nvSpPr>
        <p:spPr/>
        <p:txBody>
          <a:bodyPr/>
          <a:lstStyle/>
          <a:p>
            <a:fld id="{D9A8B448-216E-9545-9788-DF725D083ECD}" type="datetime1">
              <a:rPr lang="sk-SK" smtClean="0"/>
              <a:t>21.3.22</a:t>
            </a:fld>
            <a:endParaRPr lang="en-GB"/>
          </a:p>
        </p:txBody>
      </p:sp>
      <p:sp>
        <p:nvSpPr>
          <p:cNvPr id="5" name="Zástupný objekt pre číslo snímky 4">
            <a:extLst>
              <a:ext uri="{FF2B5EF4-FFF2-40B4-BE49-F238E27FC236}">
                <a16:creationId xmlns:a16="http://schemas.microsoft.com/office/drawing/2014/main" id="{D57BCDBE-A1F1-5F4E-8E23-5D2A6FCB63F4}"/>
              </a:ext>
            </a:extLst>
          </p:cNvPr>
          <p:cNvSpPr>
            <a:spLocks noGrp="1"/>
          </p:cNvSpPr>
          <p:nvPr>
            <p:ph type="sldNum" sz="quarter" idx="11"/>
          </p:nvPr>
        </p:nvSpPr>
        <p:spPr/>
        <p:txBody>
          <a:bodyPr/>
          <a:lstStyle/>
          <a:p>
            <a:fld id="{FA6E8336-881F-4F52-AF42-3EE20DD441E2}" type="slidenum">
              <a:rPr lang="en-GB" smtClean="0"/>
              <a:pPr/>
              <a:t>2</a:t>
            </a:fld>
            <a:endParaRPr lang="en-GB"/>
          </a:p>
        </p:txBody>
      </p:sp>
      <p:sp>
        <p:nvSpPr>
          <p:cNvPr id="6" name="Zástupný objekt pre pätu 5">
            <a:extLst>
              <a:ext uri="{FF2B5EF4-FFF2-40B4-BE49-F238E27FC236}">
                <a16:creationId xmlns:a16="http://schemas.microsoft.com/office/drawing/2014/main" id="{BCC958FA-BD94-C24D-BA63-263FD797C73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17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23F07BE-9B6E-6A44-AE6C-EACFF19E1FBD}"/>
              </a:ext>
            </a:extLst>
          </p:cNvPr>
          <p:cNvSpPr>
            <a:spLocks noGrp="1"/>
          </p:cNvSpPr>
          <p:nvPr>
            <p:ph type="title"/>
          </p:nvPr>
        </p:nvSpPr>
        <p:spPr>
          <a:xfrm>
            <a:off x="839654" y="5835836"/>
            <a:ext cx="8312587" cy="1008380"/>
          </a:xfrm>
        </p:spPr>
        <p:txBody>
          <a:bodyPr/>
          <a:lstStyle/>
          <a:p>
            <a:r>
              <a:rPr lang="sk-SK" dirty="0"/>
              <a:t>PICO – kľúč k dobrej definícii</a:t>
            </a:r>
          </a:p>
        </p:txBody>
      </p:sp>
      <p:sp>
        <p:nvSpPr>
          <p:cNvPr id="4" name="Zástupný objekt pre dátum 3">
            <a:extLst>
              <a:ext uri="{FF2B5EF4-FFF2-40B4-BE49-F238E27FC236}">
                <a16:creationId xmlns:a16="http://schemas.microsoft.com/office/drawing/2014/main" id="{489F0F59-AE3B-6E42-8CF9-668B07A501CA}"/>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18AC3A37-D0FF-A64A-83B5-20E2584000AC}"/>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E08D85E7-19CE-E84E-AFBB-932CD973C080}"/>
              </a:ext>
            </a:extLst>
          </p:cNvPr>
          <p:cNvSpPr>
            <a:spLocks noGrp="1"/>
          </p:cNvSpPr>
          <p:nvPr>
            <p:ph type="ftr" sz="quarter" idx="12"/>
          </p:nvPr>
        </p:nvSpPr>
        <p:spPr/>
        <p:txBody>
          <a:bodyPr/>
          <a:lstStyle/>
          <a:p>
            <a:r>
              <a:rPr lang="en-GB"/>
              <a:t>rusnak.truni.sk</a:t>
            </a:r>
          </a:p>
        </p:txBody>
      </p:sp>
      <p:pic>
        <p:nvPicPr>
          <p:cNvPr id="1026" name="Picture 2" descr="Master locksmiths | The Key Centre">
            <a:extLst>
              <a:ext uri="{FF2B5EF4-FFF2-40B4-BE49-F238E27FC236}">
                <a16:creationId xmlns:a16="http://schemas.microsoft.com/office/drawing/2014/main" id="{C87BA1B8-189D-5A4A-AF19-EC0DC7CA4F20}"/>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rot="5400000">
            <a:off x="7185880" y="686058"/>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objekt pre obsah 1">
            <a:extLst>
              <a:ext uri="{FF2B5EF4-FFF2-40B4-BE49-F238E27FC236}">
                <a16:creationId xmlns:a16="http://schemas.microsoft.com/office/drawing/2014/main" id="{5F25828F-2A70-F046-BB0B-C667F4FCE8C9}"/>
              </a:ext>
            </a:extLst>
          </p:cNvPr>
          <p:cNvSpPr>
            <a:spLocks noGrp="1"/>
          </p:cNvSpPr>
          <p:nvPr>
            <p:ph idx="1"/>
          </p:nvPr>
        </p:nvSpPr>
        <p:spPr>
          <a:xfrm>
            <a:off x="755690" y="756287"/>
            <a:ext cx="8312587" cy="4730113"/>
          </a:xfrm>
        </p:spPr>
        <p:txBody>
          <a:bodyPr>
            <a:normAutofit fontScale="77500" lnSpcReduction="20000"/>
          </a:bodyPr>
          <a:lstStyle/>
          <a:p>
            <a:pPr marL="0" indent="0">
              <a:buNone/>
            </a:pPr>
            <a:r>
              <a:rPr lang="sk-SK" sz="3200" b="1" u="heavy" spc="-5" dirty="0">
                <a:latin typeface="Calibri"/>
                <a:cs typeface="Calibri"/>
              </a:rPr>
              <a:t>P</a:t>
            </a:r>
            <a:r>
              <a:rPr lang="sk-SK" b="1" u="heavy" spc="-5" dirty="0">
                <a:latin typeface="Calibri"/>
                <a:cs typeface="Calibri"/>
              </a:rPr>
              <a:t>ACIENT </a:t>
            </a:r>
            <a:r>
              <a:rPr lang="sk-SK" sz="3200" b="1" u="heavy" dirty="0">
                <a:latin typeface="Calibri"/>
                <a:cs typeface="Calibri"/>
              </a:rPr>
              <a:t>– </a:t>
            </a:r>
            <a:r>
              <a:rPr lang="sk-SK" sz="3200" b="1" u="heavy" spc="15" dirty="0">
                <a:latin typeface="Calibri"/>
                <a:cs typeface="Calibri"/>
              </a:rPr>
              <a:t>P</a:t>
            </a:r>
            <a:r>
              <a:rPr lang="sk-SK" b="1" u="heavy" spc="15" dirty="0">
                <a:latin typeface="Calibri"/>
                <a:cs typeface="Calibri"/>
              </a:rPr>
              <a:t>ROBLÉM </a:t>
            </a:r>
            <a:r>
              <a:rPr lang="sk-SK" sz="3200" b="1" spc="15" dirty="0">
                <a:latin typeface="Calibri"/>
                <a:cs typeface="Calibri"/>
              </a:rPr>
              <a:t>(</a:t>
            </a:r>
            <a:r>
              <a:rPr lang="sk-SK" sz="3200" b="1" spc="-30" dirty="0">
                <a:latin typeface="Calibri"/>
                <a:cs typeface="Calibri"/>
              </a:rPr>
              <a:t>P</a:t>
            </a:r>
            <a:r>
              <a:rPr lang="sk-SK" b="1" spc="-30" dirty="0">
                <a:latin typeface="Calibri"/>
                <a:cs typeface="Calibri"/>
              </a:rPr>
              <a:t>ATIENT</a:t>
            </a:r>
            <a:r>
              <a:rPr lang="sk-SK" sz="3200" b="1" spc="-30" dirty="0">
                <a:latin typeface="Calibri"/>
                <a:cs typeface="Calibri"/>
              </a:rPr>
              <a:t>, </a:t>
            </a:r>
            <a:r>
              <a:rPr lang="sk-SK" b="1" spc="15" dirty="0">
                <a:latin typeface="Calibri"/>
                <a:cs typeface="Calibri"/>
              </a:rPr>
              <a:t>PROBLEM</a:t>
            </a:r>
            <a:r>
              <a:rPr lang="sk-SK" sz="3200" b="1" spc="15" dirty="0">
                <a:latin typeface="Calibri"/>
                <a:cs typeface="Calibri"/>
              </a:rPr>
              <a:t>) </a:t>
            </a:r>
            <a:r>
              <a:rPr lang="sk-SK" sz="3200" b="1" dirty="0">
                <a:latin typeface="Calibri"/>
                <a:cs typeface="Calibri"/>
              </a:rPr>
              <a:t>– </a:t>
            </a:r>
            <a:r>
              <a:rPr lang="sk-SK" b="1" dirty="0">
                <a:latin typeface="Calibri"/>
                <a:cs typeface="Calibri"/>
              </a:rPr>
              <a:t>KTO</a:t>
            </a:r>
            <a:r>
              <a:rPr lang="sk-SK" sz="3200" b="1" dirty="0">
                <a:latin typeface="Calibri"/>
                <a:cs typeface="Calibri"/>
              </a:rPr>
              <a:t>? </a:t>
            </a:r>
            <a:r>
              <a:rPr lang="sk-SK" sz="3200" b="1" spc="245" dirty="0">
                <a:latin typeface="Calibri"/>
                <a:cs typeface="Calibri"/>
              </a:rPr>
              <a:t> </a:t>
            </a:r>
            <a:r>
              <a:rPr lang="sk-SK" sz="3200" b="1" spc="10" dirty="0">
                <a:latin typeface="Calibri"/>
                <a:cs typeface="Calibri"/>
              </a:rPr>
              <a:t>Č</a:t>
            </a:r>
            <a:r>
              <a:rPr lang="sk-SK" b="1" spc="10" dirty="0">
                <a:latin typeface="Calibri"/>
                <a:cs typeface="Calibri"/>
              </a:rPr>
              <a:t>O</a:t>
            </a:r>
            <a:r>
              <a:rPr lang="sk-SK" sz="3200" b="1" spc="10" dirty="0">
                <a:latin typeface="Calibri"/>
                <a:cs typeface="Calibri"/>
              </a:rPr>
              <a:t>?</a:t>
            </a:r>
            <a:endParaRPr lang="sk-SK" sz="3200" dirty="0">
              <a:latin typeface="Calibri"/>
              <a:cs typeface="Calibri"/>
            </a:endParaRPr>
          </a:p>
          <a:p>
            <a:pPr marL="355600">
              <a:spcBef>
                <a:spcPts val="1030"/>
              </a:spcBef>
              <a:tabLst>
                <a:tab pos="354965" algn="l"/>
                <a:tab pos="355600" algn="l"/>
              </a:tabLst>
            </a:pPr>
            <a:r>
              <a:rPr lang="sk-SK" sz="2800" spc="20" dirty="0">
                <a:latin typeface="Calibri"/>
                <a:cs typeface="Calibri"/>
              </a:rPr>
              <a:t>Popis pacienta </a:t>
            </a:r>
            <a:r>
              <a:rPr lang="sk-SK" sz="2800" spc="25" dirty="0">
                <a:latin typeface="Calibri"/>
                <a:cs typeface="Calibri"/>
              </a:rPr>
              <a:t>alebo </a:t>
            </a:r>
            <a:r>
              <a:rPr lang="sk-SK" sz="2800" spc="20" dirty="0">
                <a:latin typeface="Calibri"/>
                <a:cs typeface="Calibri"/>
              </a:rPr>
              <a:t>problému, </a:t>
            </a:r>
            <a:r>
              <a:rPr lang="sk-SK" sz="2800" spc="25" dirty="0">
                <a:latin typeface="Calibri"/>
                <a:cs typeface="Calibri"/>
              </a:rPr>
              <a:t>ktorý </a:t>
            </a:r>
            <a:r>
              <a:rPr lang="sk-SK" sz="2800" spc="15" dirty="0">
                <a:latin typeface="Calibri"/>
                <a:cs typeface="Calibri"/>
              </a:rPr>
              <a:t>je relevantný </a:t>
            </a:r>
            <a:r>
              <a:rPr lang="sk-SK" sz="2800" spc="20" dirty="0">
                <a:latin typeface="Calibri"/>
                <a:cs typeface="Calibri"/>
              </a:rPr>
              <a:t>pre</a:t>
            </a:r>
            <a:r>
              <a:rPr lang="sk-SK" sz="2800" spc="130" dirty="0">
                <a:latin typeface="Calibri"/>
                <a:cs typeface="Calibri"/>
              </a:rPr>
              <a:t> </a:t>
            </a:r>
            <a:r>
              <a:rPr lang="sk-SK" sz="2800" spc="15" dirty="0">
                <a:latin typeface="Calibri"/>
                <a:cs typeface="Calibri"/>
              </a:rPr>
              <a:t>prax</a:t>
            </a:r>
            <a:endParaRPr lang="sk-SK" sz="2800" dirty="0">
              <a:latin typeface="Calibri"/>
              <a:cs typeface="Calibri"/>
            </a:endParaRPr>
          </a:p>
          <a:p>
            <a:pPr marL="0" indent="0">
              <a:spcBef>
                <a:spcPts val="1055"/>
              </a:spcBef>
              <a:buNone/>
            </a:pPr>
            <a:r>
              <a:rPr lang="sk-SK" sz="3200" b="1" u="heavy" spc="15" dirty="0">
                <a:latin typeface="Calibri"/>
                <a:cs typeface="Calibri"/>
              </a:rPr>
              <a:t>I</a:t>
            </a:r>
            <a:r>
              <a:rPr lang="sk-SK" b="1" u="heavy" spc="15" dirty="0">
                <a:latin typeface="Calibri"/>
                <a:cs typeface="Calibri"/>
              </a:rPr>
              <a:t>NTERVENCIA </a:t>
            </a:r>
            <a:r>
              <a:rPr lang="sk-SK" sz="3200" b="1" spc="15" dirty="0">
                <a:latin typeface="Calibri"/>
                <a:cs typeface="Calibri"/>
              </a:rPr>
              <a:t>(I</a:t>
            </a:r>
            <a:r>
              <a:rPr lang="sk-SK" b="1" spc="15" dirty="0">
                <a:latin typeface="Calibri"/>
                <a:cs typeface="Calibri"/>
              </a:rPr>
              <a:t>NTERVENTION</a:t>
            </a:r>
            <a:r>
              <a:rPr lang="sk-SK" sz="3200" b="1" spc="15" dirty="0">
                <a:latin typeface="Calibri"/>
                <a:cs typeface="Calibri"/>
              </a:rPr>
              <a:t>) </a:t>
            </a:r>
            <a:r>
              <a:rPr lang="sk-SK" sz="3200" b="1" dirty="0">
                <a:latin typeface="Calibri"/>
                <a:cs typeface="Calibri"/>
              </a:rPr>
              <a:t>–</a:t>
            </a:r>
            <a:r>
              <a:rPr lang="sk-SK" sz="3200" b="1" spc="380" dirty="0">
                <a:latin typeface="Calibri"/>
                <a:cs typeface="Calibri"/>
              </a:rPr>
              <a:t> </a:t>
            </a:r>
            <a:r>
              <a:rPr lang="sk-SK" b="1" spc="-5" dirty="0">
                <a:latin typeface="Calibri"/>
                <a:cs typeface="Calibri"/>
              </a:rPr>
              <a:t>AKO</a:t>
            </a:r>
            <a:r>
              <a:rPr lang="sk-SK" sz="3200" b="1" spc="-5" dirty="0">
                <a:latin typeface="Calibri"/>
                <a:cs typeface="Calibri"/>
              </a:rPr>
              <a:t>?</a:t>
            </a:r>
            <a:endParaRPr lang="sk-SK" sz="3200" dirty="0">
              <a:latin typeface="Calibri"/>
              <a:cs typeface="Calibri"/>
            </a:endParaRPr>
          </a:p>
          <a:p>
            <a:pPr marL="355600" marR="5080">
              <a:spcBef>
                <a:spcPts val="1030"/>
              </a:spcBef>
              <a:tabLst>
                <a:tab pos="354965" algn="l"/>
                <a:tab pos="355600" algn="l"/>
              </a:tabLst>
            </a:pPr>
            <a:r>
              <a:rPr lang="sk-SK" sz="2800" spc="20" dirty="0">
                <a:latin typeface="Calibri"/>
                <a:cs typeface="Calibri"/>
              </a:rPr>
              <a:t>Intervenciou </a:t>
            </a:r>
            <a:r>
              <a:rPr lang="sk-SK" sz="2800" spc="5" dirty="0">
                <a:latin typeface="Calibri"/>
                <a:cs typeface="Calibri"/>
              </a:rPr>
              <a:t>môže </a:t>
            </a:r>
            <a:r>
              <a:rPr lang="sk-SK" sz="2800" spc="20" dirty="0">
                <a:latin typeface="Calibri"/>
                <a:cs typeface="Calibri"/>
              </a:rPr>
              <a:t>byť preventívny, terapeutický </a:t>
            </a:r>
            <a:r>
              <a:rPr lang="sk-SK" sz="2800" spc="15" dirty="0">
                <a:latin typeface="Calibri"/>
                <a:cs typeface="Calibri"/>
              </a:rPr>
              <a:t>postup, </a:t>
            </a:r>
            <a:r>
              <a:rPr lang="sk-SK" sz="2800" spc="10" dirty="0">
                <a:latin typeface="Calibri"/>
                <a:cs typeface="Calibri"/>
              </a:rPr>
              <a:t>lieková </a:t>
            </a:r>
            <a:r>
              <a:rPr lang="sk-SK" sz="2800" spc="15" dirty="0">
                <a:latin typeface="Calibri"/>
                <a:cs typeface="Calibri"/>
              </a:rPr>
              <a:t>terapia, </a:t>
            </a:r>
            <a:r>
              <a:rPr lang="sk-SK" sz="2800" spc="20" dirty="0">
                <a:latin typeface="Calibri"/>
                <a:cs typeface="Calibri"/>
              </a:rPr>
              <a:t>placebo, </a:t>
            </a:r>
            <a:r>
              <a:rPr lang="sk-SK" sz="2800" spc="15" dirty="0">
                <a:latin typeface="Calibri"/>
                <a:cs typeface="Calibri"/>
              </a:rPr>
              <a:t>poradenstvo,  </a:t>
            </a:r>
            <a:r>
              <a:rPr lang="sk-SK" sz="2800" spc="25" dirty="0">
                <a:latin typeface="Calibri"/>
                <a:cs typeface="Calibri"/>
              </a:rPr>
              <a:t>diagnostický </a:t>
            </a:r>
            <a:r>
              <a:rPr lang="sk-SK" sz="2800" spc="15" dirty="0">
                <a:latin typeface="Calibri"/>
                <a:cs typeface="Calibri"/>
              </a:rPr>
              <a:t>test </a:t>
            </a:r>
            <a:r>
              <a:rPr lang="sk-SK" sz="2800" dirty="0">
                <a:latin typeface="Calibri"/>
                <a:cs typeface="Calibri"/>
              </a:rPr>
              <a:t>a</a:t>
            </a:r>
            <a:r>
              <a:rPr lang="sk-SK" sz="2800" spc="30" dirty="0">
                <a:latin typeface="Calibri"/>
                <a:cs typeface="Calibri"/>
              </a:rPr>
              <a:t> pod.</a:t>
            </a:r>
            <a:endParaRPr lang="sk-SK" sz="2800" dirty="0">
              <a:latin typeface="Calibri"/>
              <a:cs typeface="Calibri"/>
            </a:endParaRPr>
          </a:p>
          <a:p>
            <a:pPr marL="0" marR="5715" indent="0">
              <a:spcBef>
                <a:spcPts val="1055"/>
              </a:spcBef>
              <a:buNone/>
              <a:tabLst>
                <a:tab pos="1421765" algn="l"/>
                <a:tab pos="2715895" algn="l"/>
                <a:tab pos="3021965" algn="l"/>
                <a:tab pos="3705225" algn="l"/>
                <a:tab pos="5146675" algn="l"/>
                <a:tab pos="6600825" algn="l"/>
                <a:tab pos="6854825" algn="l"/>
                <a:tab pos="7379334" algn="l"/>
                <a:tab pos="7675245" algn="l"/>
              </a:tabLst>
            </a:pPr>
            <a:r>
              <a:rPr lang="sk-SK" sz="3200" b="1" u="heavy" spc="35" dirty="0">
                <a:latin typeface="Calibri"/>
                <a:cs typeface="Calibri"/>
              </a:rPr>
              <a:t>P</a:t>
            </a:r>
            <a:r>
              <a:rPr lang="sk-SK" b="1" u="heavy" spc="10" dirty="0">
                <a:latin typeface="Calibri"/>
                <a:cs typeface="Calibri"/>
              </a:rPr>
              <a:t>O</a:t>
            </a:r>
            <a:r>
              <a:rPr lang="sk-SK" b="1" u="heavy" dirty="0">
                <a:latin typeface="Calibri"/>
                <a:cs typeface="Calibri"/>
              </a:rPr>
              <a:t>R</a:t>
            </a:r>
            <a:r>
              <a:rPr lang="sk-SK" b="1" u="heavy" spc="-5" dirty="0">
                <a:latin typeface="Calibri"/>
                <a:cs typeface="Calibri"/>
              </a:rPr>
              <a:t>O</a:t>
            </a:r>
            <a:r>
              <a:rPr lang="sk-SK" b="1" u="heavy" spc="20" dirty="0">
                <a:latin typeface="Calibri"/>
                <a:cs typeface="Calibri"/>
              </a:rPr>
              <a:t>VNAN</a:t>
            </a:r>
            <a:r>
              <a:rPr lang="sk-SK" b="1" u="heavy" spc="5" dirty="0">
                <a:latin typeface="Calibri"/>
                <a:cs typeface="Calibri"/>
              </a:rPr>
              <a:t>I</a:t>
            </a:r>
            <a:r>
              <a:rPr lang="sk-SK" b="1" u="heavy" dirty="0">
                <a:latin typeface="Calibri"/>
                <a:cs typeface="Calibri"/>
              </a:rPr>
              <a:t>E</a:t>
            </a:r>
            <a:r>
              <a:rPr lang="sk-SK" sz="3200" b="1" u="heavy" dirty="0">
                <a:latin typeface="Calibri"/>
                <a:cs typeface="Calibri"/>
              </a:rPr>
              <a:t>,</a:t>
            </a:r>
            <a:r>
              <a:rPr lang="sk-SK" sz="3200" b="1" u="heavy" dirty="0">
                <a:latin typeface="Times New Roman"/>
                <a:cs typeface="Times New Roman"/>
              </a:rPr>
              <a:t> </a:t>
            </a:r>
            <a:r>
              <a:rPr lang="sk-SK" b="1" u="heavy" spc="5" dirty="0">
                <a:latin typeface="Calibri"/>
                <a:cs typeface="Calibri"/>
              </a:rPr>
              <a:t>A</a:t>
            </a:r>
            <a:r>
              <a:rPr lang="sk-SK" b="1" u="heavy" spc="-105" dirty="0">
                <a:latin typeface="Calibri"/>
                <a:cs typeface="Calibri"/>
              </a:rPr>
              <a:t>L</a:t>
            </a:r>
            <a:r>
              <a:rPr lang="sk-SK" b="1" u="heavy" spc="20" dirty="0">
                <a:latin typeface="Calibri"/>
                <a:cs typeface="Calibri"/>
              </a:rPr>
              <a:t>TERN</a:t>
            </a:r>
            <a:r>
              <a:rPr lang="sk-SK" b="1" u="heavy" spc="-100" dirty="0">
                <a:latin typeface="Calibri"/>
                <a:cs typeface="Calibri"/>
              </a:rPr>
              <a:t>A</a:t>
            </a:r>
            <a:r>
              <a:rPr lang="sk-SK" b="1" u="heavy" spc="20" dirty="0">
                <a:latin typeface="Calibri"/>
                <a:cs typeface="Calibri"/>
              </a:rPr>
              <a:t>T</a:t>
            </a:r>
            <a:r>
              <a:rPr lang="sk-SK" b="1" u="heavy" spc="5" dirty="0">
                <a:latin typeface="Calibri"/>
                <a:cs typeface="Calibri"/>
              </a:rPr>
              <a:t>Í</a:t>
            </a:r>
            <a:r>
              <a:rPr lang="sk-SK" b="1" u="heavy" spc="-65" dirty="0">
                <a:latin typeface="Calibri"/>
                <a:cs typeface="Calibri"/>
              </a:rPr>
              <a:t>V</a:t>
            </a:r>
            <a:r>
              <a:rPr lang="sk-SK" b="1" u="heavy" spc="-5" dirty="0">
                <a:latin typeface="Calibri"/>
                <a:cs typeface="Calibri"/>
              </a:rPr>
              <a:t>A</a:t>
            </a:r>
            <a:r>
              <a:rPr lang="sk-SK" b="1" u="heavy" spc="-5" dirty="0">
                <a:latin typeface="Times New Roman"/>
                <a:cs typeface="Times New Roman"/>
              </a:rPr>
              <a:t> </a:t>
            </a:r>
            <a:r>
              <a:rPr lang="sk-SK" sz="3200" b="1" spc="20" dirty="0">
                <a:latin typeface="Calibri"/>
                <a:cs typeface="Calibri"/>
              </a:rPr>
              <a:t>(</a:t>
            </a:r>
            <a:r>
              <a:rPr lang="sk-SK" sz="3200" b="1" spc="15" dirty="0">
                <a:latin typeface="Calibri"/>
                <a:cs typeface="Calibri"/>
              </a:rPr>
              <a:t>C</a:t>
            </a:r>
            <a:r>
              <a:rPr lang="sk-SK" b="1" spc="10" dirty="0">
                <a:latin typeface="Calibri"/>
                <a:cs typeface="Calibri"/>
              </a:rPr>
              <a:t>OM</a:t>
            </a:r>
            <a:r>
              <a:rPr lang="sk-SK" b="1" spc="-90" dirty="0">
                <a:latin typeface="Calibri"/>
                <a:cs typeface="Calibri"/>
              </a:rPr>
              <a:t>P</a:t>
            </a:r>
            <a:r>
              <a:rPr lang="sk-SK" b="1" spc="20" dirty="0">
                <a:latin typeface="Calibri"/>
                <a:cs typeface="Calibri"/>
              </a:rPr>
              <a:t>AR</a:t>
            </a:r>
            <a:r>
              <a:rPr lang="sk-SK" b="1" spc="25" dirty="0">
                <a:latin typeface="Calibri"/>
                <a:cs typeface="Calibri"/>
              </a:rPr>
              <a:t>I</a:t>
            </a:r>
            <a:r>
              <a:rPr lang="sk-SK" b="1" spc="20" dirty="0">
                <a:latin typeface="Calibri"/>
                <a:cs typeface="Calibri"/>
              </a:rPr>
              <a:t>S</a:t>
            </a:r>
            <a:r>
              <a:rPr lang="sk-SK" b="1" spc="10" dirty="0">
                <a:latin typeface="Calibri"/>
                <a:cs typeface="Calibri"/>
              </a:rPr>
              <a:t>O</a:t>
            </a:r>
            <a:r>
              <a:rPr lang="sk-SK" b="1" spc="20" dirty="0">
                <a:latin typeface="Calibri"/>
                <a:cs typeface="Calibri"/>
              </a:rPr>
              <a:t>N</a:t>
            </a:r>
            <a:r>
              <a:rPr lang="sk-SK" sz="3200" b="1" spc="20" dirty="0">
                <a:latin typeface="Calibri"/>
                <a:cs typeface="Calibri"/>
              </a:rPr>
              <a:t>) – </a:t>
            </a:r>
            <a:r>
              <a:rPr lang="sk-SK" sz="3200" b="1" spc="30" dirty="0">
                <a:latin typeface="Calibri"/>
                <a:cs typeface="Calibri"/>
              </a:rPr>
              <a:t>A</a:t>
            </a:r>
            <a:r>
              <a:rPr lang="sk-SK" b="1" spc="20" dirty="0">
                <a:latin typeface="Calibri"/>
                <a:cs typeface="Calibri"/>
              </a:rPr>
              <a:t>K</a:t>
            </a:r>
            <a:r>
              <a:rPr lang="sk-SK" b="1" spc="-5" dirty="0">
                <a:latin typeface="Calibri"/>
                <a:cs typeface="Calibri"/>
              </a:rPr>
              <a:t>Á</a:t>
            </a:r>
            <a:r>
              <a:rPr lang="sk-SK" b="1" spc="-5" dirty="0">
                <a:latin typeface="Times New Roman"/>
                <a:cs typeface="Times New Roman"/>
              </a:rPr>
              <a:t> </a:t>
            </a:r>
            <a:r>
              <a:rPr lang="sk-SK" b="1" dirty="0">
                <a:latin typeface="Calibri"/>
                <a:cs typeface="Calibri"/>
              </a:rPr>
              <a:t>J</a:t>
            </a:r>
            <a:r>
              <a:rPr lang="sk-SK" b="1" spc="-5" dirty="0">
                <a:latin typeface="Calibri"/>
                <a:cs typeface="Calibri"/>
              </a:rPr>
              <a:t>E</a:t>
            </a:r>
            <a:r>
              <a:rPr lang="sk-SK" b="1" spc="-5" dirty="0">
                <a:latin typeface="Times New Roman"/>
                <a:cs typeface="Times New Roman"/>
              </a:rPr>
              <a:t> </a:t>
            </a:r>
            <a:r>
              <a:rPr lang="sk-SK" b="1" spc="20" dirty="0">
                <a:latin typeface="Calibri"/>
                <a:cs typeface="Calibri"/>
              </a:rPr>
              <a:t>H</a:t>
            </a:r>
            <a:r>
              <a:rPr lang="sk-SK" b="1" spc="10" dirty="0">
                <a:latin typeface="Calibri"/>
                <a:cs typeface="Calibri"/>
              </a:rPr>
              <a:t>L</a:t>
            </a:r>
            <a:r>
              <a:rPr lang="sk-SK" b="1" spc="-60" dirty="0">
                <a:latin typeface="Calibri"/>
                <a:cs typeface="Calibri"/>
              </a:rPr>
              <a:t>A</a:t>
            </a:r>
            <a:r>
              <a:rPr lang="sk-SK" b="1" spc="20" dirty="0">
                <a:latin typeface="Calibri"/>
                <a:cs typeface="Calibri"/>
              </a:rPr>
              <a:t>VN</a:t>
            </a:r>
            <a:r>
              <a:rPr lang="sk-SK" b="1" spc="-5" dirty="0">
                <a:latin typeface="Calibri"/>
                <a:cs typeface="Calibri"/>
              </a:rPr>
              <a:t>Á </a:t>
            </a:r>
            <a:r>
              <a:rPr lang="sk-SK" spc="-5" dirty="0">
                <a:latin typeface="Times New Roman"/>
                <a:cs typeface="Times New Roman"/>
              </a:rPr>
              <a:t> </a:t>
            </a:r>
            <a:r>
              <a:rPr lang="sk-SK" b="1" spc="-15" dirty="0">
                <a:latin typeface="Calibri"/>
                <a:cs typeface="Calibri"/>
              </a:rPr>
              <a:t>ALTERNATÍVA</a:t>
            </a:r>
            <a:r>
              <a:rPr lang="sk-SK" sz="3200" b="1" spc="-15" dirty="0">
                <a:latin typeface="Calibri"/>
                <a:cs typeface="Calibri"/>
              </a:rPr>
              <a:t>?</a:t>
            </a:r>
            <a:endParaRPr lang="sk-SK" sz="3200" dirty="0">
              <a:latin typeface="Calibri"/>
              <a:cs typeface="Calibri"/>
            </a:endParaRPr>
          </a:p>
          <a:p>
            <a:pPr marL="355600" marR="5715">
              <a:spcBef>
                <a:spcPts val="1030"/>
              </a:spcBef>
              <a:tabLst>
                <a:tab pos="354965" algn="l"/>
                <a:tab pos="355600" algn="l"/>
              </a:tabLst>
            </a:pPr>
            <a:r>
              <a:rPr lang="sk-SK" sz="2800" spc="5" dirty="0">
                <a:latin typeface="Calibri"/>
                <a:cs typeface="Calibri"/>
              </a:rPr>
              <a:t>Môže </a:t>
            </a:r>
            <a:r>
              <a:rPr lang="sk-SK" sz="2800" spc="20" dirty="0">
                <a:latin typeface="Calibri"/>
                <a:cs typeface="Calibri"/>
              </a:rPr>
              <a:t>byť </a:t>
            </a:r>
            <a:r>
              <a:rPr lang="sk-SK" sz="2800" spc="-15" dirty="0">
                <a:latin typeface="Calibri"/>
                <a:cs typeface="Calibri"/>
              </a:rPr>
              <a:t>napr. preventívny zásah, </a:t>
            </a:r>
            <a:r>
              <a:rPr lang="sk-SK" sz="2800" spc="15" dirty="0">
                <a:latin typeface="Calibri"/>
                <a:cs typeface="Calibri"/>
              </a:rPr>
              <a:t>štandardná terapia, </a:t>
            </a:r>
            <a:r>
              <a:rPr lang="sk-SK" sz="2800" spc="20" dirty="0">
                <a:latin typeface="Calibri"/>
                <a:cs typeface="Calibri"/>
              </a:rPr>
              <a:t>žiadna </a:t>
            </a:r>
            <a:r>
              <a:rPr lang="sk-SK" sz="2800" spc="15" dirty="0">
                <a:latin typeface="Calibri"/>
                <a:cs typeface="Calibri"/>
              </a:rPr>
              <a:t>terapia, </a:t>
            </a:r>
            <a:r>
              <a:rPr lang="sk-SK" sz="2800" spc="20" dirty="0">
                <a:latin typeface="Calibri"/>
                <a:cs typeface="Calibri"/>
              </a:rPr>
              <a:t>placebo alebo </a:t>
            </a:r>
            <a:r>
              <a:rPr lang="sk-SK" sz="2800" spc="15" dirty="0">
                <a:latin typeface="Calibri"/>
                <a:cs typeface="Calibri"/>
              </a:rPr>
              <a:t>iná alternatíva </a:t>
            </a:r>
            <a:r>
              <a:rPr lang="sk-SK" sz="2800" dirty="0">
                <a:latin typeface="Calibri"/>
                <a:cs typeface="Calibri"/>
              </a:rPr>
              <a:t>v  </a:t>
            </a:r>
            <a:r>
              <a:rPr lang="sk-SK" sz="2800" spc="30" dirty="0">
                <a:latin typeface="Calibri"/>
                <a:cs typeface="Calibri"/>
              </a:rPr>
              <a:t>liečbe, </a:t>
            </a:r>
            <a:r>
              <a:rPr lang="sk-SK" sz="2800" spc="20" dirty="0">
                <a:latin typeface="Calibri"/>
                <a:cs typeface="Calibri"/>
              </a:rPr>
              <a:t>diagnostike </a:t>
            </a:r>
            <a:r>
              <a:rPr lang="sk-SK" sz="2800" spc="25" dirty="0">
                <a:latin typeface="Calibri"/>
                <a:cs typeface="Calibri"/>
              </a:rPr>
              <a:t>alebo</a:t>
            </a:r>
            <a:r>
              <a:rPr lang="sk-SK" sz="2800" spc="-10" dirty="0">
                <a:latin typeface="Calibri"/>
                <a:cs typeface="Calibri"/>
              </a:rPr>
              <a:t> </a:t>
            </a:r>
            <a:r>
              <a:rPr lang="sk-SK" sz="2800" spc="20" dirty="0">
                <a:latin typeface="Calibri"/>
                <a:cs typeface="Calibri"/>
              </a:rPr>
              <a:t>expozícii</a:t>
            </a:r>
            <a:endParaRPr lang="sk-SK" sz="2800" dirty="0">
              <a:latin typeface="Calibri"/>
              <a:cs typeface="Calibri"/>
            </a:endParaRPr>
          </a:p>
          <a:p>
            <a:pPr marL="0" indent="0">
              <a:spcBef>
                <a:spcPts val="1055"/>
              </a:spcBef>
              <a:buNone/>
            </a:pPr>
            <a:r>
              <a:rPr lang="sk-SK" sz="3200" b="1" u="heavy" spc="15" dirty="0">
                <a:latin typeface="Calibri"/>
                <a:cs typeface="Calibri"/>
              </a:rPr>
              <a:t>V</a:t>
            </a:r>
            <a:r>
              <a:rPr lang="sk-SK" b="1" u="heavy" spc="15" dirty="0">
                <a:latin typeface="Calibri"/>
                <a:cs typeface="Calibri"/>
              </a:rPr>
              <a:t>ÝSLEDOK </a:t>
            </a:r>
            <a:r>
              <a:rPr lang="sk-SK" sz="3200" b="1" spc="15" dirty="0">
                <a:latin typeface="Calibri"/>
                <a:cs typeface="Calibri"/>
              </a:rPr>
              <a:t>(</a:t>
            </a:r>
            <a:r>
              <a:rPr lang="sk-SK" sz="3200" b="1" spc="10" dirty="0">
                <a:latin typeface="Calibri"/>
                <a:cs typeface="Calibri"/>
              </a:rPr>
              <a:t>O</a:t>
            </a:r>
            <a:r>
              <a:rPr lang="sk-SK" b="1" spc="10" dirty="0">
                <a:latin typeface="Calibri"/>
                <a:cs typeface="Calibri"/>
              </a:rPr>
              <a:t>UTCOMES</a:t>
            </a:r>
            <a:r>
              <a:rPr lang="sk-SK" sz="3200" b="1" spc="10" dirty="0">
                <a:latin typeface="Calibri"/>
                <a:cs typeface="Calibri"/>
              </a:rPr>
              <a:t>) </a:t>
            </a:r>
            <a:r>
              <a:rPr lang="sk-SK" sz="3200" b="1" dirty="0">
                <a:latin typeface="Calibri"/>
                <a:cs typeface="Calibri"/>
              </a:rPr>
              <a:t>– </a:t>
            </a:r>
            <a:r>
              <a:rPr lang="sk-SK" b="1" dirty="0">
                <a:latin typeface="Calibri"/>
                <a:cs typeface="Calibri"/>
              </a:rPr>
              <a:t>ČO </a:t>
            </a:r>
            <a:r>
              <a:rPr lang="sk-SK" b="1" spc="-5" dirty="0">
                <a:latin typeface="Calibri"/>
                <a:cs typeface="Calibri"/>
              </a:rPr>
              <a:t>SA </a:t>
            </a:r>
            <a:r>
              <a:rPr lang="sk-SK" b="1" spc="15" dirty="0">
                <a:latin typeface="Calibri"/>
                <a:cs typeface="Calibri"/>
              </a:rPr>
              <a:t>SNAŽÍME </a:t>
            </a:r>
            <a:r>
              <a:rPr lang="sk-SK" b="1" dirty="0">
                <a:latin typeface="Calibri"/>
                <a:cs typeface="Calibri"/>
              </a:rPr>
              <a:t>DOSIAHNUŤ</a:t>
            </a:r>
            <a:r>
              <a:rPr lang="sk-SK" sz="3200" b="1" dirty="0">
                <a:latin typeface="Calibri"/>
                <a:cs typeface="Calibri"/>
              </a:rPr>
              <a:t>, </a:t>
            </a:r>
            <a:r>
              <a:rPr lang="sk-SK" b="1" spc="-20" dirty="0">
                <a:latin typeface="Calibri"/>
                <a:cs typeface="Calibri"/>
              </a:rPr>
              <a:t>ZMERAŤ</a:t>
            </a:r>
            <a:r>
              <a:rPr lang="sk-SK" sz="3200" b="1" spc="-20" dirty="0">
                <a:latin typeface="Calibri"/>
                <a:cs typeface="Calibri"/>
              </a:rPr>
              <a:t>, </a:t>
            </a:r>
            <a:r>
              <a:rPr lang="sk-SK" b="1" spc="15" dirty="0">
                <a:latin typeface="Calibri"/>
                <a:cs typeface="Calibri"/>
              </a:rPr>
              <a:t>ZLEPŠIŤ</a:t>
            </a:r>
            <a:r>
              <a:rPr lang="sk-SK" sz="3200" b="1" spc="15" dirty="0">
                <a:latin typeface="Calibri"/>
                <a:cs typeface="Calibri"/>
              </a:rPr>
              <a:t>?</a:t>
            </a:r>
            <a:endParaRPr lang="sk-SK" sz="3200" dirty="0">
              <a:latin typeface="Calibri"/>
              <a:cs typeface="Calibri"/>
            </a:endParaRPr>
          </a:p>
          <a:p>
            <a:pPr marL="355600" marR="6985">
              <a:spcBef>
                <a:spcPts val="1030"/>
              </a:spcBef>
              <a:tabLst>
                <a:tab pos="354965" algn="l"/>
                <a:tab pos="355600" algn="l"/>
                <a:tab pos="1287780" algn="l"/>
                <a:tab pos="2151380" algn="l"/>
                <a:tab pos="3172460" algn="l"/>
                <a:tab pos="3556635" algn="l"/>
                <a:tab pos="4318000" algn="l"/>
                <a:tab pos="5019040" algn="l"/>
                <a:tab pos="6076315" algn="l"/>
                <a:tab pos="6689090" algn="l"/>
                <a:tab pos="6993890" algn="l"/>
                <a:tab pos="8091805" algn="l"/>
              </a:tabLst>
            </a:pPr>
            <a:r>
              <a:rPr lang="sk-SK" sz="2800" spc="30" dirty="0">
                <a:latin typeface="Calibri"/>
                <a:cs typeface="Calibri"/>
              </a:rPr>
              <a:t>D</a:t>
            </a:r>
            <a:r>
              <a:rPr lang="sk-SK" sz="2800" spc="25" dirty="0">
                <a:latin typeface="Calibri"/>
                <a:cs typeface="Calibri"/>
              </a:rPr>
              <a:t>e</a:t>
            </a:r>
            <a:r>
              <a:rPr lang="sk-SK" sz="2800" spc="15" dirty="0">
                <a:latin typeface="Calibri"/>
                <a:cs typeface="Calibri"/>
              </a:rPr>
              <a:t>f</a:t>
            </a:r>
            <a:r>
              <a:rPr lang="sk-SK" sz="2800" spc="25" dirty="0">
                <a:latin typeface="Calibri"/>
                <a:cs typeface="Calibri"/>
              </a:rPr>
              <a:t>iní</a:t>
            </a:r>
            <a:r>
              <a:rPr lang="sk-SK" sz="2800" spc="20" dirty="0">
                <a:latin typeface="Calibri"/>
                <a:cs typeface="Calibri"/>
              </a:rPr>
              <a:t>c</a:t>
            </a:r>
            <a:r>
              <a:rPr lang="sk-SK" sz="2800" spc="25" dirty="0">
                <a:latin typeface="Calibri"/>
                <a:cs typeface="Calibri"/>
              </a:rPr>
              <a:t>i</a:t>
            </a:r>
            <a:r>
              <a:rPr lang="sk-SK" sz="2800" dirty="0">
                <a:latin typeface="Calibri"/>
                <a:cs typeface="Calibri"/>
              </a:rPr>
              <a:t>a</a:t>
            </a:r>
            <a:r>
              <a:rPr lang="sk-SK" sz="2800" dirty="0">
                <a:latin typeface="Times New Roman"/>
                <a:cs typeface="Times New Roman"/>
              </a:rPr>
              <a:t> </a:t>
            </a:r>
            <a:r>
              <a:rPr lang="sk-SK" sz="2800" spc="5" dirty="0">
                <a:latin typeface="Calibri"/>
                <a:cs typeface="Calibri"/>
              </a:rPr>
              <a:t>r</a:t>
            </a:r>
            <a:r>
              <a:rPr lang="sk-SK" sz="2800" spc="10" dirty="0">
                <a:latin typeface="Calibri"/>
                <a:cs typeface="Calibri"/>
              </a:rPr>
              <a:t>o</a:t>
            </a:r>
            <a:r>
              <a:rPr lang="sk-SK" sz="2800" spc="-15" dirty="0">
                <a:latin typeface="Calibri"/>
                <a:cs typeface="Calibri"/>
              </a:rPr>
              <a:t>z</a:t>
            </a:r>
            <a:r>
              <a:rPr lang="sk-SK" sz="2800" spc="25" dirty="0">
                <a:latin typeface="Calibri"/>
                <a:cs typeface="Calibri"/>
              </a:rPr>
              <a:t>die</a:t>
            </a:r>
            <a:r>
              <a:rPr lang="sk-SK" sz="2800" spc="15" dirty="0">
                <a:latin typeface="Calibri"/>
                <a:cs typeface="Calibri"/>
              </a:rPr>
              <a:t>l</a:t>
            </a:r>
            <a:r>
              <a:rPr lang="sk-SK" sz="2800" dirty="0">
                <a:latin typeface="Calibri"/>
                <a:cs typeface="Calibri"/>
              </a:rPr>
              <a:t>u</a:t>
            </a:r>
            <a:r>
              <a:rPr lang="sk-SK" sz="2800" dirty="0">
                <a:latin typeface="Times New Roman"/>
                <a:cs typeface="Times New Roman"/>
              </a:rPr>
              <a:t> </a:t>
            </a:r>
            <a:r>
              <a:rPr lang="sk-SK" sz="2800" spc="35" dirty="0">
                <a:latin typeface="Calibri"/>
                <a:cs typeface="Calibri"/>
              </a:rPr>
              <a:t>v</a:t>
            </a:r>
            <a:r>
              <a:rPr lang="sk-SK" sz="2800" spc="5" dirty="0">
                <a:latin typeface="Calibri"/>
                <a:cs typeface="Calibri"/>
              </a:rPr>
              <a:t>ý</a:t>
            </a:r>
            <a:r>
              <a:rPr lang="sk-SK" sz="2800" spc="25" dirty="0">
                <a:latin typeface="Calibri"/>
                <a:cs typeface="Calibri"/>
              </a:rPr>
              <a:t>sled</a:t>
            </a:r>
            <a:r>
              <a:rPr lang="sk-SK" sz="2800" spc="-20" dirty="0">
                <a:latin typeface="Calibri"/>
                <a:cs typeface="Calibri"/>
              </a:rPr>
              <a:t>k</a:t>
            </a:r>
            <a:r>
              <a:rPr lang="sk-SK" sz="2800" spc="10" dirty="0">
                <a:latin typeface="Calibri"/>
                <a:cs typeface="Calibri"/>
              </a:rPr>
              <a:t>ov </a:t>
            </a:r>
            <a:r>
              <a:rPr lang="sk-SK" sz="2800" spc="25" dirty="0">
                <a:latin typeface="Calibri"/>
                <a:cs typeface="Calibri"/>
              </a:rPr>
              <a:t>p</a:t>
            </a:r>
            <a:r>
              <a:rPr lang="sk-SK" sz="2800" spc="15" dirty="0">
                <a:latin typeface="Calibri"/>
                <a:cs typeface="Calibri"/>
              </a:rPr>
              <a:t>r</a:t>
            </a:r>
            <a:r>
              <a:rPr lang="sk-SK" sz="2800" dirty="0">
                <a:latin typeface="Calibri"/>
                <a:cs typeface="Calibri"/>
              </a:rPr>
              <a:t>i </a:t>
            </a:r>
            <a:r>
              <a:rPr lang="sk-SK" sz="2800" spc="25" dirty="0">
                <a:latin typeface="Calibri"/>
                <a:cs typeface="Calibri"/>
              </a:rPr>
              <a:t>p</a:t>
            </a:r>
            <a:r>
              <a:rPr lang="sk-SK" sz="2800" spc="20" dirty="0">
                <a:latin typeface="Calibri"/>
                <a:cs typeface="Calibri"/>
              </a:rPr>
              <a:t>o</a:t>
            </a:r>
            <a:r>
              <a:rPr lang="sk-SK" sz="2800" spc="25" dirty="0">
                <a:latin typeface="Calibri"/>
                <a:cs typeface="Calibri"/>
              </a:rPr>
              <a:t>u</a:t>
            </a:r>
            <a:r>
              <a:rPr lang="sk-SK" sz="2800" spc="20" dirty="0">
                <a:latin typeface="Calibri"/>
                <a:cs typeface="Calibri"/>
              </a:rPr>
              <a:t>ž</a:t>
            </a:r>
            <a:r>
              <a:rPr lang="sk-SK" sz="2800" spc="25" dirty="0">
                <a:latin typeface="Calibri"/>
                <a:cs typeface="Calibri"/>
              </a:rPr>
              <a:t>it</a:t>
            </a:r>
            <a:r>
              <a:rPr lang="sk-SK" sz="2800" dirty="0">
                <a:latin typeface="Calibri"/>
                <a:cs typeface="Calibri"/>
              </a:rPr>
              <a:t>í </a:t>
            </a:r>
            <a:r>
              <a:rPr lang="sk-SK" sz="2800" spc="20" dirty="0">
                <a:latin typeface="Calibri"/>
                <a:cs typeface="Calibri"/>
              </a:rPr>
              <a:t>o</a:t>
            </a:r>
            <a:r>
              <a:rPr lang="sk-SK" sz="2800" spc="25" dirty="0">
                <a:latin typeface="Calibri"/>
                <a:cs typeface="Calibri"/>
              </a:rPr>
              <a:t>b</a:t>
            </a:r>
            <a:r>
              <a:rPr lang="sk-SK" sz="2800" spc="35" dirty="0">
                <a:latin typeface="Calibri"/>
                <a:cs typeface="Calibri"/>
              </a:rPr>
              <a:t>o</a:t>
            </a:r>
            <a:r>
              <a:rPr lang="sk-SK" sz="2800" spc="20" dirty="0">
                <a:latin typeface="Calibri"/>
                <a:cs typeface="Calibri"/>
              </a:rPr>
              <a:t>c</a:t>
            </a:r>
            <a:r>
              <a:rPr lang="sk-SK" sz="2800" dirty="0">
                <a:latin typeface="Calibri"/>
                <a:cs typeface="Calibri"/>
              </a:rPr>
              <a:t>h </a:t>
            </a:r>
            <a:r>
              <a:rPr lang="sk-SK" sz="2800" spc="20" dirty="0">
                <a:latin typeface="Calibri"/>
                <a:cs typeface="Calibri"/>
              </a:rPr>
              <a:t>a</a:t>
            </a:r>
            <a:r>
              <a:rPr lang="sk-SK" sz="2800" spc="40" dirty="0">
                <a:latin typeface="Calibri"/>
                <a:cs typeface="Calibri"/>
              </a:rPr>
              <a:t>l</a:t>
            </a:r>
            <a:r>
              <a:rPr lang="sk-SK" sz="2800" spc="5" dirty="0">
                <a:latin typeface="Calibri"/>
                <a:cs typeface="Calibri"/>
              </a:rPr>
              <a:t>t</a:t>
            </a:r>
            <a:r>
              <a:rPr lang="sk-SK" sz="2800" spc="25" dirty="0">
                <a:latin typeface="Calibri"/>
                <a:cs typeface="Calibri"/>
              </a:rPr>
              <a:t>e</a:t>
            </a:r>
            <a:r>
              <a:rPr lang="sk-SK" sz="2800" spc="30" dirty="0">
                <a:latin typeface="Calibri"/>
                <a:cs typeface="Calibri"/>
              </a:rPr>
              <a:t>r</a:t>
            </a:r>
            <a:r>
              <a:rPr lang="sk-SK" sz="2800" spc="25" dirty="0">
                <a:latin typeface="Calibri"/>
                <a:cs typeface="Calibri"/>
              </a:rPr>
              <a:t>n</a:t>
            </a:r>
            <a:r>
              <a:rPr lang="sk-SK" sz="2800" spc="10" dirty="0">
                <a:latin typeface="Calibri"/>
                <a:cs typeface="Calibri"/>
              </a:rPr>
              <a:t>a</a:t>
            </a:r>
            <a:r>
              <a:rPr lang="sk-SK" sz="2800" spc="25" dirty="0">
                <a:latin typeface="Calibri"/>
                <a:cs typeface="Calibri"/>
              </a:rPr>
              <a:t>tí</a:t>
            </a:r>
            <a:r>
              <a:rPr lang="sk-SK" sz="2800" spc="-100" dirty="0">
                <a:latin typeface="Calibri"/>
                <a:cs typeface="Calibri"/>
              </a:rPr>
              <a:t>v,  </a:t>
            </a:r>
            <a:r>
              <a:rPr lang="sk-SK" sz="2800" spc="15" dirty="0">
                <a:latin typeface="Calibri"/>
                <a:cs typeface="Calibri"/>
              </a:rPr>
              <a:t>kt</a:t>
            </a:r>
            <a:r>
              <a:rPr lang="sk-SK" sz="2800" spc="20" dirty="0">
                <a:latin typeface="Calibri"/>
                <a:cs typeface="Calibri"/>
              </a:rPr>
              <a:t>o</a:t>
            </a:r>
            <a:r>
              <a:rPr lang="sk-SK" sz="2800" spc="40" dirty="0">
                <a:latin typeface="Calibri"/>
                <a:cs typeface="Calibri"/>
              </a:rPr>
              <a:t>r</a:t>
            </a:r>
            <a:r>
              <a:rPr lang="sk-SK" sz="2800" dirty="0">
                <a:latin typeface="Calibri"/>
                <a:cs typeface="Calibri"/>
              </a:rPr>
              <a:t>ý </a:t>
            </a:r>
            <a:r>
              <a:rPr lang="sk-SK" sz="2800" spc="35" dirty="0">
                <a:latin typeface="Calibri"/>
                <a:cs typeface="Calibri"/>
              </a:rPr>
              <a:t>j</a:t>
            </a:r>
            <a:r>
              <a:rPr lang="sk-SK" sz="2800" dirty="0">
                <a:latin typeface="Calibri"/>
                <a:cs typeface="Calibri"/>
              </a:rPr>
              <a:t>e </a:t>
            </a:r>
            <a:r>
              <a:rPr lang="sk-SK" sz="2800" spc="5" dirty="0">
                <a:latin typeface="Calibri"/>
                <a:cs typeface="Calibri"/>
              </a:rPr>
              <a:t>r</a:t>
            </a:r>
            <a:r>
              <a:rPr lang="sk-SK" sz="2800" spc="25" dirty="0">
                <a:latin typeface="Calibri"/>
                <a:cs typeface="Calibri"/>
              </a:rPr>
              <a:t>el</a:t>
            </a:r>
            <a:r>
              <a:rPr lang="sk-SK" sz="2800" spc="15" dirty="0">
                <a:latin typeface="Calibri"/>
                <a:cs typeface="Calibri"/>
              </a:rPr>
              <a:t>e</a:t>
            </a:r>
            <a:r>
              <a:rPr lang="sk-SK" sz="2800" spc="-5" dirty="0">
                <a:latin typeface="Calibri"/>
                <a:cs typeface="Calibri"/>
              </a:rPr>
              <a:t>v</a:t>
            </a:r>
            <a:r>
              <a:rPr lang="sk-SK" sz="2800" spc="20" dirty="0">
                <a:latin typeface="Calibri"/>
                <a:cs typeface="Calibri"/>
              </a:rPr>
              <a:t>a</a:t>
            </a:r>
            <a:r>
              <a:rPr lang="sk-SK" sz="2800" spc="15" dirty="0">
                <a:latin typeface="Calibri"/>
                <a:cs typeface="Calibri"/>
              </a:rPr>
              <a:t>n</a:t>
            </a:r>
            <a:r>
              <a:rPr lang="sk-SK" sz="2800" spc="25" dirty="0">
                <a:latin typeface="Calibri"/>
                <a:cs typeface="Calibri"/>
              </a:rPr>
              <a:t>t</a:t>
            </a:r>
            <a:r>
              <a:rPr lang="sk-SK" sz="2800" spc="-20" dirty="0">
                <a:latin typeface="Calibri"/>
                <a:cs typeface="Calibri"/>
              </a:rPr>
              <a:t>n</a:t>
            </a:r>
            <a:r>
              <a:rPr lang="sk-SK" sz="2800" dirty="0">
                <a:latin typeface="Calibri"/>
                <a:cs typeface="Calibri"/>
              </a:rPr>
              <a:t>ý </a:t>
            </a:r>
            <a:r>
              <a:rPr lang="sk-SK" sz="2800" spc="25" dirty="0">
                <a:latin typeface="Calibri"/>
                <a:cs typeface="Calibri"/>
              </a:rPr>
              <a:t>p</a:t>
            </a:r>
            <a:r>
              <a:rPr lang="sk-SK" sz="2800" spc="5" dirty="0">
                <a:latin typeface="Calibri"/>
                <a:cs typeface="Calibri"/>
              </a:rPr>
              <a:t>r</a:t>
            </a:r>
            <a:r>
              <a:rPr lang="sk-SK" sz="2800" dirty="0">
                <a:latin typeface="Calibri"/>
                <a:cs typeface="Calibri"/>
              </a:rPr>
              <a:t>e </a:t>
            </a:r>
            <a:r>
              <a:rPr lang="sk-SK" sz="2800" spc="25" dirty="0">
                <a:latin typeface="Calibri"/>
                <a:cs typeface="Calibri"/>
              </a:rPr>
              <a:t>pacienta, </a:t>
            </a:r>
            <a:r>
              <a:rPr lang="sk-SK" sz="2800" spc="15" dirty="0">
                <a:latin typeface="Calibri"/>
                <a:cs typeface="Calibri"/>
              </a:rPr>
              <a:t>lekára </a:t>
            </a:r>
            <a:r>
              <a:rPr lang="sk-SK" sz="2800" dirty="0">
                <a:latin typeface="Calibri"/>
                <a:cs typeface="Calibri"/>
              </a:rPr>
              <a:t>a</a:t>
            </a:r>
            <a:r>
              <a:rPr lang="sk-SK" sz="2800" spc="-10" dirty="0">
                <a:latin typeface="Calibri"/>
                <a:cs typeface="Calibri"/>
              </a:rPr>
              <a:t> </a:t>
            </a:r>
            <a:r>
              <a:rPr lang="sk-SK" sz="2800" spc="25" dirty="0">
                <a:latin typeface="Calibri"/>
                <a:cs typeface="Calibri"/>
              </a:rPr>
              <a:t>pod.</a:t>
            </a:r>
            <a:endParaRPr lang="sk-SK" sz="2800" dirty="0">
              <a:latin typeface="Calibri"/>
              <a:cs typeface="Calibri"/>
            </a:endParaRPr>
          </a:p>
          <a:p>
            <a:endParaRPr lang="sk-SK" dirty="0"/>
          </a:p>
        </p:txBody>
      </p:sp>
    </p:spTree>
    <p:extLst>
      <p:ext uri="{BB962C8B-B14F-4D97-AF65-F5344CB8AC3E}">
        <p14:creationId xmlns:p14="http://schemas.microsoft.com/office/powerpoint/2010/main" val="4124615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59B23E0-36E8-8245-A6EA-954D973A5F25}"/>
              </a:ext>
            </a:extLst>
          </p:cNvPr>
          <p:cNvSpPr>
            <a:spLocks noGrp="1"/>
          </p:cNvSpPr>
          <p:nvPr>
            <p:ph idx="1"/>
          </p:nvPr>
        </p:nvSpPr>
        <p:spPr>
          <a:xfrm>
            <a:off x="856449" y="756287"/>
            <a:ext cx="8211828" cy="5768081"/>
          </a:xfrm>
        </p:spPr>
        <p:txBody>
          <a:bodyPr>
            <a:normAutofit fontScale="92500" lnSpcReduction="10000"/>
          </a:bodyPr>
          <a:lstStyle/>
          <a:p>
            <a:r>
              <a:rPr lang="sk-SK" sz="2400" dirty="0">
                <a:effectLst/>
              </a:rPr>
              <a:t>V škôlke sa vyskytli </a:t>
            </a:r>
            <a:r>
              <a:rPr lang="sk-SK" sz="2400" dirty="0"/>
              <a:t>osýpky. Rodičia týchto detí sa obávajú možných zdravotných rizík očkovania a rozhodli sa neočkovať žiadne zo svojich detí. Musíte vyvinúť intervenciu, ktorá zvýši pravdepodobnosť, že táto skupina zaočkuje svoje deti.</a:t>
            </a:r>
          </a:p>
          <a:p>
            <a:r>
              <a:rPr lang="sk-SK" sz="4300" b="1" i="1" dirty="0">
                <a:solidFill>
                  <a:srgbClr val="FF0000"/>
                </a:solidFill>
                <a:effectLst/>
                <a:highlight>
                  <a:srgbClr val="FFFF00"/>
                </a:highlight>
              </a:rPr>
              <a:t>P</a:t>
            </a:r>
            <a:r>
              <a:rPr lang="sk-SK" sz="4000" i="1" dirty="0">
                <a:solidFill>
                  <a:srgbClr val="FF0000"/>
                </a:solidFill>
                <a:effectLst/>
                <a:highlight>
                  <a:srgbClr val="FFFF00"/>
                </a:highlight>
              </a:rPr>
              <a:t> </a:t>
            </a:r>
            <a:r>
              <a:rPr lang="sk-SK" i="1" dirty="0">
                <a:effectLst/>
              </a:rPr>
              <a:t>Klient/Pacient/Populácia/Problém</a:t>
            </a:r>
            <a:r>
              <a:rPr lang="sk-SK" b="1" dirty="0">
                <a:effectLst/>
              </a:rPr>
              <a:t>: </a:t>
            </a:r>
            <a:r>
              <a:rPr lang="sk-SK" dirty="0">
                <a:effectLst/>
              </a:rPr>
              <a:t>Osýpky u detí</a:t>
            </a:r>
          </a:p>
          <a:p>
            <a:r>
              <a:rPr lang="sk-SK" sz="4300" b="1" i="1" dirty="0">
                <a:solidFill>
                  <a:srgbClr val="FF0000"/>
                </a:solidFill>
                <a:effectLst/>
                <a:highlight>
                  <a:srgbClr val="FFFF00"/>
                </a:highlight>
              </a:rPr>
              <a:t>I</a:t>
            </a:r>
            <a:r>
              <a:rPr lang="sk-SK" sz="3200" i="1" dirty="0">
                <a:solidFill>
                  <a:srgbClr val="FF0000"/>
                </a:solidFill>
                <a:effectLst/>
                <a:highlight>
                  <a:srgbClr val="FFFF00"/>
                </a:highlight>
              </a:rPr>
              <a:t> </a:t>
            </a:r>
            <a:r>
              <a:rPr lang="sk-SK" sz="2400" i="1" dirty="0">
                <a:solidFill>
                  <a:srgbClr val="FF0000"/>
                </a:solidFill>
                <a:effectLst/>
                <a:highlight>
                  <a:srgbClr val="FFFF00"/>
                </a:highlight>
              </a:rPr>
              <a:t> </a:t>
            </a:r>
            <a:r>
              <a:rPr lang="sk-SK" sz="2400" i="1" dirty="0">
                <a:effectLst/>
              </a:rPr>
              <a:t>Intervencia/Expozícia/Faktor Prognózy: </a:t>
            </a:r>
            <a:r>
              <a:rPr lang="sk-SK" sz="2400" dirty="0">
                <a:effectLst/>
              </a:rPr>
              <a:t>Program zvýšenia zaočkovanosti</a:t>
            </a:r>
          </a:p>
          <a:p>
            <a:r>
              <a:rPr lang="sk-SK" sz="4300" b="1" i="1" dirty="0">
                <a:solidFill>
                  <a:srgbClr val="FF0000"/>
                </a:solidFill>
                <a:effectLst/>
                <a:highlight>
                  <a:srgbClr val="FFFF00"/>
                </a:highlight>
              </a:rPr>
              <a:t>C</a:t>
            </a:r>
            <a:r>
              <a:rPr lang="sk-SK" sz="2400" i="1" dirty="0">
                <a:solidFill>
                  <a:srgbClr val="FF0000"/>
                </a:solidFill>
                <a:effectLst/>
                <a:highlight>
                  <a:srgbClr val="FFFF00"/>
                </a:highlight>
              </a:rPr>
              <a:t> </a:t>
            </a:r>
            <a:r>
              <a:rPr lang="sk-SK" sz="2400" i="1" dirty="0">
                <a:effectLst/>
              </a:rPr>
              <a:t>Porovnanie: </a:t>
            </a:r>
            <a:r>
              <a:rPr lang="sk-SK" sz="2400" dirty="0">
                <a:effectLst/>
              </a:rPr>
              <a:t>Skupina neexponovaných</a:t>
            </a:r>
          </a:p>
          <a:p>
            <a:r>
              <a:rPr lang="sk-SK" sz="4000" b="1" i="1" dirty="0">
                <a:solidFill>
                  <a:srgbClr val="FF0000"/>
                </a:solidFill>
                <a:effectLst/>
                <a:highlight>
                  <a:srgbClr val="FFFF00"/>
                </a:highlight>
              </a:rPr>
              <a:t>O</a:t>
            </a:r>
            <a:r>
              <a:rPr lang="sk-SK" sz="2800" b="1" i="1" dirty="0">
                <a:solidFill>
                  <a:srgbClr val="FF0000"/>
                </a:solidFill>
                <a:effectLst/>
                <a:highlight>
                  <a:srgbClr val="FFFF00"/>
                </a:highlight>
              </a:rPr>
              <a:t> </a:t>
            </a:r>
            <a:r>
              <a:rPr lang="sk-SK" sz="2400" i="1" dirty="0">
                <a:effectLst/>
              </a:rPr>
              <a:t>Výsledok: </a:t>
            </a:r>
          </a:p>
          <a:p>
            <a:pPr lvl="1"/>
            <a:r>
              <a:rPr lang="sk-SK" sz="2200" dirty="0"/>
              <a:t>Má exponovaná skupina zvýšenú mieru zaočkovanosti v porovnaní s neexponovanou skupinou? </a:t>
            </a:r>
          </a:p>
          <a:p>
            <a:pPr lvl="1"/>
            <a:r>
              <a:rPr lang="sk-SK" sz="2200" dirty="0"/>
              <a:t>Existuje znížená miera výskytu osýpok u detí rodičov vystavených intervencii? </a:t>
            </a:r>
            <a:endParaRPr lang="sk-SK" dirty="0">
              <a:effectLst/>
            </a:endParaRPr>
          </a:p>
          <a:p>
            <a:endParaRPr lang="sk-SK" dirty="0"/>
          </a:p>
        </p:txBody>
      </p:sp>
      <p:sp>
        <p:nvSpPr>
          <p:cNvPr id="4" name="Zástupný objekt pre dátum 3">
            <a:extLst>
              <a:ext uri="{FF2B5EF4-FFF2-40B4-BE49-F238E27FC236}">
                <a16:creationId xmlns:a16="http://schemas.microsoft.com/office/drawing/2014/main" id="{E733686F-0868-6141-A814-E3F6938B1F98}"/>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F3B4CC54-A3B3-9742-8C6E-B98E766F4004}"/>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FAA9BAD9-E992-AC4C-A197-C8D1D09FCF6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8267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9FEC515-73B9-7845-B6F6-8B5B63ED741A}"/>
              </a:ext>
            </a:extLst>
          </p:cNvPr>
          <p:cNvSpPr>
            <a:spLocks noGrp="1"/>
          </p:cNvSpPr>
          <p:nvPr>
            <p:ph idx="1"/>
          </p:nvPr>
        </p:nvSpPr>
        <p:spPr>
          <a:xfrm>
            <a:off x="755690" y="756287"/>
            <a:ext cx="8312587" cy="5854578"/>
          </a:xfrm>
        </p:spPr>
        <p:txBody>
          <a:bodyPr>
            <a:normAutofit fontScale="92500" lnSpcReduction="10000"/>
          </a:bodyPr>
          <a:lstStyle/>
          <a:p>
            <a:r>
              <a:rPr lang="sk-SK" dirty="0"/>
              <a:t>V časti mesta je vysoká miera </a:t>
            </a:r>
            <a:r>
              <a:rPr lang="sk-SK" dirty="0" err="1"/>
              <a:t>prevalencie</a:t>
            </a:r>
            <a:r>
              <a:rPr lang="sk-SK" dirty="0"/>
              <a:t> obezity a cukrovky. V tejto oblasti je veľa podujatí, kde sa podávajú jedlá a nápoje. Rozhodnete sa spolupracovať s mestskou správou na vývoji série intervencií na zníženie obezity aj cukrovky. Jeden z programov sa zameria na jedlá podávané na týchto podujatiach (jarmok, slávnosti, atď.)  sponzorovaných mestom. Podávajú sa po zásahu na podujatiach sponzorovaných cirkvou výživnejšie jedlá? </a:t>
            </a:r>
            <a:endParaRPr lang="sk-SK" sz="2000" dirty="0"/>
          </a:p>
          <a:p>
            <a:r>
              <a:rPr lang="sk-SK" sz="4000" b="1" i="1" dirty="0">
                <a:solidFill>
                  <a:srgbClr val="FF0000"/>
                </a:solidFill>
                <a:effectLst/>
                <a:highlight>
                  <a:srgbClr val="FFFF00"/>
                </a:highlight>
              </a:rPr>
              <a:t>P</a:t>
            </a:r>
            <a:r>
              <a:rPr lang="sk-SK" sz="3600" i="1" dirty="0">
                <a:solidFill>
                  <a:srgbClr val="FF0000"/>
                </a:solidFill>
                <a:effectLst/>
                <a:highlight>
                  <a:srgbClr val="FFFF00"/>
                </a:highlight>
              </a:rPr>
              <a:t> </a:t>
            </a:r>
            <a:r>
              <a:rPr lang="sk-SK" i="1" dirty="0">
                <a:effectLst/>
              </a:rPr>
              <a:t>Klient/Pacient/Populácia/Problém</a:t>
            </a:r>
            <a:r>
              <a:rPr lang="sk-SK" b="1" dirty="0">
                <a:effectLst/>
              </a:rPr>
              <a:t>: </a:t>
            </a:r>
            <a:r>
              <a:rPr lang="sk-SK" dirty="0">
                <a:effectLst/>
              </a:rPr>
              <a:t>Obyvatelia mesta</a:t>
            </a:r>
          </a:p>
          <a:p>
            <a:r>
              <a:rPr lang="sk-SK" sz="4000" b="1" i="1" dirty="0">
                <a:solidFill>
                  <a:srgbClr val="FF0000"/>
                </a:solidFill>
                <a:effectLst/>
                <a:highlight>
                  <a:srgbClr val="FFFF00"/>
                </a:highlight>
              </a:rPr>
              <a:t>I</a:t>
            </a:r>
            <a:r>
              <a:rPr lang="sk-SK" sz="2800" i="1" dirty="0">
                <a:solidFill>
                  <a:srgbClr val="FF0000"/>
                </a:solidFill>
                <a:effectLst/>
                <a:highlight>
                  <a:srgbClr val="FFFF00"/>
                </a:highlight>
              </a:rPr>
              <a:t> </a:t>
            </a:r>
            <a:r>
              <a:rPr lang="sk-SK" sz="2000" i="1" dirty="0">
                <a:solidFill>
                  <a:srgbClr val="FF0000"/>
                </a:solidFill>
                <a:effectLst/>
                <a:highlight>
                  <a:srgbClr val="FFFF00"/>
                </a:highlight>
              </a:rPr>
              <a:t> </a:t>
            </a:r>
            <a:r>
              <a:rPr lang="sk-SK" sz="2400" i="1" dirty="0">
                <a:effectLst/>
              </a:rPr>
              <a:t>Intervencia/Expozícia/Faktor Prognózy: </a:t>
            </a:r>
            <a:r>
              <a:rPr lang="sk-SK" sz="2400" dirty="0">
                <a:effectLst/>
              </a:rPr>
              <a:t>Obmedziť jedlá s vysokým obsahom tuku a cukru. Neposkytovať sladené nápoje.</a:t>
            </a:r>
            <a:endParaRPr lang="sk-SK" sz="2400" dirty="0"/>
          </a:p>
          <a:p>
            <a:r>
              <a:rPr lang="sk-SK" sz="4000" b="1" i="1" dirty="0">
                <a:solidFill>
                  <a:srgbClr val="FF0000"/>
                </a:solidFill>
                <a:effectLst/>
                <a:highlight>
                  <a:srgbClr val="FFFF00"/>
                </a:highlight>
              </a:rPr>
              <a:t>C</a:t>
            </a:r>
            <a:r>
              <a:rPr lang="sk-SK" sz="2000" i="1" dirty="0">
                <a:solidFill>
                  <a:srgbClr val="FF0000"/>
                </a:solidFill>
                <a:effectLst/>
                <a:highlight>
                  <a:srgbClr val="FFFF00"/>
                </a:highlight>
              </a:rPr>
              <a:t> </a:t>
            </a:r>
            <a:r>
              <a:rPr lang="sk-SK" sz="2600" i="1" dirty="0">
                <a:effectLst/>
              </a:rPr>
              <a:t>Porovnanie: </a:t>
            </a:r>
            <a:r>
              <a:rPr lang="sk-SK" sz="2600" dirty="0">
                <a:effectLst/>
              </a:rPr>
              <a:t>Situácia pred intervenciou</a:t>
            </a:r>
          </a:p>
          <a:p>
            <a:r>
              <a:rPr lang="sk-SK" sz="3600" b="1" i="1" dirty="0">
                <a:solidFill>
                  <a:srgbClr val="FF0000"/>
                </a:solidFill>
                <a:effectLst/>
                <a:highlight>
                  <a:srgbClr val="FFFF00"/>
                </a:highlight>
              </a:rPr>
              <a:t>O</a:t>
            </a:r>
            <a:r>
              <a:rPr lang="sk-SK" sz="2400" b="1" i="1" dirty="0">
                <a:solidFill>
                  <a:srgbClr val="FF0000"/>
                </a:solidFill>
                <a:effectLst/>
                <a:highlight>
                  <a:srgbClr val="FFFF00"/>
                </a:highlight>
              </a:rPr>
              <a:t> </a:t>
            </a:r>
            <a:r>
              <a:rPr lang="sk-SK" sz="2600" i="1" dirty="0">
                <a:effectLst/>
              </a:rPr>
              <a:t>Výsledok: </a:t>
            </a:r>
            <a:r>
              <a:rPr lang="sk-SK" sz="2600" dirty="0">
                <a:effectLst/>
              </a:rPr>
              <a:t>Zmenil sa sortiment jedál a nápojov po intervencii?</a:t>
            </a:r>
          </a:p>
          <a:p>
            <a:endParaRPr lang="sk-SK" dirty="0"/>
          </a:p>
        </p:txBody>
      </p:sp>
      <p:sp>
        <p:nvSpPr>
          <p:cNvPr id="4" name="Zástupný objekt pre dátum 3">
            <a:extLst>
              <a:ext uri="{FF2B5EF4-FFF2-40B4-BE49-F238E27FC236}">
                <a16:creationId xmlns:a16="http://schemas.microsoft.com/office/drawing/2014/main" id="{C1EB00D0-C8F8-CE4A-B633-EE33874CD7AD}"/>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89EE0CE0-9173-8A45-A2CC-2F3711721FFE}"/>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2BB69C3C-DCD9-4146-92C9-949B3F83657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0178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BFB9981-52C9-F649-86CA-D5A7C4BA21A5}"/>
              </a:ext>
            </a:extLst>
          </p:cNvPr>
          <p:cNvSpPr>
            <a:spLocks noGrp="1"/>
          </p:cNvSpPr>
          <p:nvPr>
            <p:ph type="title"/>
          </p:nvPr>
        </p:nvSpPr>
        <p:spPr>
          <a:xfrm>
            <a:off x="881637" y="5980254"/>
            <a:ext cx="8312587" cy="1008380"/>
          </a:xfrm>
        </p:spPr>
        <p:txBody>
          <a:bodyPr/>
          <a:lstStyle/>
          <a:p>
            <a:r>
              <a:rPr lang="sk-SK" dirty="0"/>
              <a:t>Formulácia na základe štruktúry PICO</a:t>
            </a:r>
          </a:p>
        </p:txBody>
      </p:sp>
      <p:sp>
        <p:nvSpPr>
          <p:cNvPr id="4" name="Zástupný objekt pre dátum 3">
            <a:extLst>
              <a:ext uri="{FF2B5EF4-FFF2-40B4-BE49-F238E27FC236}">
                <a16:creationId xmlns:a16="http://schemas.microsoft.com/office/drawing/2014/main" id="{204F0BDC-19F3-3D40-91C2-C54BE22E9D21}"/>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D4B67DB1-0A52-D846-B5F6-F4BB68A30D37}"/>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A492B4BD-5C2C-C146-B781-49524CB77D77}"/>
              </a:ext>
            </a:extLst>
          </p:cNvPr>
          <p:cNvSpPr>
            <a:spLocks noGrp="1"/>
          </p:cNvSpPr>
          <p:nvPr>
            <p:ph type="ftr" sz="quarter" idx="12"/>
          </p:nvPr>
        </p:nvSpPr>
        <p:spPr/>
        <p:txBody>
          <a:bodyPr/>
          <a:lstStyle/>
          <a:p>
            <a:r>
              <a:rPr lang="en-GB"/>
              <a:t>rusnak.truni.sk</a:t>
            </a:r>
          </a:p>
        </p:txBody>
      </p:sp>
      <p:pic>
        <p:nvPicPr>
          <p:cNvPr id="8" name="Obrázok 7">
            <a:extLst>
              <a:ext uri="{FF2B5EF4-FFF2-40B4-BE49-F238E27FC236}">
                <a16:creationId xmlns:a16="http://schemas.microsoft.com/office/drawing/2014/main" id="{5285EC36-CC96-7C49-B2A6-9319340D6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466" y="372889"/>
            <a:ext cx="8341096" cy="5008510"/>
          </a:xfrm>
          <a:prstGeom prst="rect">
            <a:avLst/>
          </a:prstGeom>
        </p:spPr>
      </p:pic>
    </p:spTree>
    <p:extLst>
      <p:ext uri="{BB962C8B-B14F-4D97-AF65-F5344CB8AC3E}">
        <p14:creationId xmlns:p14="http://schemas.microsoft.com/office/powerpoint/2010/main" val="282038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5A328C7-FE39-574E-AD71-E67F690D85AD}"/>
              </a:ext>
            </a:extLst>
          </p:cNvPr>
          <p:cNvSpPr>
            <a:spLocks noGrp="1"/>
          </p:cNvSpPr>
          <p:nvPr>
            <p:ph type="title"/>
          </p:nvPr>
        </p:nvSpPr>
        <p:spPr/>
        <p:txBody>
          <a:bodyPr/>
          <a:lstStyle/>
          <a:p>
            <a:r>
              <a:rPr lang="sk-SK" dirty="0"/>
              <a:t>Stratégia vyhľadávania</a:t>
            </a:r>
          </a:p>
        </p:txBody>
      </p:sp>
      <p:sp>
        <p:nvSpPr>
          <p:cNvPr id="4" name="Zástupný objekt pre dátum 3">
            <a:extLst>
              <a:ext uri="{FF2B5EF4-FFF2-40B4-BE49-F238E27FC236}">
                <a16:creationId xmlns:a16="http://schemas.microsoft.com/office/drawing/2014/main" id="{6968E087-4E58-0440-A833-2EC0EEE46FC2}"/>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266F0AC3-6A70-DC45-A77B-BD039B65D7AD}"/>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9184B833-7E70-5845-AFAA-22AF8FD50DDF}"/>
              </a:ext>
            </a:extLst>
          </p:cNvPr>
          <p:cNvSpPr>
            <a:spLocks noGrp="1"/>
          </p:cNvSpPr>
          <p:nvPr>
            <p:ph type="ftr" sz="quarter" idx="12"/>
          </p:nvPr>
        </p:nvSpPr>
        <p:spPr/>
        <p:txBody>
          <a:bodyPr/>
          <a:lstStyle/>
          <a:p>
            <a:r>
              <a:rPr lang="en-GB"/>
              <a:t>rusnak.truni.sk</a:t>
            </a:r>
          </a:p>
        </p:txBody>
      </p:sp>
      <p:pic>
        <p:nvPicPr>
          <p:cNvPr id="8" name="Obrázok 7">
            <a:extLst>
              <a:ext uri="{FF2B5EF4-FFF2-40B4-BE49-F238E27FC236}">
                <a16:creationId xmlns:a16="http://schemas.microsoft.com/office/drawing/2014/main" id="{71BB606B-9671-EC45-8EF0-84A14B7DE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55" y="963182"/>
            <a:ext cx="9329351" cy="3845934"/>
          </a:xfrm>
          <a:prstGeom prst="rect">
            <a:avLst/>
          </a:prstGeom>
        </p:spPr>
      </p:pic>
    </p:spTree>
    <p:extLst>
      <p:ext uri="{BB962C8B-B14F-4D97-AF65-F5344CB8AC3E}">
        <p14:creationId xmlns:p14="http://schemas.microsoft.com/office/powerpoint/2010/main" val="334783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2C4B889-BFD5-5541-9150-609DB6E376BA}"/>
              </a:ext>
            </a:extLst>
          </p:cNvPr>
          <p:cNvSpPr>
            <a:spLocks noGrp="1"/>
          </p:cNvSpPr>
          <p:nvPr>
            <p:ph idx="1"/>
          </p:nvPr>
        </p:nvSpPr>
        <p:spPr>
          <a:xfrm>
            <a:off x="755690" y="756287"/>
            <a:ext cx="8312587" cy="4033519"/>
          </a:xfrm>
        </p:spPr>
        <p:txBody>
          <a:bodyPr>
            <a:normAutofit fontScale="77500" lnSpcReduction="20000"/>
          </a:bodyPr>
          <a:lstStyle/>
          <a:p>
            <a:r>
              <a:rPr lang="sk-SK" dirty="0">
                <a:hlinkClick r:id="rId2"/>
              </a:rPr>
              <a:t>PICO Template </a:t>
            </a:r>
            <a:r>
              <a:rPr lang="sk-SK" dirty="0" err="1"/>
              <a:t>The</a:t>
            </a:r>
            <a:r>
              <a:rPr lang="sk-SK" dirty="0"/>
              <a:t> </a:t>
            </a:r>
            <a:r>
              <a:rPr lang="sk-SK" dirty="0" err="1"/>
              <a:t>Well-Built</a:t>
            </a:r>
            <a:r>
              <a:rPr lang="sk-SK" dirty="0"/>
              <a:t>, </a:t>
            </a:r>
            <a:r>
              <a:rPr lang="sk-SK" dirty="0" err="1"/>
              <a:t>Patient-Oriented</a:t>
            </a:r>
            <a:r>
              <a:rPr lang="sk-SK" dirty="0"/>
              <a:t> </a:t>
            </a:r>
            <a:r>
              <a:rPr lang="sk-SK" dirty="0" err="1"/>
              <a:t>Clinical</a:t>
            </a:r>
            <a:r>
              <a:rPr lang="sk-SK" dirty="0"/>
              <a:t> </a:t>
            </a:r>
            <a:r>
              <a:rPr lang="sk-SK" dirty="0" err="1"/>
              <a:t>Question</a:t>
            </a:r>
            <a:r>
              <a:rPr lang="sk-SK" dirty="0"/>
              <a:t>. </a:t>
            </a:r>
            <a:r>
              <a:rPr lang="sk-SK" dirty="0" err="1"/>
              <a:t>Dartmouth</a:t>
            </a:r>
            <a:r>
              <a:rPr lang="sk-SK" dirty="0"/>
              <a:t> </a:t>
            </a:r>
            <a:r>
              <a:rPr lang="sk-SK" dirty="0" err="1"/>
              <a:t>Biomedical</a:t>
            </a:r>
            <a:r>
              <a:rPr lang="sk-SK" dirty="0"/>
              <a:t> </a:t>
            </a:r>
            <a:r>
              <a:rPr lang="sk-SK" dirty="0" err="1"/>
              <a:t>Libraries</a:t>
            </a:r>
            <a:r>
              <a:rPr lang="sk-SK" dirty="0"/>
              <a:t>, </a:t>
            </a:r>
            <a:r>
              <a:rPr lang="sk-SK" dirty="0" err="1"/>
              <a:t>October</a:t>
            </a:r>
            <a:r>
              <a:rPr lang="sk-SK" dirty="0"/>
              <a:t> 2006.</a:t>
            </a:r>
          </a:p>
          <a:p>
            <a:r>
              <a:rPr lang="sk-SK" dirty="0">
                <a:hlinkClick r:id="rId3"/>
              </a:rPr>
              <a:t>Definitions </a:t>
            </a:r>
            <a:r>
              <a:rPr lang="sk-SK" dirty="0" err="1"/>
              <a:t>Supporting</a:t>
            </a:r>
            <a:r>
              <a:rPr lang="sk-SK" dirty="0"/>
              <a:t> </a:t>
            </a:r>
            <a:r>
              <a:rPr lang="sk-SK" dirty="0" err="1"/>
              <a:t>Clinical</a:t>
            </a:r>
            <a:r>
              <a:rPr lang="sk-SK" dirty="0"/>
              <a:t> </a:t>
            </a:r>
            <a:r>
              <a:rPr lang="sk-SK" dirty="0" err="1"/>
              <a:t>Care</a:t>
            </a:r>
            <a:r>
              <a:rPr lang="sk-SK" dirty="0"/>
              <a:t>: </a:t>
            </a:r>
            <a:r>
              <a:rPr lang="sk-SK" dirty="0" err="1"/>
              <a:t>An</a:t>
            </a:r>
            <a:r>
              <a:rPr lang="sk-SK" dirty="0"/>
              <a:t> </a:t>
            </a:r>
            <a:r>
              <a:rPr lang="sk-SK" dirty="0" err="1"/>
              <a:t>Institute</a:t>
            </a:r>
            <a:r>
              <a:rPr lang="sk-SK" dirty="0"/>
              <a:t> in </a:t>
            </a:r>
            <a:r>
              <a:rPr lang="sk-SK" dirty="0" err="1"/>
              <a:t>Evidence-Based</a:t>
            </a:r>
            <a:r>
              <a:rPr lang="sk-SK" dirty="0"/>
              <a:t> </a:t>
            </a:r>
            <a:r>
              <a:rPr lang="sk-SK" dirty="0" err="1"/>
              <a:t>Practice</a:t>
            </a:r>
            <a:r>
              <a:rPr lang="sk-SK" dirty="0"/>
              <a:t> </a:t>
            </a:r>
            <a:r>
              <a:rPr lang="sk-SK" dirty="0" err="1"/>
              <a:t>for</a:t>
            </a:r>
            <a:r>
              <a:rPr lang="sk-SK" dirty="0"/>
              <a:t> </a:t>
            </a:r>
            <a:r>
              <a:rPr lang="sk-SK" dirty="0" err="1"/>
              <a:t>Medical</a:t>
            </a:r>
            <a:r>
              <a:rPr lang="sk-SK" dirty="0"/>
              <a:t> </a:t>
            </a:r>
            <a:r>
              <a:rPr lang="sk-SK" dirty="0" err="1"/>
              <a:t>Librarians</a:t>
            </a:r>
            <a:r>
              <a:rPr lang="sk-SK" dirty="0"/>
              <a:t>. </a:t>
            </a:r>
            <a:r>
              <a:rPr lang="sk-SK" dirty="0" err="1"/>
              <a:t>Dartmouth</a:t>
            </a:r>
            <a:r>
              <a:rPr lang="sk-SK" dirty="0"/>
              <a:t> </a:t>
            </a:r>
            <a:r>
              <a:rPr lang="sk-SK" dirty="0" err="1"/>
              <a:t>College</a:t>
            </a:r>
            <a:r>
              <a:rPr lang="sk-SK" dirty="0"/>
              <a:t>, August 2011.</a:t>
            </a:r>
          </a:p>
          <a:p>
            <a:r>
              <a:rPr lang="sk-SK" dirty="0">
                <a:hlinkClick r:id="rId4"/>
              </a:rPr>
              <a:t>PICO Worksheet </a:t>
            </a:r>
            <a:r>
              <a:rPr lang="sk-SK" dirty="0" err="1"/>
              <a:t>Worksheet</a:t>
            </a:r>
            <a:r>
              <a:rPr lang="sk-SK" dirty="0"/>
              <a:t> </a:t>
            </a:r>
            <a:r>
              <a:rPr lang="sk-SK" dirty="0" err="1"/>
              <a:t>adapted</a:t>
            </a:r>
            <a:r>
              <a:rPr lang="sk-SK" dirty="0"/>
              <a:t> </a:t>
            </a:r>
            <a:r>
              <a:rPr lang="sk-SK" dirty="0" err="1"/>
              <a:t>from</a:t>
            </a:r>
            <a:r>
              <a:rPr lang="sk-SK" dirty="0"/>
              <a:t> </a:t>
            </a:r>
            <a:r>
              <a:rPr lang="sk-SK" dirty="0" err="1"/>
              <a:t>University</a:t>
            </a:r>
            <a:r>
              <a:rPr lang="sk-SK" dirty="0"/>
              <a:t> of Wisconsin-Madison, </a:t>
            </a:r>
            <a:r>
              <a:rPr lang="sk-SK" dirty="0" err="1"/>
              <a:t>Ebling</a:t>
            </a:r>
            <a:r>
              <a:rPr lang="sk-SK" dirty="0"/>
              <a:t> </a:t>
            </a:r>
            <a:r>
              <a:rPr lang="sk-SK" dirty="0" err="1"/>
              <a:t>Library</a:t>
            </a:r>
            <a:r>
              <a:rPr lang="sk-SK" dirty="0"/>
              <a:t>.</a:t>
            </a:r>
          </a:p>
          <a:p>
            <a:r>
              <a:rPr lang="sk-SK" dirty="0">
                <a:hlinkClick r:id="rId5"/>
              </a:rPr>
              <a:t>PICO Worksheet No. 2 </a:t>
            </a:r>
            <a:r>
              <a:rPr lang="sk-SK" dirty="0" err="1"/>
              <a:t>Modified</a:t>
            </a:r>
            <a:r>
              <a:rPr lang="sk-SK" dirty="0"/>
              <a:t> </a:t>
            </a:r>
            <a:r>
              <a:rPr lang="sk-SK" dirty="0" err="1"/>
              <a:t>version</a:t>
            </a:r>
            <a:r>
              <a:rPr lang="sk-SK" dirty="0"/>
              <a:t> </a:t>
            </a:r>
            <a:r>
              <a:rPr lang="sk-SK" dirty="0" err="1"/>
              <a:t>from</a:t>
            </a:r>
            <a:r>
              <a:rPr lang="sk-SK" dirty="0"/>
              <a:t> </a:t>
            </a:r>
            <a:r>
              <a:rPr lang="sk-SK" dirty="0" err="1"/>
              <a:t>Alverno</a:t>
            </a:r>
            <a:r>
              <a:rPr lang="sk-SK" dirty="0"/>
              <a:t> </a:t>
            </a:r>
            <a:r>
              <a:rPr lang="sk-SK" dirty="0" err="1"/>
              <a:t>College</a:t>
            </a:r>
            <a:r>
              <a:rPr lang="sk-SK" dirty="0"/>
              <a:t> </a:t>
            </a:r>
            <a:r>
              <a:rPr lang="sk-SK" dirty="0" err="1"/>
              <a:t>Library</a:t>
            </a:r>
            <a:r>
              <a:rPr lang="sk-SK" dirty="0"/>
              <a:t> </a:t>
            </a:r>
            <a:r>
              <a:rPr lang="sk-SK" dirty="0" err="1"/>
              <a:t>based</a:t>
            </a:r>
            <a:r>
              <a:rPr lang="sk-SK" dirty="0"/>
              <a:t> on: PICO </a:t>
            </a:r>
            <a:r>
              <a:rPr lang="sk-SK" dirty="0" err="1"/>
              <a:t>framework</a:t>
            </a:r>
            <a:r>
              <a:rPr lang="sk-SK" dirty="0"/>
              <a:t> </a:t>
            </a:r>
            <a:r>
              <a:rPr lang="sk-SK" dirty="0" err="1"/>
              <a:t>attributed</a:t>
            </a:r>
            <a:r>
              <a:rPr lang="sk-SK" dirty="0"/>
              <a:t> to: </a:t>
            </a:r>
            <a:r>
              <a:rPr lang="sk-SK" dirty="0" err="1"/>
              <a:t>Sackett</a:t>
            </a:r>
            <a:r>
              <a:rPr lang="sk-SK" dirty="0"/>
              <a:t>, D. L. (1997). </a:t>
            </a:r>
            <a:r>
              <a:rPr lang="sk-SK" dirty="0" err="1"/>
              <a:t>Evidence-based</a:t>
            </a:r>
            <a:r>
              <a:rPr lang="sk-SK" dirty="0"/>
              <a:t> </a:t>
            </a:r>
            <a:r>
              <a:rPr lang="sk-SK" dirty="0" err="1"/>
              <a:t>medicine</a:t>
            </a:r>
            <a:r>
              <a:rPr lang="sk-SK" dirty="0"/>
              <a:t>: </a:t>
            </a:r>
            <a:r>
              <a:rPr lang="sk-SK" dirty="0" err="1"/>
              <a:t>How</a:t>
            </a:r>
            <a:r>
              <a:rPr lang="sk-SK" dirty="0"/>
              <a:t> to </a:t>
            </a:r>
            <a:r>
              <a:rPr lang="sk-SK" dirty="0" err="1"/>
              <a:t>practice</a:t>
            </a:r>
            <a:r>
              <a:rPr lang="sk-SK" dirty="0"/>
              <a:t> and </a:t>
            </a:r>
            <a:r>
              <a:rPr lang="sk-SK" dirty="0" err="1"/>
              <a:t>teach</a:t>
            </a:r>
            <a:r>
              <a:rPr lang="sk-SK" dirty="0"/>
              <a:t> EBM. New York: </a:t>
            </a:r>
            <a:r>
              <a:rPr lang="sk-SK" dirty="0" err="1"/>
              <a:t>Churchill</a:t>
            </a:r>
            <a:r>
              <a:rPr lang="sk-SK" dirty="0"/>
              <a:t> </a:t>
            </a:r>
            <a:r>
              <a:rPr lang="sk-SK" dirty="0" err="1"/>
              <a:t>Livingstone</a:t>
            </a:r>
            <a:r>
              <a:rPr lang="sk-SK" dirty="0"/>
              <a:t>.</a:t>
            </a:r>
          </a:p>
          <a:p>
            <a:r>
              <a:rPr lang="sk-SK" dirty="0">
                <a:hlinkClick r:id="rId6"/>
              </a:rPr>
              <a:t>Evidenced-Based Public Health Worksheets </a:t>
            </a:r>
            <a:r>
              <a:rPr lang="sk-SK" dirty="0" err="1"/>
              <a:t>Modified</a:t>
            </a:r>
            <a:r>
              <a:rPr lang="sk-SK" dirty="0"/>
              <a:t> </a:t>
            </a:r>
            <a:r>
              <a:rPr lang="sk-SK" dirty="0" err="1"/>
              <a:t>version</a:t>
            </a:r>
            <a:r>
              <a:rPr lang="sk-SK" dirty="0"/>
              <a:t> </a:t>
            </a:r>
            <a:r>
              <a:rPr lang="sk-SK" dirty="0" err="1"/>
              <a:t>from</a:t>
            </a:r>
            <a:r>
              <a:rPr lang="sk-SK" dirty="0"/>
              <a:t> </a:t>
            </a:r>
            <a:r>
              <a:rPr lang="sk-SK" dirty="0" err="1"/>
              <a:t>Alverno</a:t>
            </a:r>
            <a:r>
              <a:rPr lang="sk-SK" dirty="0"/>
              <a:t> </a:t>
            </a:r>
            <a:r>
              <a:rPr lang="sk-SK" dirty="0" err="1"/>
              <a:t>College</a:t>
            </a:r>
            <a:r>
              <a:rPr lang="sk-SK" dirty="0"/>
              <a:t> </a:t>
            </a:r>
            <a:r>
              <a:rPr lang="sk-SK" dirty="0" err="1"/>
              <a:t>Library</a:t>
            </a:r>
            <a:r>
              <a:rPr lang="sk-SK" dirty="0"/>
              <a:t> </a:t>
            </a:r>
            <a:r>
              <a:rPr lang="sk-SK" dirty="0" err="1"/>
              <a:t>based</a:t>
            </a:r>
            <a:r>
              <a:rPr lang="sk-SK" dirty="0"/>
              <a:t> on: PICO </a:t>
            </a:r>
            <a:r>
              <a:rPr lang="sk-SK" dirty="0" err="1"/>
              <a:t>framework</a:t>
            </a:r>
            <a:r>
              <a:rPr lang="sk-SK" dirty="0"/>
              <a:t> </a:t>
            </a:r>
            <a:r>
              <a:rPr lang="sk-SK" dirty="0" err="1"/>
              <a:t>attributed</a:t>
            </a:r>
            <a:r>
              <a:rPr lang="sk-SK" dirty="0"/>
              <a:t> to: </a:t>
            </a:r>
            <a:r>
              <a:rPr lang="sk-SK" dirty="0" err="1"/>
              <a:t>Sackett</a:t>
            </a:r>
            <a:r>
              <a:rPr lang="sk-SK" dirty="0"/>
              <a:t>, D. L. (1997). </a:t>
            </a:r>
            <a:r>
              <a:rPr lang="sk-SK" dirty="0" err="1"/>
              <a:t>Evidence-based</a:t>
            </a:r>
            <a:r>
              <a:rPr lang="sk-SK" dirty="0"/>
              <a:t> </a:t>
            </a:r>
            <a:r>
              <a:rPr lang="sk-SK" dirty="0" err="1"/>
              <a:t>medicine</a:t>
            </a:r>
            <a:r>
              <a:rPr lang="sk-SK" dirty="0"/>
              <a:t>: </a:t>
            </a:r>
            <a:r>
              <a:rPr lang="sk-SK" dirty="0" err="1"/>
              <a:t>How</a:t>
            </a:r>
            <a:r>
              <a:rPr lang="sk-SK" dirty="0"/>
              <a:t> to </a:t>
            </a:r>
            <a:r>
              <a:rPr lang="sk-SK" dirty="0" err="1"/>
              <a:t>practice</a:t>
            </a:r>
            <a:r>
              <a:rPr lang="sk-SK" dirty="0"/>
              <a:t> and </a:t>
            </a:r>
            <a:r>
              <a:rPr lang="sk-SK" dirty="0" err="1"/>
              <a:t>teach</a:t>
            </a:r>
            <a:r>
              <a:rPr lang="sk-SK" dirty="0"/>
              <a:t> EBM. New York: </a:t>
            </a:r>
            <a:r>
              <a:rPr lang="sk-SK" dirty="0" err="1"/>
              <a:t>Churchill</a:t>
            </a:r>
            <a:r>
              <a:rPr lang="sk-SK" dirty="0"/>
              <a:t> </a:t>
            </a:r>
            <a:r>
              <a:rPr lang="sk-SK" dirty="0" err="1"/>
              <a:t>Livingstone</a:t>
            </a:r>
            <a:r>
              <a:rPr lang="sk-SK" dirty="0"/>
              <a:t>.</a:t>
            </a:r>
          </a:p>
          <a:p>
            <a:r>
              <a:rPr lang="sk-SK" dirty="0">
                <a:hlinkClick r:id="rId7"/>
              </a:rPr>
              <a:t>Asking an Answerable Question (PICO) </a:t>
            </a:r>
            <a:r>
              <a:rPr lang="sk-SK" dirty="0" err="1"/>
              <a:t>This</a:t>
            </a:r>
            <a:r>
              <a:rPr lang="sk-SK" dirty="0"/>
              <a:t> </a:t>
            </a:r>
            <a:r>
              <a:rPr lang="sk-SK" dirty="0" err="1"/>
              <a:t>document</a:t>
            </a:r>
            <a:r>
              <a:rPr lang="sk-SK" dirty="0"/>
              <a:t> </a:t>
            </a:r>
            <a:r>
              <a:rPr lang="sk-SK" dirty="0" err="1"/>
              <a:t>was</a:t>
            </a:r>
            <a:r>
              <a:rPr lang="sk-SK" dirty="0"/>
              <a:t> </a:t>
            </a:r>
            <a:r>
              <a:rPr lang="sk-SK" dirty="0" err="1"/>
              <a:t>provided</a:t>
            </a:r>
            <a:r>
              <a:rPr lang="sk-SK" dirty="0"/>
              <a:t> by </a:t>
            </a:r>
            <a:r>
              <a:rPr lang="sk-SK" dirty="0" err="1"/>
              <a:t>the</a:t>
            </a:r>
            <a:r>
              <a:rPr lang="sk-SK" dirty="0"/>
              <a:t> </a:t>
            </a:r>
            <a:r>
              <a:rPr lang="sk-SK" dirty="0" err="1"/>
              <a:t>Cochrane</a:t>
            </a:r>
            <a:r>
              <a:rPr lang="sk-SK" dirty="0"/>
              <a:t> </a:t>
            </a:r>
            <a:r>
              <a:rPr lang="sk-SK" dirty="0" err="1"/>
              <a:t>Public</a:t>
            </a:r>
            <a:r>
              <a:rPr lang="sk-SK" dirty="0"/>
              <a:t> </a:t>
            </a:r>
            <a:r>
              <a:rPr lang="sk-SK" dirty="0" err="1"/>
              <a:t>Health</a:t>
            </a:r>
            <a:r>
              <a:rPr lang="sk-SK" dirty="0"/>
              <a:t> Group as part of a </a:t>
            </a:r>
            <a:r>
              <a:rPr lang="sk-SK" dirty="0" err="1"/>
              <a:t>handbook</a:t>
            </a:r>
            <a:r>
              <a:rPr lang="sk-SK" dirty="0"/>
              <a:t> </a:t>
            </a:r>
            <a:r>
              <a:rPr lang="sk-SK" dirty="0" err="1"/>
              <a:t>produced</a:t>
            </a:r>
            <a:r>
              <a:rPr lang="sk-SK" dirty="0"/>
              <a:t> by </a:t>
            </a:r>
            <a:r>
              <a:rPr lang="sk-SK" dirty="0" err="1"/>
              <a:t>the</a:t>
            </a:r>
            <a:r>
              <a:rPr lang="sk-SK" dirty="0"/>
              <a:t> </a:t>
            </a:r>
            <a:r>
              <a:rPr lang="sk-SK" dirty="0" err="1"/>
              <a:t>Deakin</a:t>
            </a:r>
            <a:r>
              <a:rPr lang="sk-SK" dirty="0"/>
              <a:t> </a:t>
            </a:r>
            <a:r>
              <a:rPr lang="sk-SK" dirty="0" err="1"/>
              <a:t>University</a:t>
            </a:r>
            <a:r>
              <a:rPr lang="sk-SK" dirty="0"/>
              <a:t> and </a:t>
            </a:r>
            <a:r>
              <a:rPr lang="sk-SK" dirty="0" err="1"/>
              <a:t>the</a:t>
            </a:r>
            <a:r>
              <a:rPr lang="sk-SK" dirty="0"/>
              <a:t> </a:t>
            </a:r>
            <a:r>
              <a:rPr lang="sk-SK" dirty="0" err="1"/>
              <a:t>Australian</a:t>
            </a:r>
            <a:r>
              <a:rPr lang="sk-SK" dirty="0"/>
              <a:t> Department of </a:t>
            </a:r>
            <a:r>
              <a:rPr lang="sk-SK" dirty="0" err="1"/>
              <a:t>Health</a:t>
            </a:r>
            <a:r>
              <a:rPr lang="sk-SK" dirty="0"/>
              <a:t> and </a:t>
            </a:r>
            <a:r>
              <a:rPr lang="sk-SK" dirty="0" err="1"/>
              <a:t>Aging</a:t>
            </a:r>
            <a:r>
              <a:rPr lang="sk-SK" dirty="0"/>
              <a:t>.</a:t>
            </a:r>
          </a:p>
        </p:txBody>
      </p:sp>
      <p:sp>
        <p:nvSpPr>
          <p:cNvPr id="3" name="Nadpis 2">
            <a:extLst>
              <a:ext uri="{FF2B5EF4-FFF2-40B4-BE49-F238E27FC236}">
                <a16:creationId xmlns:a16="http://schemas.microsoft.com/office/drawing/2014/main" id="{5343CAD5-0FD7-3245-9690-D8F59D016503}"/>
              </a:ext>
            </a:extLst>
          </p:cNvPr>
          <p:cNvSpPr>
            <a:spLocks noGrp="1"/>
          </p:cNvSpPr>
          <p:nvPr>
            <p:ph type="title"/>
          </p:nvPr>
        </p:nvSpPr>
        <p:spPr/>
        <p:txBody>
          <a:bodyPr/>
          <a:lstStyle/>
          <a:p>
            <a:r>
              <a:rPr lang="sk-SK" dirty="0"/>
              <a:t>Niekoľko zdrojov</a:t>
            </a:r>
          </a:p>
        </p:txBody>
      </p:sp>
      <p:sp>
        <p:nvSpPr>
          <p:cNvPr id="4" name="Zástupný objekt pre dátum 3">
            <a:extLst>
              <a:ext uri="{FF2B5EF4-FFF2-40B4-BE49-F238E27FC236}">
                <a16:creationId xmlns:a16="http://schemas.microsoft.com/office/drawing/2014/main" id="{E98762CF-A071-574B-9D7B-130340B9D6E2}"/>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E12AE52C-106D-6C4A-A4A2-61D6CA7FC81A}"/>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A26C3AE8-035F-2748-BAEB-8EF24F734E7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83322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B66F3E5A-E57E-6A4B-91FC-449534770D24}"/>
              </a:ext>
            </a:extLst>
          </p:cNvPr>
          <p:cNvSpPr>
            <a:spLocks noGrp="1"/>
          </p:cNvSpPr>
          <p:nvPr>
            <p:ph idx="1"/>
          </p:nvPr>
        </p:nvSpPr>
        <p:spPr/>
        <p:txBody>
          <a:bodyPr/>
          <a:lstStyle/>
          <a:p>
            <a:r>
              <a:rPr lang="sk-SK" dirty="0"/>
              <a:t>Kroky 1-3</a:t>
            </a:r>
          </a:p>
          <a:p>
            <a:r>
              <a:rPr lang="sk-SK" dirty="0"/>
              <a:t>Príklady PICO</a:t>
            </a:r>
          </a:p>
          <a:p>
            <a:endParaRPr lang="sk-SK" dirty="0"/>
          </a:p>
        </p:txBody>
      </p:sp>
      <p:sp>
        <p:nvSpPr>
          <p:cNvPr id="8" name="Nadpis 7">
            <a:extLst>
              <a:ext uri="{FF2B5EF4-FFF2-40B4-BE49-F238E27FC236}">
                <a16:creationId xmlns:a16="http://schemas.microsoft.com/office/drawing/2014/main" id="{1F38821B-512A-0A48-8FC6-0DCD4DB4BED3}"/>
              </a:ext>
            </a:extLst>
          </p:cNvPr>
          <p:cNvSpPr>
            <a:spLocks noGrp="1"/>
          </p:cNvSpPr>
          <p:nvPr>
            <p:ph type="title"/>
          </p:nvPr>
        </p:nvSpPr>
        <p:spPr/>
        <p:txBody>
          <a:bodyPr/>
          <a:lstStyle/>
          <a:p>
            <a:r>
              <a:rPr lang="sk-SK" dirty="0"/>
              <a:t>Zhrnutie</a:t>
            </a:r>
          </a:p>
        </p:txBody>
      </p:sp>
      <p:sp>
        <p:nvSpPr>
          <p:cNvPr id="2" name="Zástupný objekt pre dátum 1">
            <a:extLst>
              <a:ext uri="{FF2B5EF4-FFF2-40B4-BE49-F238E27FC236}">
                <a16:creationId xmlns:a16="http://schemas.microsoft.com/office/drawing/2014/main" id="{A5C017F8-35A1-8346-9437-494EBD04B6AC}"/>
              </a:ext>
            </a:extLst>
          </p:cNvPr>
          <p:cNvSpPr>
            <a:spLocks noGrp="1"/>
          </p:cNvSpPr>
          <p:nvPr>
            <p:ph type="dt" sz="half" idx="10"/>
          </p:nvPr>
        </p:nvSpPr>
        <p:spPr/>
        <p:txBody>
          <a:bodyPr/>
          <a:lstStyle/>
          <a:p>
            <a:fld id="{6E19CCE1-22D8-2548-8D91-844E726C4B07}" type="datetime1">
              <a:rPr lang="sk-SK" smtClean="0"/>
              <a:t>21.3.22</a:t>
            </a:fld>
            <a:endParaRPr lang="en-GB"/>
          </a:p>
        </p:txBody>
      </p:sp>
      <p:sp>
        <p:nvSpPr>
          <p:cNvPr id="3" name="Zástupný objekt pre číslo snímky 2">
            <a:extLst>
              <a:ext uri="{FF2B5EF4-FFF2-40B4-BE49-F238E27FC236}">
                <a16:creationId xmlns:a16="http://schemas.microsoft.com/office/drawing/2014/main" id="{E2D59939-0AEF-B644-95CF-FB2DBE97A8F4}"/>
              </a:ext>
            </a:extLst>
          </p:cNvPr>
          <p:cNvSpPr>
            <a:spLocks noGrp="1"/>
          </p:cNvSpPr>
          <p:nvPr>
            <p:ph type="sldNum" sz="quarter" idx="11"/>
          </p:nvPr>
        </p:nvSpPr>
        <p:spPr/>
        <p:txBody>
          <a:bodyPr/>
          <a:lstStyle/>
          <a:p>
            <a:fld id="{5C6CE37E-CBC8-4448-B085-1F6586CB95B8}" type="slidenum">
              <a:rPr lang="en-GB" smtClean="0"/>
              <a:pPr/>
              <a:t>26</a:t>
            </a:fld>
            <a:endParaRPr lang="en-GB"/>
          </a:p>
        </p:txBody>
      </p:sp>
      <p:sp>
        <p:nvSpPr>
          <p:cNvPr id="4" name="Zástupný objekt pre pätu 3">
            <a:extLst>
              <a:ext uri="{FF2B5EF4-FFF2-40B4-BE49-F238E27FC236}">
                <a16:creationId xmlns:a16="http://schemas.microsoft.com/office/drawing/2014/main" id="{CEC7DAF7-7322-7446-AEE6-212ACE3CA5C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75390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8205605-2390-3D45-8D92-540DBA6C6600}"/>
              </a:ext>
            </a:extLst>
          </p:cNvPr>
          <p:cNvSpPr>
            <a:spLocks noGrp="1"/>
          </p:cNvSpPr>
          <p:nvPr>
            <p:ph idx="1"/>
          </p:nvPr>
        </p:nvSpPr>
        <p:spPr/>
        <p:txBody>
          <a:bodyPr/>
          <a:lstStyle/>
          <a:p>
            <a:pPr marL="477358" indent="-457200">
              <a:buFont typeface="+mj-lt"/>
              <a:buAutoNum type="arabicPeriod"/>
            </a:pPr>
            <a:r>
              <a:rPr lang="sk-SK" dirty="0"/>
              <a:t>Odvykanie fajčeniu</a:t>
            </a:r>
          </a:p>
          <a:p>
            <a:pPr marL="477358" indent="-457200">
              <a:buFont typeface="+mj-lt"/>
              <a:buAutoNum type="arabicPeriod"/>
            </a:pPr>
            <a:r>
              <a:rPr lang="sk-SK" dirty="0"/>
              <a:t>Prevencia vysokého krvného tlaku</a:t>
            </a:r>
          </a:p>
          <a:p>
            <a:pPr marL="477358" indent="-457200">
              <a:buFont typeface="+mj-lt"/>
              <a:buAutoNum type="arabicPeriod"/>
            </a:pPr>
            <a:r>
              <a:rPr lang="sk-SK" dirty="0"/>
              <a:t>Prevencia cukrovky u dospelých</a:t>
            </a:r>
          </a:p>
          <a:p>
            <a:pPr marL="477358" indent="-457200">
              <a:buFont typeface="+mj-lt"/>
              <a:buAutoNum type="arabicPeriod"/>
            </a:pPr>
            <a:r>
              <a:rPr lang="sk-SK" dirty="0"/>
              <a:t>Azbest a zdravie</a:t>
            </a:r>
          </a:p>
          <a:p>
            <a:pPr marL="477358" indent="-457200">
              <a:buFont typeface="+mj-lt"/>
              <a:buAutoNum type="arabicPeriod"/>
            </a:pPr>
            <a:r>
              <a:rPr lang="sk-SK" dirty="0"/>
              <a:t>Vírusová žltačka typu A</a:t>
            </a:r>
          </a:p>
          <a:p>
            <a:pPr marL="477358" indent="-457200">
              <a:buFont typeface="+mj-lt"/>
              <a:buAutoNum type="arabicPeriod"/>
            </a:pPr>
            <a:r>
              <a:rPr lang="sk-SK" dirty="0"/>
              <a:t>Vírusová žltačka typu B</a:t>
            </a:r>
          </a:p>
        </p:txBody>
      </p:sp>
      <p:sp>
        <p:nvSpPr>
          <p:cNvPr id="3" name="Nadpis 2">
            <a:extLst>
              <a:ext uri="{FF2B5EF4-FFF2-40B4-BE49-F238E27FC236}">
                <a16:creationId xmlns:a16="http://schemas.microsoft.com/office/drawing/2014/main" id="{E8C7A2C0-9960-8D4B-92CF-161CCDB5E7C1}"/>
              </a:ext>
            </a:extLst>
          </p:cNvPr>
          <p:cNvSpPr>
            <a:spLocks noGrp="1"/>
          </p:cNvSpPr>
          <p:nvPr>
            <p:ph type="title"/>
          </p:nvPr>
        </p:nvSpPr>
        <p:spPr/>
        <p:txBody>
          <a:bodyPr/>
          <a:lstStyle/>
          <a:p>
            <a:r>
              <a:rPr lang="sk-SK" dirty="0"/>
              <a:t>Oblasti pre cvičenia</a:t>
            </a:r>
          </a:p>
        </p:txBody>
      </p:sp>
      <p:sp>
        <p:nvSpPr>
          <p:cNvPr id="4" name="Zástupný objekt pre dátum 3">
            <a:extLst>
              <a:ext uri="{FF2B5EF4-FFF2-40B4-BE49-F238E27FC236}">
                <a16:creationId xmlns:a16="http://schemas.microsoft.com/office/drawing/2014/main" id="{E04C5BD8-0FB1-0140-B846-B579F6209650}"/>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E39943FC-2008-454C-827E-4F61E13E6B16}"/>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4778D7CD-894A-944C-B201-74A7802277D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4585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ADEC12C-4138-1748-9A00-68FE2FF3644E}"/>
              </a:ext>
            </a:extLst>
          </p:cNvPr>
          <p:cNvSpPr>
            <a:spLocks noGrp="1"/>
          </p:cNvSpPr>
          <p:nvPr>
            <p:ph idx="1"/>
          </p:nvPr>
        </p:nvSpPr>
        <p:spPr>
          <a:xfrm>
            <a:off x="595086" y="756287"/>
            <a:ext cx="8473191" cy="5339713"/>
          </a:xfrm>
        </p:spPr>
        <p:txBody>
          <a:bodyPr>
            <a:normAutofit fontScale="85000" lnSpcReduction="20000"/>
          </a:bodyPr>
          <a:lstStyle/>
          <a:p>
            <a:r>
              <a:rPr lang="sk-SK" dirty="0"/>
              <a:t>﻿Kroky sú v súlade s 9 zásadami uvedenými v predchádzajúcej prednáške:</a:t>
            </a:r>
          </a:p>
          <a:p>
            <a:pPr marL="477358" indent="-457200">
              <a:buFont typeface="+mj-lt"/>
              <a:buAutoNum type="arabicPeriod"/>
            </a:pPr>
            <a:r>
              <a:rPr lang="sk-SK" dirty="0"/>
              <a:t>Zameranie na výsledky;
Založené na najlepších dostupných dôkazoch a mali by obsahovať vyhlásenie o sile odporúčaní;
Použitie najsilnejšiu dostupnú metódu na syntézu dôkazov;
Multidisciplinárny proces tvorby usmernení s účasťou klientov;
Guidelines by mali byť pružné a schopné prispôsobiť sa rôznym miestnym podmienkam;
Guidelines by sa mali vypracovať s ohľadom na obmedzenia zdrojov;</a:t>
            </a:r>
          </a:p>
          <a:p>
            <a:pPr marL="477358" indent="-457200">
              <a:buFont typeface="+mj-lt"/>
              <a:buAutoNum type="arabicPeriod"/>
            </a:pPr>
            <a:r>
              <a:rPr lang="sk-SK" dirty="0"/>
              <a:t>Guidelines by sa mali vypracovať, šíriť a vykonávať s prihliadnutím na ich cieľové publikum;
Je potrebné vyhodnotiť platnosť a užitočnosť usmernení; a </a:t>
            </a:r>
          </a:p>
          <a:p>
            <a:pPr marL="477358" indent="-457200">
              <a:buFont typeface="+mj-lt"/>
              <a:buAutoNum type="arabicPeriod"/>
            </a:pPr>
            <a:r>
              <a:rPr lang="sk-SK" dirty="0"/>
              <a:t>Guidelines by sa mali pravidelne prehodnocovať.</a:t>
            </a:r>
          </a:p>
          <a:p>
            <a:r>
              <a:rPr lang="sk-SK" dirty="0"/>
              <a:t>Proces vypracovania usmernení by mal prebiehať v tandeme s formulovaním stratégie ich šírenia a vykonávania a plánu ich hodnotenia a revízie.</a:t>
            </a:r>
          </a:p>
        </p:txBody>
      </p:sp>
      <p:sp>
        <p:nvSpPr>
          <p:cNvPr id="3" name="Nadpis 2">
            <a:extLst>
              <a:ext uri="{FF2B5EF4-FFF2-40B4-BE49-F238E27FC236}">
                <a16:creationId xmlns:a16="http://schemas.microsoft.com/office/drawing/2014/main" id="{16DB5422-41F9-124F-AB05-FB258E42E8EB}"/>
              </a:ext>
            </a:extLst>
          </p:cNvPr>
          <p:cNvSpPr>
            <a:spLocks noGrp="1"/>
          </p:cNvSpPr>
          <p:nvPr>
            <p:ph type="title"/>
          </p:nvPr>
        </p:nvSpPr>
        <p:spPr>
          <a:xfrm>
            <a:off x="906827" y="6008708"/>
            <a:ext cx="8312587" cy="1008380"/>
          </a:xfrm>
        </p:spPr>
        <p:txBody>
          <a:bodyPr/>
          <a:lstStyle/>
          <a:p>
            <a:r>
              <a:rPr lang="sk-SK" sz="4800" dirty="0"/>
              <a:t>Postup vytvárania guidelines</a:t>
            </a:r>
          </a:p>
        </p:txBody>
      </p:sp>
      <p:sp>
        <p:nvSpPr>
          <p:cNvPr id="4" name="Zástupný objekt pre dátum 3">
            <a:extLst>
              <a:ext uri="{FF2B5EF4-FFF2-40B4-BE49-F238E27FC236}">
                <a16:creationId xmlns:a16="http://schemas.microsoft.com/office/drawing/2014/main" id="{98304E6A-0F38-3040-9252-EA7341749F50}"/>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36A3B991-EB8F-034D-A1BF-4144EB7EBEFC}"/>
              </a:ext>
            </a:extLst>
          </p:cNvPr>
          <p:cNvSpPr>
            <a:spLocks noGrp="1"/>
          </p:cNvSpPr>
          <p:nvPr>
            <p:ph type="sldNum" sz="quarter" idx="11"/>
          </p:nvPr>
        </p:nvSpPr>
        <p:spPr/>
        <p:txBody>
          <a:bodyPr/>
          <a:lstStyle/>
          <a:p>
            <a:fld id="{20C92893-8C51-46CF-9D47-24B3C575AFAA}" type="slidenum">
              <a:rPr lang="en-GB" smtClean="0"/>
              <a:pPr/>
              <a:t>3</a:t>
            </a:fld>
            <a:endParaRPr lang="en-GB"/>
          </a:p>
        </p:txBody>
      </p:sp>
      <p:sp>
        <p:nvSpPr>
          <p:cNvPr id="6" name="Zástupný objekt pre pätu 5">
            <a:extLst>
              <a:ext uri="{FF2B5EF4-FFF2-40B4-BE49-F238E27FC236}">
                <a16:creationId xmlns:a16="http://schemas.microsoft.com/office/drawing/2014/main" id="{F9996D56-C8C4-984A-A325-F6CF3FC861B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8426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EE4C7A-2203-4D5D-8364-2D4C398F63C2}"/>
              </a:ext>
            </a:extLst>
          </p:cNvPr>
          <p:cNvSpPr>
            <a:spLocks noGrp="1"/>
          </p:cNvSpPr>
          <p:nvPr>
            <p:ph type="title"/>
          </p:nvPr>
        </p:nvSpPr>
        <p:spPr>
          <a:xfrm>
            <a:off x="881637" y="5987627"/>
            <a:ext cx="8312587" cy="1008380"/>
          </a:xfrm>
        </p:spPr>
        <p:txBody>
          <a:bodyPr/>
          <a:lstStyle/>
          <a:p>
            <a:r>
              <a:rPr lang="en-US" dirty="0" err="1"/>
              <a:t>Postavenie</a:t>
            </a:r>
            <a:r>
              <a:rPr lang="en-US" dirty="0"/>
              <a:t> guidelines v </a:t>
            </a:r>
            <a:r>
              <a:rPr lang="en-US" dirty="0" err="1"/>
              <a:t>systéme</a:t>
            </a:r>
            <a:r>
              <a:rPr lang="en-US" dirty="0"/>
              <a:t> ZV</a:t>
            </a:r>
          </a:p>
        </p:txBody>
      </p:sp>
      <p:sp>
        <p:nvSpPr>
          <p:cNvPr id="4" name="object 13">
            <a:extLst>
              <a:ext uri="{FF2B5EF4-FFF2-40B4-BE49-F238E27FC236}">
                <a16:creationId xmlns:a16="http://schemas.microsoft.com/office/drawing/2014/main" id="{ABAB88D1-7A0B-49F4-BF31-4329F58FCB94}"/>
              </a:ext>
            </a:extLst>
          </p:cNvPr>
          <p:cNvSpPr/>
          <p:nvPr/>
        </p:nvSpPr>
        <p:spPr>
          <a:xfrm>
            <a:off x="1746313" y="384228"/>
            <a:ext cx="7176533" cy="522685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656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4FB74-A13F-4B1E-9025-CDACCBF21FC4}"/>
              </a:ext>
            </a:extLst>
          </p:cNvPr>
          <p:cNvSpPr>
            <a:spLocks noGrp="1"/>
          </p:cNvSpPr>
          <p:nvPr>
            <p:ph type="title"/>
          </p:nvPr>
        </p:nvSpPr>
        <p:spPr/>
        <p:txBody>
          <a:bodyPr/>
          <a:lstStyle/>
          <a:p>
            <a:r>
              <a:rPr lang="sk-SK" dirty="0"/>
              <a:t>Časový rozsah pre rozvoj </a:t>
            </a:r>
            <a:r>
              <a:rPr lang="sk-SK" dirty="0" err="1"/>
              <a:t>guidelines</a:t>
            </a:r>
            <a:endParaRPr lang="en-US" dirty="0"/>
          </a:p>
        </p:txBody>
      </p:sp>
      <p:sp>
        <p:nvSpPr>
          <p:cNvPr id="3" name="Zástupný objekt pre obsah 2">
            <a:extLst>
              <a:ext uri="{FF2B5EF4-FFF2-40B4-BE49-F238E27FC236}">
                <a16:creationId xmlns:a16="http://schemas.microsoft.com/office/drawing/2014/main" id="{8585EDA9-8AD4-4EDF-8437-FC56F3ADB51D}"/>
              </a:ext>
            </a:extLst>
          </p:cNvPr>
          <p:cNvSpPr>
            <a:spLocks noGrp="1"/>
          </p:cNvSpPr>
          <p:nvPr>
            <p:ph idx="1"/>
          </p:nvPr>
        </p:nvSpPr>
        <p:spPr>
          <a:xfrm>
            <a:off x="638629" y="756287"/>
            <a:ext cx="8429648" cy="4033519"/>
          </a:xfrm>
        </p:spPr>
        <p:txBody>
          <a:bodyPr/>
          <a:lstStyle/>
          <a:p>
            <a:pPr marL="0" indent="0">
              <a:buNone/>
            </a:pPr>
            <a:r>
              <a:rPr lang="sk-SK" sz="2800" b="1" dirty="0"/>
              <a:t>Veľká Británia, Škótsko </a:t>
            </a:r>
            <a:r>
              <a:rPr lang="sk-SK" sz="2800" dirty="0"/>
              <a:t>- 30 mesiacov:</a:t>
            </a:r>
          </a:p>
          <a:p>
            <a:endParaRPr lang="sk-SK" sz="2800" dirty="0"/>
          </a:p>
          <a:p>
            <a:r>
              <a:rPr lang="sk-SK" sz="2800" dirty="0"/>
              <a:t>6 mesiacov: rámec a zloženie skupín</a:t>
            </a:r>
          </a:p>
          <a:p>
            <a:r>
              <a:rPr lang="sk-SK" sz="2800" dirty="0"/>
              <a:t>12 mesiacov: systematický prehľad a formulácia odporúčaní</a:t>
            </a:r>
          </a:p>
          <a:p>
            <a:r>
              <a:rPr lang="sk-SK" sz="2800" dirty="0"/>
              <a:t>9 mesiacov: konzultácia a odborná recenzia</a:t>
            </a:r>
          </a:p>
          <a:p>
            <a:r>
              <a:rPr lang="sk-SK" sz="2800" dirty="0"/>
              <a:t>3 mesiace: vydávanie</a:t>
            </a:r>
          </a:p>
          <a:p>
            <a:endParaRPr lang="en-US" dirty="0"/>
          </a:p>
        </p:txBody>
      </p:sp>
    </p:spTree>
    <p:extLst>
      <p:ext uri="{BB962C8B-B14F-4D97-AF65-F5344CB8AC3E}">
        <p14:creationId xmlns:p14="http://schemas.microsoft.com/office/powerpoint/2010/main" val="204247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DDC06650-6F57-E34A-82A6-148E953402A8}"/>
              </a:ext>
            </a:extLst>
          </p:cNvPr>
          <p:cNvSpPr>
            <a:spLocks noGrp="1"/>
          </p:cNvSpPr>
          <p:nvPr>
            <p:ph type="body" idx="1"/>
          </p:nvPr>
        </p:nvSpPr>
        <p:spPr/>
        <p:txBody>
          <a:bodyPr>
            <a:normAutofit/>
          </a:bodyPr>
          <a:lstStyle/>
          <a:p>
            <a:r>
              <a:rPr lang="sk-SK" sz="4400" b="1" dirty="0"/>
              <a:t>Krok 1</a:t>
            </a:r>
          </a:p>
        </p:txBody>
      </p:sp>
      <p:sp>
        <p:nvSpPr>
          <p:cNvPr id="4" name="Zástupný objekt pre dátum 3">
            <a:extLst>
              <a:ext uri="{FF2B5EF4-FFF2-40B4-BE49-F238E27FC236}">
                <a16:creationId xmlns:a16="http://schemas.microsoft.com/office/drawing/2014/main" id="{F9EB4A72-16BC-7940-A86B-045A71D49D23}"/>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60670A09-B612-A44C-8098-6A8D94997A92}"/>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640E0634-C116-364A-9F25-11C201F7C06A}"/>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5178364D-FD3C-CE4C-9978-37A137A97CAC}"/>
              </a:ext>
            </a:extLst>
          </p:cNvPr>
          <p:cNvSpPr>
            <a:spLocks noGrp="1"/>
          </p:cNvSpPr>
          <p:nvPr>
            <p:ph type="title"/>
          </p:nvPr>
        </p:nvSpPr>
        <p:spPr>
          <a:xfrm>
            <a:off x="696686" y="2100791"/>
            <a:ext cx="8472350" cy="2591537"/>
          </a:xfrm>
        </p:spPr>
        <p:txBody>
          <a:bodyPr/>
          <a:lstStyle/>
          <a:p>
            <a:r>
              <a:rPr lang="sk-SK" sz="6600" dirty="0"/>
              <a:t>Potreba a rozsah usmernení</a:t>
            </a:r>
          </a:p>
        </p:txBody>
      </p:sp>
    </p:spTree>
    <p:extLst>
      <p:ext uri="{BB962C8B-B14F-4D97-AF65-F5344CB8AC3E}">
        <p14:creationId xmlns:p14="http://schemas.microsoft.com/office/powerpoint/2010/main" val="325278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1C0A7B9-8B51-1E4D-807B-7DD9BC559C4B}"/>
              </a:ext>
            </a:extLst>
          </p:cNvPr>
          <p:cNvSpPr>
            <a:spLocks noGrp="1"/>
          </p:cNvSpPr>
          <p:nvPr>
            <p:ph idx="1"/>
          </p:nvPr>
        </p:nvSpPr>
        <p:spPr>
          <a:xfrm>
            <a:off x="653143" y="756287"/>
            <a:ext cx="8415134" cy="4425313"/>
          </a:xfrm>
        </p:spPr>
        <p:txBody>
          <a:bodyPr>
            <a:normAutofit/>
          </a:bodyPr>
          <a:lstStyle/>
          <a:p>
            <a:r>
              <a:rPr lang="sk-SK" dirty="0"/>
              <a:t>﻿Orgán zodpovedný za vypracovanie usmernení by mal špecifikovať problém alebo cieľ a vymedziť, čo sa týka všeobecne. </a:t>
            </a:r>
          </a:p>
          <a:p>
            <a:r>
              <a:rPr lang="sk-SK" dirty="0"/>
              <a:t>Pri výbere tém musí existovať jasný problém, ktorý možno vyriešiť vytvorením a šírením usmernení o najvhodnejšej praxi. </a:t>
            </a:r>
          </a:p>
          <a:p>
            <a:r>
              <a:rPr lang="sk-SK" dirty="0"/>
              <a:t>Problém by sa mohol týkať rozsahu zdravotného zaťaženia, nákladov, zmien v praxi alebo dostupnosti dôkazov.</a:t>
            </a:r>
          </a:p>
        </p:txBody>
      </p:sp>
      <p:sp>
        <p:nvSpPr>
          <p:cNvPr id="3" name="Nadpis 2">
            <a:extLst>
              <a:ext uri="{FF2B5EF4-FFF2-40B4-BE49-F238E27FC236}">
                <a16:creationId xmlns:a16="http://schemas.microsoft.com/office/drawing/2014/main" id="{D0239CC5-3FC4-CB4C-A601-4DF95DB2AB64}"/>
              </a:ext>
            </a:extLst>
          </p:cNvPr>
          <p:cNvSpPr>
            <a:spLocks noGrp="1"/>
          </p:cNvSpPr>
          <p:nvPr>
            <p:ph type="title"/>
          </p:nvPr>
        </p:nvSpPr>
        <p:spPr>
          <a:xfrm>
            <a:off x="881637" y="6008708"/>
            <a:ext cx="8312587" cy="1008380"/>
          </a:xfrm>
        </p:spPr>
        <p:txBody>
          <a:bodyPr/>
          <a:lstStyle/>
          <a:p>
            <a:r>
              <a:rPr lang="sk-SK" dirty="0"/>
              <a:t>Určenie potreby a rozsahu usmernení</a:t>
            </a:r>
          </a:p>
        </p:txBody>
      </p:sp>
      <p:sp>
        <p:nvSpPr>
          <p:cNvPr id="4" name="Zástupný objekt pre dátum 3">
            <a:extLst>
              <a:ext uri="{FF2B5EF4-FFF2-40B4-BE49-F238E27FC236}">
                <a16:creationId xmlns:a16="http://schemas.microsoft.com/office/drawing/2014/main" id="{E41F3FA4-BBF8-5B4C-8069-8F7670D02DE3}"/>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416D274A-7334-BB4D-9FD9-9721B8DBD83B}"/>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FEF93468-9B36-EB45-9799-19F730C3A69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8105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3B4561B-3CC1-8843-96A5-9572BC658AEB}"/>
              </a:ext>
            </a:extLst>
          </p:cNvPr>
          <p:cNvSpPr>
            <a:spLocks noGrp="1"/>
          </p:cNvSpPr>
          <p:nvPr>
            <p:ph idx="1"/>
          </p:nvPr>
        </p:nvSpPr>
        <p:spPr>
          <a:xfrm>
            <a:off x="856448" y="756287"/>
            <a:ext cx="8211829" cy="4947827"/>
          </a:xfrm>
        </p:spPr>
        <p:txBody>
          <a:bodyPr>
            <a:normAutofit/>
          </a:bodyPr>
          <a:lstStyle/>
          <a:p>
            <a:r>
              <a:rPr lang="sk-SK" dirty="0"/>
              <a:t>﻿Ak problém alebo cieľ súvisí s prijímaním/zamietaním rozhodnutia o intervencii alebo rozhodnutiami o organizácii zdravotníckych služieb. </a:t>
            </a:r>
          </a:p>
          <a:p>
            <a:r>
              <a:rPr lang="sk-SK" dirty="0"/>
              <a:t>Usmernenia sa môžu vypracovať napríklad v reakcii na identifikovanú zmenu v intervencii. Ak je táto zmena spôsobená nedostatkom vedomostí alebo informácií, vypracovanie usmernení založených na dôkazoch je vhodnou odpoveďou. </a:t>
            </a:r>
          </a:p>
          <a:p>
            <a:r>
              <a:rPr lang="sk-SK" dirty="0"/>
              <a:t>Rozdiely v intervenciách môžu tiež reagovať na potreby populácie a jestvovaní spoľahlivých dôkazov: takáto "legitímna variácia" môže vyplývať z rozdielov v miere chorobnosti a zmien spotrebiteľských preferencií pre rôzne výsledky.</a:t>
            </a:r>
          </a:p>
        </p:txBody>
      </p:sp>
      <p:sp>
        <p:nvSpPr>
          <p:cNvPr id="3" name="Nadpis 2">
            <a:extLst>
              <a:ext uri="{FF2B5EF4-FFF2-40B4-BE49-F238E27FC236}">
                <a16:creationId xmlns:a16="http://schemas.microsoft.com/office/drawing/2014/main" id="{568A783D-E178-8840-9C5B-98499DD7BF9D}"/>
              </a:ext>
            </a:extLst>
          </p:cNvPr>
          <p:cNvSpPr>
            <a:spLocks noGrp="1"/>
          </p:cNvSpPr>
          <p:nvPr>
            <p:ph type="title"/>
          </p:nvPr>
        </p:nvSpPr>
        <p:spPr>
          <a:xfrm>
            <a:off x="856448" y="5723772"/>
            <a:ext cx="8312587" cy="1008380"/>
          </a:xfrm>
        </p:spPr>
        <p:txBody>
          <a:bodyPr/>
          <a:lstStyle/>
          <a:p>
            <a:r>
              <a:rPr lang="sk-SK" dirty="0"/>
              <a:t>Potreba guidelines</a:t>
            </a:r>
          </a:p>
        </p:txBody>
      </p:sp>
      <p:sp>
        <p:nvSpPr>
          <p:cNvPr id="4" name="Zástupný objekt pre dátum 3">
            <a:extLst>
              <a:ext uri="{FF2B5EF4-FFF2-40B4-BE49-F238E27FC236}">
                <a16:creationId xmlns:a16="http://schemas.microsoft.com/office/drawing/2014/main" id="{E64868D7-928B-B649-AEF6-5760EFB4FF9E}"/>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EAA626D4-56DD-8244-A1C3-19E523D11AB2}"/>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68CABE65-5B62-5640-AB2B-F5D36631D7A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0797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1717039-F3E9-994B-B1D4-B5823311E363}"/>
              </a:ext>
            </a:extLst>
          </p:cNvPr>
          <p:cNvSpPr>
            <a:spLocks noGrp="1"/>
          </p:cNvSpPr>
          <p:nvPr>
            <p:ph idx="1"/>
          </p:nvPr>
        </p:nvSpPr>
        <p:spPr>
          <a:xfrm>
            <a:off x="755690" y="756287"/>
            <a:ext cx="8312587" cy="4439827"/>
          </a:xfrm>
        </p:spPr>
        <p:txBody>
          <a:bodyPr>
            <a:normAutofit/>
          </a:bodyPr>
          <a:lstStyle/>
          <a:p>
            <a:r>
              <a:rPr lang="sk-SK" dirty="0"/>
              <a:t>Ak sa tieto usmernenia uplatňujú na súčasnú situáciu alebo ich možno upraviť, nové usmernenia sa nemusia vyžadovať. </a:t>
            </a:r>
          </a:p>
          <a:p>
            <a:r>
              <a:rPr lang="sk-SK" dirty="0"/>
              <a:t>Je však dôležité posúdiť predtým vypracované usmernenia podľa zásad uvedených v tomto dokumente, najmä pokiaľ ide o kvalitu dôkazov, na ktorých sú založené. </a:t>
            </a:r>
          </a:p>
          <a:p>
            <a:r>
              <a:rPr lang="sk-SK" dirty="0"/>
              <a:t>Ak sa staré usmernenia vykonali, stanoviť, či boli účinné. </a:t>
            </a:r>
          </a:p>
          <a:p>
            <a:r>
              <a:rPr lang="sk-SK" dirty="0"/>
              <a:t>Hoci sa môžu považovať za prijateľné, stále môže byť potrebné podniknúť kroky na vyhodnotenie ich účinnosti v praxi.</a:t>
            </a:r>
          </a:p>
        </p:txBody>
      </p:sp>
      <p:sp>
        <p:nvSpPr>
          <p:cNvPr id="3" name="Nadpis 2">
            <a:extLst>
              <a:ext uri="{FF2B5EF4-FFF2-40B4-BE49-F238E27FC236}">
                <a16:creationId xmlns:a16="http://schemas.microsoft.com/office/drawing/2014/main" id="{561FDF49-DF79-5044-82F4-030D3CF8F81E}"/>
              </a:ext>
            </a:extLst>
          </p:cNvPr>
          <p:cNvSpPr>
            <a:spLocks noGrp="1"/>
          </p:cNvSpPr>
          <p:nvPr>
            <p:ph type="title"/>
          </p:nvPr>
        </p:nvSpPr>
        <p:spPr/>
        <p:txBody>
          <a:bodyPr/>
          <a:lstStyle/>
          <a:p>
            <a:r>
              <a:rPr lang="sk-SK" sz="4800" dirty="0"/>
              <a:t>Už vypracované guidelines</a:t>
            </a:r>
          </a:p>
        </p:txBody>
      </p:sp>
      <p:sp>
        <p:nvSpPr>
          <p:cNvPr id="4" name="Zástupný objekt pre dátum 3">
            <a:extLst>
              <a:ext uri="{FF2B5EF4-FFF2-40B4-BE49-F238E27FC236}">
                <a16:creationId xmlns:a16="http://schemas.microsoft.com/office/drawing/2014/main" id="{1A0CE842-1C45-0B43-8395-8ABF41EA98AF}"/>
              </a:ext>
            </a:extLst>
          </p:cNvPr>
          <p:cNvSpPr>
            <a:spLocks noGrp="1"/>
          </p:cNvSpPr>
          <p:nvPr>
            <p:ph type="dt" sz="half" idx="10"/>
          </p:nvPr>
        </p:nvSpPr>
        <p:spPr/>
        <p:txBody>
          <a:bodyPr/>
          <a:lstStyle/>
          <a:p>
            <a:fld id="{FA8CAACE-A7B2-0749-B34B-74497316D696}" type="datetime1">
              <a:rPr lang="sk-SK" smtClean="0"/>
              <a:t>21.3.22</a:t>
            </a:fld>
            <a:endParaRPr lang="en-GB"/>
          </a:p>
        </p:txBody>
      </p:sp>
      <p:sp>
        <p:nvSpPr>
          <p:cNvPr id="5" name="Zástupný objekt pre číslo snímky 4">
            <a:extLst>
              <a:ext uri="{FF2B5EF4-FFF2-40B4-BE49-F238E27FC236}">
                <a16:creationId xmlns:a16="http://schemas.microsoft.com/office/drawing/2014/main" id="{D8A70DCA-0669-4340-9112-83B6B9F330E0}"/>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4C1CF3DD-6D4E-9841-ABA3-2D880FA55FC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09917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1342</TotalTime>
  <Words>1794</Words>
  <Application>Microsoft Macintosh PowerPoint</Application>
  <PresentationFormat>Vlastná</PresentationFormat>
  <Paragraphs>192</Paragraphs>
  <Slides>27</Slides>
  <Notes>1</Notes>
  <HiddenSlides>1</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27</vt:i4>
      </vt:variant>
    </vt:vector>
  </HeadingPairs>
  <TitlesOfParts>
    <vt:vector size="33" baseType="lpstr">
      <vt:lpstr>Arial</vt:lpstr>
      <vt:lpstr>Calibri</vt:lpstr>
      <vt:lpstr>Palatino Linotype</vt:lpstr>
      <vt:lpstr>Times New Roman</vt:lpstr>
      <vt:lpstr>Wingdings</vt:lpstr>
      <vt:lpstr>Martin_Trnava_prednasky</vt:lpstr>
      <vt:lpstr> Vývoj guidelines</vt:lpstr>
      <vt:lpstr>Vzdelávací cieľ</vt:lpstr>
      <vt:lpstr>Postup vytvárania guidelines</vt:lpstr>
      <vt:lpstr>Postavenie guidelines v systéme ZV</vt:lpstr>
      <vt:lpstr>Časový rozsah pre rozvoj guidelines</vt:lpstr>
      <vt:lpstr>Potreba a rozsah usmernení</vt:lpstr>
      <vt:lpstr>Určenie potreby a rozsahu usmernení</vt:lpstr>
      <vt:lpstr>Potreba guidelines</vt:lpstr>
      <vt:lpstr>Už vypracované guidelines</vt:lpstr>
      <vt:lpstr>Zostavenie skupiny pre vývoj guidelines</vt:lpstr>
      <vt:lpstr>Všeobecné úlohy skupiny</vt:lpstr>
      <vt:lpstr>Konkrétne</vt:lpstr>
      <vt:lpstr>Zostavenie skupiny</vt:lpstr>
      <vt:lpstr>Prezentácia programu PowerPoint</vt:lpstr>
      <vt:lpstr>Metodik a zostavovateľ guidelines</vt:lpstr>
      <vt:lpstr>Účasť predstaviteľov klientov</vt:lpstr>
      <vt:lpstr>Názory klientov</vt:lpstr>
      <vt:lpstr>Systematický prieskum literatúry</vt:lpstr>
      <vt:lpstr>DEFINOVANIE SADY JASNÝCH A CIELENÝCH KĽÚČOVÝCH OTÁZOK JE ZÁKLADOM ÚSPEŠNÉHO FORMOVANIA PROJEKTU ODBORNÉHO GUIDELINES!</vt:lpstr>
      <vt:lpstr>PICO – kľúč k dobrej definícii</vt:lpstr>
      <vt:lpstr>Prezentácia programu PowerPoint</vt:lpstr>
      <vt:lpstr>Prezentácia programu PowerPoint</vt:lpstr>
      <vt:lpstr>Formulácia na základe štruktúry PICO</vt:lpstr>
      <vt:lpstr>Stratégia vyhľadávania</vt:lpstr>
      <vt:lpstr>Niekoľko zdrojov</vt:lpstr>
      <vt:lpstr>Zhrnutie</vt:lpstr>
      <vt:lpstr>Oblasti pre cvičenia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medicíny a zdravia verejnosti založených na dôkazoch</dc:title>
  <dc:subject/>
  <dc:creator>Rusnák Martin</dc:creator>
  <cp:keywords/>
  <dc:description/>
  <cp:lastModifiedBy>Rusnák Martin</cp:lastModifiedBy>
  <cp:revision>10</cp:revision>
  <dcterms:created xsi:type="dcterms:W3CDTF">2022-01-01T11:16:46Z</dcterms:created>
  <dcterms:modified xsi:type="dcterms:W3CDTF">2022-03-21T11:13:47Z</dcterms:modified>
  <cp:category/>
</cp:coreProperties>
</file>