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60" r:id="rId1"/>
  </p:sldMasterIdLst>
  <p:notesMasterIdLst>
    <p:notesMasterId r:id="rId32"/>
  </p:notesMasterIdLst>
  <p:handoutMasterIdLst>
    <p:handoutMasterId r:id="rId33"/>
  </p:handoutMasterIdLst>
  <p:sldIdLst>
    <p:sldId id="256" r:id="rId2"/>
    <p:sldId id="284" r:id="rId3"/>
    <p:sldId id="275" r:id="rId4"/>
    <p:sldId id="276" r:id="rId5"/>
    <p:sldId id="277" r:id="rId6"/>
    <p:sldId id="278" r:id="rId7"/>
    <p:sldId id="279" r:id="rId8"/>
    <p:sldId id="280" r:id="rId9"/>
    <p:sldId id="281" r:id="rId10"/>
    <p:sldId id="286" r:id="rId11"/>
    <p:sldId id="287" r:id="rId12"/>
    <p:sldId id="288" r:id="rId13"/>
    <p:sldId id="289" r:id="rId14"/>
    <p:sldId id="282" r:id="rId15"/>
    <p:sldId id="290" r:id="rId16"/>
    <p:sldId id="263" r:id="rId17"/>
    <p:sldId id="264" r:id="rId18"/>
    <p:sldId id="283" r:id="rId19"/>
    <p:sldId id="265" r:id="rId20"/>
    <p:sldId id="266" r:id="rId21"/>
    <p:sldId id="268" r:id="rId22"/>
    <p:sldId id="269" r:id="rId23"/>
    <p:sldId id="291" r:id="rId24"/>
    <p:sldId id="271" r:id="rId25"/>
    <p:sldId id="292" r:id="rId26"/>
    <p:sldId id="270" r:id="rId27"/>
    <p:sldId id="272" r:id="rId28"/>
    <p:sldId id="273" r:id="rId29"/>
    <p:sldId id="274" r:id="rId30"/>
    <p:sldId id="285" r:id="rId31"/>
  </p:sldIdLst>
  <p:sldSz cx="10075863" cy="7562850"/>
  <p:notesSz cx="7772400" cy="10058400"/>
  <p:defaultTextStyle>
    <a:defPPr>
      <a:defRPr lang="en-GB"/>
    </a:defPPr>
    <a:lvl1pPr algn="l" defTabSz="457200" rtl="0" fontAlgn="base" hangingPunct="0">
      <a:lnSpc>
        <a:spcPct val="87000"/>
      </a:lnSpc>
      <a:spcBef>
        <a:spcPct val="0"/>
      </a:spcBef>
      <a:spcAft>
        <a:spcPct val="0"/>
      </a:spcAft>
      <a:buClr>
        <a:srgbClr val="000000"/>
      </a:buClr>
      <a:buSzPct val="45000"/>
      <a:buFont typeface="Wingdings" charset="2"/>
      <a:defRPr kern="1200">
        <a:solidFill>
          <a:schemeClr val="bg1"/>
        </a:solidFill>
        <a:latin typeface="Arial" charset="0"/>
        <a:ea typeface="+mn-ea"/>
        <a:cs typeface="Arial Unicode MS" charset="0"/>
      </a:defRPr>
    </a:lvl1pPr>
    <a:lvl2pPr marL="430213" indent="-215900" algn="l" defTabSz="457200" rtl="0" fontAlgn="base" hangingPunct="0">
      <a:lnSpc>
        <a:spcPct val="87000"/>
      </a:lnSpc>
      <a:spcBef>
        <a:spcPct val="0"/>
      </a:spcBef>
      <a:spcAft>
        <a:spcPct val="0"/>
      </a:spcAft>
      <a:buClr>
        <a:srgbClr val="000000"/>
      </a:buClr>
      <a:buSzPct val="45000"/>
      <a:buFont typeface="Wingdings" charset="2"/>
      <a:defRPr kern="1200">
        <a:solidFill>
          <a:schemeClr val="bg1"/>
        </a:solidFill>
        <a:latin typeface="Arial" charset="0"/>
        <a:ea typeface="+mn-ea"/>
        <a:cs typeface="Arial Unicode MS" charset="0"/>
      </a:defRPr>
    </a:lvl2pPr>
    <a:lvl3pPr marL="646113" indent="-215900" algn="l" defTabSz="457200" rtl="0" fontAlgn="base" hangingPunct="0">
      <a:lnSpc>
        <a:spcPct val="87000"/>
      </a:lnSpc>
      <a:spcBef>
        <a:spcPct val="0"/>
      </a:spcBef>
      <a:spcAft>
        <a:spcPct val="0"/>
      </a:spcAft>
      <a:buClr>
        <a:srgbClr val="000000"/>
      </a:buClr>
      <a:buSzPct val="45000"/>
      <a:buFont typeface="Wingdings" charset="2"/>
      <a:defRPr kern="1200">
        <a:solidFill>
          <a:schemeClr val="bg1"/>
        </a:solidFill>
        <a:latin typeface="Arial" charset="0"/>
        <a:ea typeface="+mn-ea"/>
        <a:cs typeface="Arial Unicode MS" charset="0"/>
      </a:defRPr>
    </a:lvl3pPr>
    <a:lvl4pPr marL="862013" indent="-214313" algn="l" defTabSz="457200" rtl="0" fontAlgn="base" hangingPunct="0">
      <a:lnSpc>
        <a:spcPct val="87000"/>
      </a:lnSpc>
      <a:spcBef>
        <a:spcPct val="0"/>
      </a:spcBef>
      <a:spcAft>
        <a:spcPct val="0"/>
      </a:spcAft>
      <a:buClr>
        <a:srgbClr val="000000"/>
      </a:buClr>
      <a:buSzPct val="45000"/>
      <a:buFont typeface="Wingdings" charset="2"/>
      <a:defRPr kern="1200">
        <a:solidFill>
          <a:schemeClr val="bg1"/>
        </a:solidFill>
        <a:latin typeface="Arial" charset="0"/>
        <a:ea typeface="+mn-ea"/>
        <a:cs typeface="Arial Unicode MS" charset="0"/>
      </a:defRPr>
    </a:lvl4pPr>
    <a:lvl5pPr marL="1077913" indent="-215900" algn="l" defTabSz="457200" rtl="0" fontAlgn="base" hangingPunct="0">
      <a:lnSpc>
        <a:spcPct val="87000"/>
      </a:lnSpc>
      <a:spcBef>
        <a:spcPct val="0"/>
      </a:spcBef>
      <a:spcAft>
        <a:spcPct val="0"/>
      </a:spcAft>
      <a:buClr>
        <a:srgbClr val="000000"/>
      </a:buClr>
      <a:buSzPct val="45000"/>
      <a:buFont typeface="Wingdings" charset="2"/>
      <a:defRPr kern="1200">
        <a:solidFill>
          <a:schemeClr val="bg1"/>
        </a:solidFill>
        <a:latin typeface="Arial" charset="0"/>
        <a:ea typeface="+mn-ea"/>
        <a:cs typeface="Arial Unicode MS" charset="0"/>
      </a:defRPr>
    </a:lvl5pPr>
    <a:lvl6pPr marL="2286000" algn="l" defTabSz="914400" rtl="0" eaLnBrk="1" latinLnBrk="0" hangingPunct="1">
      <a:defRPr kern="1200">
        <a:solidFill>
          <a:schemeClr val="bg1"/>
        </a:solidFill>
        <a:latin typeface="Arial" charset="0"/>
        <a:ea typeface="+mn-ea"/>
        <a:cs typeface="Arial Unicode MS" charset="0"/>
      </a:defRPr>
    </a:lvl6pPr>
    <a:lvl7pPr marL="2743200" algn="l" defTabSz="914400" rtl="0" eaLnBrk="1" latinLnBrk="0" hangingPunct="1">
      <a:defRPr kern="1200">
        <a:solidFill>
          <a:schemeClr val="bg1"/>
        </a:solidFill>
        <a:latin typeface="Arial" charset="0"/>
        <a:ea typeface="+mn-ea"/>
        <a:cs typeface="Arial Unicode MS" charset="0"/>
      </a:defRPr>
    </a:lvl7pPr>
    <a:lvl8pPr marL="3200400" algn="l" defTabSz="914400" rtl="0" eaLnBrk="1" latinLnBrk="0" hangingPunct="1">
      <a:defRPr kern="1200">
        <a:solidFill>
          <a:schemeClr val="bg1"/>
        </a:solidFill>
        <a:latin typeface="Arial" charset="0"/>
        <a:ea typeface="+mn-ea"/>
        <a:cs typeface="Arial Unicode MS" charset="0"/>
      </a:defRPr>
    </a:lvl8pPr>
    <a:lvl9pPr marL="3657600" algn="l" defTabSz="914400" rtl="0" eaLnBrk="1" latinLnBrk="0" hangingPunct="1">
      <a:defRPr kern="1200">
        <a:solidFill>
          <a:schemeClr val="bg1"/>
        </a:solidFill>
        <a:latin typeface="Arial" charset="0"/>
        <a:ea typeface="+mn-ea"/>
        <a:cs typeface="Arial Unicode MS" charset="0"/>
      </a:defRPr>
    </a:lvl9pPr>
  </p:defaultTextStyle>
  <p:extLst>
    <p:ext uri="{EFAFB233-063F-42B5-8137-9DF3F51BA10A}">
      <p15:sldGuideLst xmlns:p15="http://schemas.microsoft.com/office/powerpoint/2012/main">
        <p15:guide id="1" orient="horz" pos="2382">
          <p15:clr>
            <a:srgbClr val="A4A3A4"/>
          </p15:clr>
        </p15:guide>
        <p15:guide id="2" pos="3173">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997"/>
    <p:restoredTop sz="94682"/>
  </p:normalViewPr>
  <p:slideViewPr>
    <p:cSldViewPr snapToGrid="0" snapToObjects="1">
      <p:cViewPr varScale="1">
        <p:scale>
          <a:sx n="95" d="100"/>
          <a:sy n="95" d="100"/>
        </p:scale>
        <p:origin x="1904" y="192"/>
      </p:cViewPr>
      <p:guideLst>
        <p:guide orient="horz" pos="2382"/>
        <p:guide pos="3173"/>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368675" cy="503238"/>
          </a:xfrm>
          <a:prstGeom prst="rect">
            <a:avLst/>
          </a:prstGeom>
        </p:spPr>
        <p:txBody>
          <a:bodyPr vert="horz" lIns="91440" tIns="45720" rIns="91440" bIns="45720" rtlCol="0"/>
          <a:lstStyle>
            <a:lvl1pPr algn="l">
              <a:defRPr sz="1200"/>
            </a:lvl1pPr>
          </a:lstStyle>
          <a:p>
            <a:endParaRPr lang="sk-SK"/>
          </a:p>
        </p:txBody>
      </p:sp>
      <p:sp>
        <p:nvSpPr>
          <p:cNvPr id="3" name="Date Placeholder 2"/>
          <p:cNvSpPr>
            <a:spLocks noGrp="1"/>
          </p:cNvSpPr>
          <p:nvPr>
            <p:ph type="dt" sz="quarter" idx="1"/>
          </p:nvPr>
        </p:nvSpPr>
        <p:spPr>
          <a:xfrm>
            <a:off x="4402138" y="0"/>
            <a:ext cx="3368675" cy="503238"/>
          </a:xfrm>
          <a:prstGeom prst="rect">
            <a:avLst/>
          </a:prstGeom>
        </p:spPr>
        <p:txBody>
          <a:bodyPr vert="horz" lIns="91440" tIns="45720" rIns="91440" bIns="45720" rtlCol="0"/>
          <a:lstStyle>
            <a:lvl1pPr algn="r">
              <a:defRPr sz="1200"/>
            </a:lvl1pPr>
          </a:lstStyle>
          <a:p>
            <a:fld id="{C62B6CAE-2051-5146-AA2A-396F8AB6EAD0}" type="datetimeFigureOut">
              <a:rPr lang="en-US" smtClean="0"/>
              <a:t>4/4/22</a:t>
            </a:fld>
            <a:endParaRPr lang="sk-SK"/>
          </a:p>
        </p:txBody>
      </p:sp>
      <p:sp>
        <p:nvSpPr>
          <p:cNvPr id="4" name="Footer Placeholder 3"/>
          <p:cNvSpPr>
            <a:spLocks noGrp="1"/>
          </p:cNvSpPr>
          <p:nvPr>
            <p:ph type="ftr" sz="quarter" idx="2"/>
          </p:nvPr>
        </p:nvSpPr>
        <p:spPr>
          <a:xfrm>
            <a:off x="0" y="9553575"/>
            <a:ext cx="3368675" cy="503238"/>
          </a:xfrm>
          <a:prstGeom prst="rect">
            <a:avLst/>
          </a:prstGeom>
        </p:spPr>
        <p:txBody>
          <a:bodyPr vert="horz" lIns="91440" tIns="45720" rIns="91440" bIns="45720" rtlCol="0" anchor="b"/>
          <a:lstStyle>
            <a:lvl1pPr algn="l">
              <a:defRPr sz="1200"/>
            </a:lvl1pPr>
          </a:lstStyle>
          <a:p>
            <a:endParaRPr lang="sk-SK"/>
          </a:p>
        </p:txBody>
      </p:sp>
      <p:sp>
        <p:nvSpPr>
          <p:cNvPr id="5" name="Slide Number Placeholder 4"/>
          <p:cNvSpPr>
            <a:spLocks noGrp="1"/>
          </p:cNvSpPr>
          <p:nvPr>
            <p:ph type="sldNum" sz="quarter" idx="3"/>
          </p:nvPr>
        </p:nvSpPr>
        <p:spPr>
          <a:xfrm>
            <a:off x="4402138" y="9553575"/>
            <a:ext cx="3368675" cy="503238"/>
          </a:xfrm>
          <a:prstGeom prst="rect">
            <a:avLst/>
          </a:prstGeom>
        </p:spPr>
        <p:txBody>
          <a:bodyPr vert="horz" lIns="91440" tIns="45720" rIns="91440" bIns="45720" rtlCol="0" anchor="b"/>
          <a:lstStyle>
            <a:lvl1pPr algn="r">
              <a:defRPr sz="1200"/>
            </a:lvl1pPr>
          </a:lstStyle>
          <a:p>
            <a:fld id="{0A148EF7-17E9-1141-A103-15C6ECBF118F}" type="slidenum">
              <a:rPr lang="sk-SK" smtClean="0"/>
              <a:t>‹#›</a:t>
            </a:fld>
            <a:endParaRPr lang="sk-SK"/>
          </a:p>
        </p:txBody>
      </p:sp>
    </p:spTree>
    <p:extLst>
      <p:ext uri="{BB962C8B-B14F-4D97-AF65-F5344CB8AC3E}">
        <p14:creationId xmlns:p14="http://schemas.microsoft.com/office/powerpoint/2010/main" val="225528711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368675" cy="503238"/>
          </a:xfrm>
          <a:prstGeom prst="rect">
            <a:avLst/>
          </a:prstGeom>
        </p:spPr>
        <p:txBody>
          <a:bodyPr vert="horz" lIns="91440" tIns="45720" rIns="91440" bIns="45720" rtlCol="0"/>
          <a:lstStyle>
            <a:lvl1pPr algn="l">
              <a:defRPr sz="1200"/>
            </a:lvl1pPr>
          </a:lstStyle>
          <a:p>
            <a:endParaRPr lang="sk-SK"/>
          </a:p>
        </p:txBody>
      </p:sp>
      <p:sp>
        <p:nvSpPr>
          <p:cNvPr id="3" name="Date Placeholder 2"/>
          <p:cNvSpPr>
            <a:spLocks noGrp="1"/>
          </p:cNvSpPr>
          <p:nvPr>
            <p:ph type="dt" idx="1"/>
          </p:nvPr>
        </p:nvSpPr>
        <p:spPr>
          <a:xfrm>
            <a:off x="4402138" y="0"/>
            <a:ext cx="3368675" cy="503238"/>
          </a:xfrm>
          <a:prstGeom prst="rect">
            <a:avLst/>
          </a:prstGeom>
        </p:spPr>
        <p:txBody>
          <a:bodyPr vert="horz" lIns="91440" tIns="45720" rIns="91440" bIns="45720" rtlCol="0"/>
          <a:lstStyle>
            <a:lvl1pPr algn="r">
              <a:defRPr sz="1200"/>
            </a:lvl1pPr>
          </a:lstStyle>
          <a:p>
            <a:fld id="{34F90ED3-4EF5-D641-9742-15440EAA57FD}" type="datetimeFigureOut">
              <a:rPr lang="en-US" smtClean="0"/>
              <a:t>4/4/22</a:t>
            </a:fld>
            <a:endParaRPr lang="sk-SK"/>
          </a:p>
        </p:txBody>
      </p:sp>
      <p:sp>
        <p:nvSpPr>
          <p:cNvPr id="4" name="Slide Image Placeholder 3"/>
          <p:cNvSpPr>
            <a:spLocks noGrp="1" noRot="1" noChangeAspect="1"/>
          </p:cNvSpPr>
          <p:nvPr>
            <p:ph type="sldImg" idx="2"/>
          </p:nvPr>
        </p:nvSpPr>
        <p:spPr>
          <a:xfrm>
            <a:off x="1373188" y="754063"/>
            <a:ext cx="5026025" cy="3771900"/>
          </a:xfrm>
          <a:prstGeom prst="rect">
            <a:avLst/>
          </a:prstGeom>
          <a:noFill/>
          <a:ln w="12700">
            <a:solidFill>
              <a:prstClr val="black"/>
            </a:solidFill>
          </a:ln>
        </p:spPr>
        <p:txBody>
          <a:bodyPr vert="horz" lIns="91440" tIns="45720" rIns="91440" bIns="45720" rtlCol="0" anchor="ctr"/>
          <a:lstStyle/>
          <a:p>
            <a:endParaRPr lang="sk-SK"/>
          </a:p>
        </p:txBody>
      </p:sp>
      <p:sp>
        <p:nvSpPr>
          <p:cNvPr id="5" name="Notes Placeholder 4"/>
          <p:cNvSpPr>
            <a:spLocks noGrp="1"/>
          </p:cNvSpPr>
          <p:nvPr>
            <p:ph type="body" sz="quarter" idx="3"/>
          </p:nvPr>
        </p:nvSpPr>
        <p:spPr>
          <a:xfrm>
            <a:off x="777875" y="4778375"/>
            <a:ext cx="6216650" cy="4525963"/>
          </a:xfrm>
          <a:prstGeom prst="rect">
            <a:avLst/>
          </a:prstGeom>
        </p:spPr>
        <p:txBody>
          <a:bodyPr vert="horz" lIns="91440" tIns="45720" rIns="91440" bIns="45720" rtlCol="0"/>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sk-SK"/>
          </a:p>
        </p:txBody>
      </p:sp>
      <p:sp>
        <p:nvSpPr>
          <p:cNvPr id="6" name="Footer Placeholder 5"/>
          <p:cNvSpPr>
            <a:spLocks noGrp="1"/>
          </p:cNvSpPr>
          <p:nvPr>
            <p:ph type="ftr" sz="quarter" idx="4"/>
          </p:nvPr>
        </p:nvSpPr>
        <p:spPr>
          <a:xfrm>
            <a:off x="0" y="9553575"/>
            <a:ext cx="3368675" cy="503238"/>
          </a:xfrm>
          <a:prstGeom prst="rect">
            <a:avLst/>
          </a:prstGeom>
        </p:spPr>
        <p:txBody>
          <a:bodyPr vert="horz" lIns="91440" tIns="45720" rIns="91440" bIns="45720" rtlCol="0" anchor="b"/>
          <a:lstStyle>
            <a:lvl1pPr algn="l">
              <a:defRPr sz="1200"/>
            </a:lvl1pPr>
          </a:lstStyle>
          <a:p>
            <a:endParaRPr lang="sk-SK"/>
          </a:p>
        </p:txBody>
      </p:sp>
      <p:sp>
        <p:nvSpPr>
          <p:cNvPr id="7" name="Slide Number Placeholder 6"/>
          <p:cNvSpPr>
            <a:spLocks noGrp="1"/>
          </p:cNvSpPr>
          <p:nvPr>
            <p:ph type="sldNum" sz="quarter" idx="5"/>
          </p:nvPr>
        </p:nvSpPr>
        <p:spPr>
          <a:xfrm>
            <a:off x="4402138" y="9553575"/>
            <a:ext cx="3368675" cy="503238"/>
          </a:xfrm>
          <a:prstGeom prst="rect">
            <a:avLst/>
          </a:prstGeom>
        </p:spPr>
        <p:txBody>
          <a:bodyPr vert="horz" lIns="91440" tIns="45720" rIns="91440" bIns="45720" rtlCol="0" anchor="b"/>
          <a:lstStyle>
            <a:lvl1pPr algn="r">
              <a:defRPr sz="1200"/>
            </a:lvl1pPr>
          </a:lstStyle>
          <a:p>
            <a:fld id="{A29155DD-7470-454E-B75B-F9556242799C}" type="slidenum">
              <a:rPr lang="sk-SK" smtClean="0"/>
              <a:t>‹#›</a:t>
            </a:fld>
            <a:endParaRPr lang="sk-SK"/>
          </a:p>
        </p:txBody>
      </p:sp>
    </p:spTree>
    <p:extLst>
      <p:ext uri="{BB962C8B-B14F-4D97-AF65-F5344CB8AC3E}">
        <p14:creationId xmlns:p14="http://schemas.microsoft.com/office/powerpoint/2010/main" val="6419648"/>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á snímka">
    <p:spTree>
      <p:nvGrpSpPr>
        <p:cNvPr id="1" name=""/>
        <p:cNvGrpSpPr/>
        <p:nvPr/>
      </p:nvGrpSpPr>
      <p:grpSpPr>
        <a:xfrm>
          <a:off x="0" y="0"/>
          <a:ext cx="0" cy="0"/>
          <a:chOff x="0" y="0"/>
          <a:chExt cx="0" cy="0"/>
        </a:xfrm>
      </p:grpSpPr>
      <p:sp>
        <p:nvSpPr>
          <p:cNvPr id="8" name="TextBox 7"/>
          <p:cNvSpPr txBox="1"/>
          <p:nvPr/>
        </p:nvSpPr>
        <p:spPr>
          <a:xfrm>
            <a:off x="2015173" y="3543701"/>
            <a:ext cx="503793" cy="1022039"/>
          </a:xfrm>
          <a:prstGeom prst="rect">
            <a:avLst/>
          </a:prstGeom>
          <a:noFill/>
        </p:spPr>
        <p:txBody>
          <a:bodyPr wrap="square" lIns="0" tIns="10079" rIns="0" bIns="10079" rtlCol="0" anchor="ctr" anchorCtr="0">
            <a:spAutoFit/>
          </a:bodyPr>
          <a:lstStyle/>
          <a:p>
            <a:r>
              <a:rPr lang="en-US" sz="7300" dirty="0">
                <a:solidFill>
                  <a:schemeClr val="tx1"/>
                </a:solidFill>
                <a:effectLst>
                  <a:outerShdw blurRad="38100" dist="38100" dir="2700000" algn="tl">
                    <a:srgbClr val="000000">
                      <a:alpha val="43137"/>
                    </a:srgbClr>
                  </a:outerShdw>
                </a:effectLst>
                <a:latin typeface="+mn-lt"/>
              </a:rPr>
              <a:t>{</a:t>
            </a:r>
          </a:p>
        </p:txBody>
      </p:sp>
      <p:sp>
        <p:nvSpPr>
          <p:cNvPr id="2" name="Title 1"/>
          <p:cNvSpPr>
            <a:spLocks noGrp="1"/>
          </p:cNvSpPr>
          <p:nvPr>
            <p:ph type="ctrTitle"/>
          </p:nvPr>
        </p:nvSpPr>
        <p:spPr>
          <a:xfrm>
            <a:off x="856448" y="1344506"/>
            <a:ext cx="8312587" cy="2373895"/>
          </a:xfrm>
        </p:spPr>
        <p:txBody>
          <a:bodyPr>
            <a:noAutofit/>
          </a:bodyPr>
          <a:lstStyle>
            <a:lvl1pPr>
              <a:defRPr sz="6600">
                <a:solidFill>
                  <a:schemeClr val="tx1"/>
                </a:solidFill>
              </a:defRPr>
            </a:lvl1pPr>
          </a:lstStyle>
          <a:p>
            <a:r>
              <a:rPr lang="sk-SK"/>
              <a:t>Kliknutím upravte štýl predlohy nadpisu</a:t>
            </a:r>
            <a:endParaRPr lang="en-US" dirty="0"/>
          </a:p>
        </p:txBody>
      </p:sp>
      <p:sp>
        <p:nvSpPr>
          <p:cNvPr id="3" name="Subtitle 2"/>
          <p:cNvSpPr>
            <a:spLocks noGrp="1"/>
          </p:cNvSpPr>
          <p:nvPr>
            <p:ph type="subTitle" idx="1"/>
          </p:nvPr>
        </p:nvSpPr>
        <p:spPr>
          <a:xfrm>
            <a:off x="2351034" y="3722416"/>
            <a:ext cx="6801208" cy="756285"/>
          </a:xfrm>
        </p:spPr>
        <p:txBody>
          <a:bodyPr anchor="ctr"/>
          <a:lstStyle>
            <a:lvl1pPr marL="0" indent="0" algn="l">
              <a:buNone/>
              <a:defRPr>
                <a:solidFill>
                  <a:schemeClr val="tx1"/>
                </a:solidFill>
              </a:defRPr>
            </a:lvl1pPr>
            <a:lvl2pPr marL="503926" indent="0" algn="ctr">
              <a:buNone/>
              <a:defRPr>
                <a:solidFill>
                  <a:schemeClr val="tx1">
                    <a:tint val="75000"/>
                  </a:schemeClr>
                </a:solidFill>
              </a:defRPr>
            </a:lvl2pPr>
            <a:lvl3pPr marL="1007852" indent="0" algn="ctr">
              <a:buNone/>
              <a:defRPr>
                <a:solidFill>
                  <a:schemeClr val="tx1">
                    <a:tint val="75000"/>
                  </a:schemeClr>
                </a:solidFill>
              </a:defRPr>
            </a:lvl3pPr>
            <a:lvl4pPr marL="1511778" indent="0" algn="ctr">
              <a:buNone/>
              <a:defRPr>
                <a:solidFill>
                  <a:schemeClr val="tx1">
                    <a:tint val="75000"/>
                  </a:schemeClr>
                </a:solidFill>
              </a:defRPr>
            </a:lvl4pPr>
            <a:lvl5pPr marL="2015703" indent="0" algn="ctr">
              <a:buNone/>
              <a:defRPr>
                <a:solidFill>
                  <a:schemeClr val="tx1">
                    <a:tint val="75000"/>
                  </a:schemeClr>
                </a:solidFill>
              </a:defRPr>
            </a:lvl5pPr>
            <a:lvl6pPr marL="2519629" indent="0" algn="ctr">
              <a:buNone/>
              <a:defRPr>
                <a:solidFill>
                  <a:schemeClr val="tx1">
                    <a:tint val="75000"/>
                  </a:schemeClr>
                </a:solidFill>
              </a:defRPr>
            </a:lvl6pPr>
            <a:lvl7pPr marL="3023555" indent="0" algn="ctr">
              <a:buNone/>
              <a:defRPr>
                <a:solidFill>
                  <a:schemeClr val="tx1">
                    <a:tint val="75000"/>
                  </a:schemeClr>
                </a:solidFill>
              </a:defRPr>
            </a:lvl7pPr>
            <a:lvl8pPr marL="3527481" indent="0" algn="ctr">
              <a:buNone/>
              <a:defRPr>
                <a:solidFill>
                  <a:schemeClr val="tx1">
                    <a:tint val="75000"/>
                  </a:schemeClr>
                </a:solidFill>
              </a:defRPr>
            </a:lvl8pPr>
            <a:lvl9pPr marL="4031407" indent="0" algn="ctr">
              <a:buNone/>
              <a:defRPr>
                <a:solidFill>
                  <a:schemeClr val="tx1">
                    <a:tint val="75000"/>
                  </a:schemeClr>
                </a:solidFill>
              </a:defRPr>
            </a:lvl9pPr>
          </a:lstStyle>
          <a:p>
            <a:r>
              <a:rPr lang="sk-SK"/>
              <a:t>Kliknutím upravte štýl predlohy podnadpisu</a:t>
            </a:r>
            <a:endParaRPr lang="en-US" dirty="0"/>
          </a:p>
        </p:txBody>
      </p:sp>
      <p:sp>
        <p:nvSpPr>
          <p:cNvPr id="15" name="Date Placeholder 14"/>
          <p:cNvSpPr>
            <a:spLocks noGrp="1"/>
          </p:cNvSpPr>
          <p:nvPr>
            <p:ph type="dt" sz="half" idx="10"/>
          </p:nvPr>
        </p:nvSpPr>
        <p:spPr/>
        <p:txBody>
          <a:bodyPr/>
          <a:lstStyle/>
          <a:p>
            <a:fld id="{F569E56D-7FE8-AB47-BE03-8BA915900410}" type="datetime1">
              <a:rPr lang="sk-SK" smtClean="0"/>
              <a:t>4.4.22</a:t>
            </a:fld>
            <a:endParaRPr lang="en-GB"/>
          </a:p>
        </p:txBody>
      </p:sp>
      <p:sp>
        <p:nvSpPr>
          <p:cNvPr id="16" name="Slide Number Placeholder 15"/>
          <p:cNvSpPr>
            <a:spLocks noGrp="1"/>
          </p:cNvSpPr>
          <p:nvPr>
            <p:ph type="sldNum" sz="quarter" idx="11"/>
          </p:nvPr>
        </p:nvSpPr>
        <p:spPr/>
        <p:txBody>
          <a:bodyPr/>
          <a:lstStyle/>
          <a:p>
            <a:fld id="{9665D366-4AF1-4746-9C39-861A506373A7}" type="slidenum">
              <a:rPr lang="en-GB" smtClean="0"/>
              <a:pPr/>
              <a:t>‹#›</a:t>
            </a:fld>
            <a:endParaRPr lang="en-GB"/>
          </a:p>
        </p:txBody>
      </p:sp>
      <p:sp>
        <p:nvSpPr>
          <p:cNvPr id="17" name="Footer Placeholder 16"/>
          <p:cNvSpPr>
            <a:spLocks noGrp="1"/>
          </p:cNvSpPr>
          <p:nvPr>
            <p:ph type="ftr" sz="quarter" idx="12"/>
          </p:nvPr>
        </p:nvSpPr>
        <p:spPr/>
        <p:txBody>
          <a:bodyPr/>
          <a:lstStyle/>
          <a:p>
            <a:r>
              <a:rPr lang="en-GB"/>
              <a:t>rusnak.truni.sk</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z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a:t>Kliknutím upravte štýl predlohy nadpisu</a:t>
            </a:r>
            <a:endParaRPr lang="en-US" dirty="0"/>
          </a:p>
        </p:txBody>
      </p:sp>
      <p:sp>
        <p:nvSpPr>
          <p:cNvPr id="3" name="Vertical Text Placeholder 2"/>
          <p:cNvSpPr>
            <a:spLocks noGrp="1"/>
          </p:cNvSpPr>
          <p:nvPr>
            <p:ph type="body" orient="vert" idx="1"/>
          </p:nvPr>
        </p:nvSpPr>
        <p:spPr>
          <a:xfrm>
            <a:off x="2351035" y="756286"/>
            <a:ext cx="6381380" cy="3865456"/>
          </a:xfrm>
        </p:spPr>
        <p:txBody>
          <a:bodyPr vert="eaVert" anchor="t"/>
          <a:lstStyle/>
          <a:p>
            <a:pPr lvl="0"/>
            <a:r>
              <a:rPr lang="sk-SK"/>
              <a:t>Kliknite sem a upravte štýly predlohy textu</a:t>
            </a:r>
          </a:p>
        </p:txBody>
      </p:sp>
      <p:sp>
        <p:nvSpPr>
          <p:cNvPr id="4" name="Date Placeholder 3"/>
          <p:cNvSpPr>
            <a:spLocks noGrp="1"/>
          </p:cNvSpPr>
          <p:nvPr>
            <p:ph type="dt" sz="half" idx="10"/>
          </p:nvPr>
        </p:nvSpPr>
        <p:spPr/>
        <p:txBody>
          <a:bodyPr/>
          <a:lstStyle/>
          <a:p>
            <a:fld id="{A48D3082-3393-7847-AF83-07CBD8B90DCE}" type="datetime1">
              <a:rPr lang="sk-SK" smtClean="0"/>
              <a:t>4.4.22</a:t>
            </a:fld>
            <a:endParaRPr lang="en-GB"/>
          </a:p>
        </p:txBody>
      </p:sp>
      <p:sp>
        <p:nvSpPr>
          <p:cNvPr id="5" name="Footer Placeholder 4"/>
          <p:cNvSpPr>
            <a:spLocks noGrp="1"/>
          </p:cNvSpPr>
          <p:nvPr>
            <p:ph type="ftr" sz="quarter" idx="11"/>
          </p:nvPr>
        </p:nvSpPr>
        <p:spPr/>
        <p:txBody>
          <a:bodyPr/>
          <a:lstStyle/>
          <a:p>
            <a:r>
              <a:rPr lang="en-GB"/>
              <a:t>rusnak.truni.sk</a:t>
            </a:r>
          </a:p>
        </p:txBody>
      </p:sp>
      <p:sp>
        <p:nvSpPr>
          <p:cNvPr id="6" name="Slide Number Placeholder 5"/>
          <p:cNvSpPr>
            <a:spLocks noGrp="1"/>
          </p:cNvSpPr>
          <p:nvPr>
            <p:ph type="sldNum" sz="quarter" idx="12"/>
          </p:nvPr>
        </p:nvSpPr>
        <p:spPr/>
        <p:txBody>
          <a:bodyPr/>
          <a:lstStyle/>
          <a:p>
            <a:fld id="{F9D4BC3C-7372-45CB-AC7E-5C03862A0EE7}"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Z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1724" y="672255"/>
            <a:ext cx="2351035" cy="5714153"/>
          </a:xfrm>
        </p:spPr>
        <p:txBody>
          <a:bodyPr vert="eaVert"/>
          <a:lstStyle/>
          <a:p>
            <a:r>
              <a:rPr lang="sk-SK"/>
              <a:t>Kliknutím upravte štýl predlohy nadpisu</a:t>
            </a:r>
            <a:endParaRPr lang="en-US" dirty="0"/>
          </a:p>
        </p:txBody>
      </p:sp>
      <p:sp>
        <p:nvSpPr>
          <p:cNvPr id="3" name="Vertical Text Placeholder 2"/>
          <p:cNvSpPr>
            <a:spLocks noGrp="1"/>
          </p:cNvSpPr>
          <p:nvPr>
            <p:ph type="body" orient="vert" idx="1"/>
          </p:nvPr>
        </p:nvSpPr>
        <p:spPr>
          <a:xfrm>
            <a:off x="3190690" y="756286"/>
            <a:ext cx="5541725" cy="5041900"/>
          </a:xfrm>
        </p:spPr>
        <p:txBody>
          <a:bodyPr vert="eaVert" anchor="t"/>
          <a:lstStyle/>
          <a:p>
            <a:pPr lvl="0"/>
            <a:r>
              <a:rPr lang="sk-SK"/>
              <a:t>Kliknite sem a upravte štýly predlohy textu</a:t>
            </a:r>
          </a:p>
        </p:txBody>
      </p:sp>
      <p:sp>
        <p:nvSpPr>
          <p:cNvPr id="4" name="Date Placeholder 3"/>
          <p:cNvSpPr>
            <a:spLocks noGrp="1"/>
          </p:cNvSpPr>
          <p:nvPr>
            <p:ph type="dt" sz="half" idx="10"/>
          </p:nvPr>
        </p:nvSpPr>
        <p:spPr/>
        <p:txBody>
          <a:bodyPr/>
          <a:lstStyle/>
          <a:p>
            <a:fld id="{2456D5BA-AD38-524C-9430-B878C9FFD316}" type="datetime1">
              <a:rPr lang="sk-SK" smtClean="0"/>
              <a:t>4.4.22</a:t>
            </a:fld>
            <a:endParaRPr lang="en-GB"/>
          </a:p>
        </p:txBody>
      </p:sp>
      <p:sp>
        <p:nvSpPr>
          <p:cNvPr id="5" name="Footer Placeholder 4"/>
          <p:cNvSpPr>
            <a:spLocks noGrp="1"/>
          </p:cNvSpPr>
          <p:nvPr>
            <p:ph type="ftr" sz="quarter" idx="11"/>
          </p:nvPr>
        </p:nvSpPr>
        <p:spPr/>
        <p:txBody>
          <a:bodyPr/>
          <a:lstStyle/>
          <a:p>
            <a:r>
              <a:rPr lang="en-GB"/>
              <a:t>rusnak.truni.sk</a:t>
            </a:r>
          </a:p>
        </p:txBody>
      </p:sp>
      <p:sp>
        <p:nvSpPr>
          <p:cNvPr id="6" name="Slide Number Placeholder 5"/>
          <p:cNvSpPr>
            <a:spLocks noGrp="1"/>
          </p:cNvSpPr>
          <p:nvPr>
            <p:ph type="sldNum" sz="quarter" idx="12"/>
          </p:nvPr>
        </p:nvSpPr>
        <p:spPr/>
        <p:txBody>
          <a:bodyPr/>
          <a:lstStyle/>
          <a:p>
            <a:fld id="{0B4E2C6B-D7B4-4470-96B0-FB5B90C36687}"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sk-SK"/>
              <a:t>Kliknite sem a upravte štýly predlohy textu</a:t>
            </a:r>
          </a:p>
        </p:txBody>
      </p:sp>
      <p:sp>
        <p:nvSpPr>
          <p:cNvPr id="13" name="Title 12"/>
          <p:cNvSpPr>
            <a:spLocks noGrp="1"/>
          </p:cNvSpPr>
          <p:nvPr>
            <p:ph type="title"/>
          </p:nvPr>
        </p:nvSpPr>
        <p:spPr/>
        <p:txBody>
          <a:bodyPr/>
          <a:lstStyle/>
          <a:p>
            <a:r>
              <a:rPr lang="sk-SK"/>
              <a:t>Kliknutím upravte štýl predlohy nadpisu</a:t>
            </a:r>
            <a:endParaRPr lang="en-US"/>
          </a:p>
        </p:txBody>
      </p:sp>
      <p:sp>
        <p:nvSpPr>
          <p:cNvPr id="14" name="Date Placeholder 13"/>
          <p:cNvSpPr>
            <a:spLocks noGrp="1"/>
          </p:cNvSpPr>
          <p:nvPr>
            <p:ph type="dt" sz="half" idx="10"/>
          </p:nvPr>
        </p:nvSpPr>
        <p:spPr/>
        <p:txBody>
          <a:bodyPr/>
          <a:lstStyle/>
          <a:p>
            <a:fld id="{17D84F83-A9A5-C942-A03F-560C803C3F5D}" type="datetime1">
              <a:rPr lang="sk-SK" smtClean="0"/>
              <a:t>4.4.22</a:t>
            </a:fld>
            <a:endParaRPr lang="en-GB"/>
          </a:p>
        </p:txBody>
      </p:sp>
      <p:sp>
        <p:nvSpPr>
          <p:cNvPr id="15" name="Slide Number Placeholder 14"/>
          <p:cNvSpPr>
            <a:spLocks noGrp="1"/>
          </p:cNvSpPr>
          <p:nvPr>
            <p:ph type="sldNum" sz="quarter" idx="11"/>
          </p:nvPr>
        </p:nvSpPr>
        <p:spPr/>
        <p:txBody>
          <a:bodyPr/>
          <a:lstStyle/>
          <a:p>
            <a:fld id="{20C92893-8C51-46CF-9D47-24B3C575AFAA}" type="slidenum">
              <a:rPr lang="en-GB" smtClean="0"/>
              <a:pPr/>
              <a:t>‹#›</a:t>
            </a:fld>
            <a:endParaRPr lang="en-GB"/>
          </a:p>
        </p:txBody>
      </p:sp>
      <p:sp>
        <p:nvSpPr>
          <p:cNvPr id="16" name="Footer Placeholder 15"/>
          <p:cNvSpPr>
            <a:spLocks noGrp="1"/>
          </p:cNvSpPr>
          <p:nvPr>
            <p:ph type="ftr" sz="quarter" idx="12"/>
          </p:nvPr>
        </p:nvSpPr>
        <p:spPr/>
        <p:txBody>
          <a:bodyPr/>
          <a:lstStyle/>
          <a:p>
            <a:r>
              <a:rPr lang="en-GB"/>
              <a:t>rusnak.truni.sk</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Hlavička sekcie">
    <p:spTree>
      <p:nvGrpSpPr>
        <p:cNvPr id="1" name=""/>
        <p:cNvGrpSpPr/>
        <p:nvPr/>
      </p:nvGrpSpPr>
      <p:grpSpPr>
        <a:xfrm>
          <a:off x="0" y="0"/>
          <a:ext cx="0" cy="0"/>
          <a:chOff x="0" y="0"/>
          <a:chExt cx="0" cy="0"/>
        </a:xfrm>
      </p:grpSpPr>
      <p:sp>
        <p:nvSpPr>
          <p:cNvPr id="8" name="TextBox 7"/>
          <p:cNvSpPr txBox="1"/>
          <p:nvPr/>
        </p:nvSpPr>
        <p:spPr>
          <a:xfrm>
            <a:off x="4702069" y="4493265"/>
            <a:ext cx="503793" cy="1001684"/>
          </a:xfrm>
          <a:prstGeom prst="rect">
            <a:avLst/>
          </a:prstGeom>
          <a:noFill/>
        </p:spPr>
        <p:txBody>
          <a:bodyPr wrap="square" lIns="0" tIns="0" rIns="0" bIns="0" rtlCol="0" anchor="t" anchorCtr="0">
            <a:spAutoFit/>
          </a:bodyPr>
          <a:lstStyle/>
          <a:p>
            <a:r>
              <a:rPr lang="en-US" sz="7300" dirty="0">
                <a:solidFill>
                  <a:schemeClr val="tx1"/>
                </a:solidFill>
                <a:effectLst>
                  <a:outerShdw blurRad="38100" dist="38100" dir="2700000" algn="tl">
                    <a:srgbClr val="000000">
                      <a:alpha val="43137"/>
                    </a:srgbClr>
                  </a:outerShdw>
                </a:effectLst>
                <a:latin typeface="+mn-lt"/>
              </a:rPr>
              <a:t>{</a:t>
            </a:r>
          </a:p>
        </p:txBody>
      </p:sp>
      <p:sp>
        <p:nvSpPr>
          <p:cNvPr id="3" name="Text Placeholder 2"/>
          <p:cNvSpPr>
            <a:spLocks noGrp="1"/>
          </p:cNvSpPr>
          <p:nvPr>
            <p:ph type="body" idx="1"/>
          </p:nvPr>
        </p:nvSpPr>
        <p:spPr>
          <a:xfrm>
            <a:off x="5037931" y="4705959"/>
            <a:ext cx="4114311" cy="806704"/>
          </a:xfrm>
        </p:spPr>
        <p:txBody>
          <a:bodyPr anchor="ctr">
            <a:normAutofit/>
          </a:bodyPr>
          <a:lstStyle>
            <a:lvl1pPr marL="0" indent="0">
              <a:buNone/>
              <a:defRPr sz="2000">
                <a:solidFill>
                  <a:schemeClr val="tx1"/>
                </a:solidFill>
              </a:defRPr>
            </a:lvl1pPr>
            <a:lvl2pPr marL="503926" indent="0">
              <a:buNone/>
              <a:defRPr sz="2000">
                <a:solidFill>
                  <a:schemeClr val="tx1">
                    <a:tint val="75000"/>
                  </a:schemeClr>
                </a:solidFill>
              </a:defRPr>
            </a:lvl2pPr>
            <a:lvl3pPr marL="1007852" indent="0">
              <a:buNone/>
              <a:defRPr sz="1800">
                <a:solidFill>
                  <a:schemeClr val="tx1">
                    <a:tint val="75000"/>
                  </a:schemeClr>
                </a:solidFill>
              </a:defRPr>
            </a:lvl3pPr>
            <a:lvl4pPr marL="1511778" indent="0">
              <a:buNone/>
              <a:defRPr sz="1500">
                <a:solidFill>
                  <a:schemeClr val="tx1">
                    <a:tint val="75000"/>
                  </a:schemeClr>
                </a:solidFill>
              </a:defRPr>
            </a:lvl4pPr>
            <a:lvl5pPr marL="2015703" indent="0">
              <a:buNone/>
              <a:defRPr sz="1500">
                <a:solidFill>
                  <a:schemeClr val="tx1">
                    <a:tint val="75000"/>
                  </a:schemeClr>
                </a:solidFill>
              </a:defRPr>
            </a:lvl5pPr>
            <a:lvl6pPr marL="2519629" indent="0">
              <a:buNone/>
              <a:defRPr sz="1500">
                <a:solidFill>
                  <a:schemeClr val="tx1">
                    <a:tint val="75000"/>
                  </a:schemeClr>
                </a:solidFill>
              </a:defRPr>
            </a:lvl6pPr>
            <a:lvl7pPr marL="3023555" indent="0">
              <a:buNone/>
              <a:defRPr sz="1500">
                <a:solidFill>
                  <a:schemeClr val="tx1">
                    <a:tint val="75000"/>
                  </a:schemeClr>
                </a:solidFill>
              </a:defRPr>
            </a:lvl7pPr>
            <a:lvl8pPr marL="3527481" indent="0">
              <a:buNone/>
              <a:defRPr sz="1500">
                <a:solidFill>
                  <a:schemeClr val="tx1">
                    <a:tint val="75000"/>
                  </a:schemeClr>
                </a:solidFill>
              </a:defRPr>
            </a:lvl8pPr>
            <a:lvl9pPr marL="4031407" indent="0">
              <a:buNone/>
              <a:defRPr sz="1500">
                <a:solidFill>
                  <a:schemeClr val="tx1">
                    <a:tint val="75000"/>
                  </a:schemeClr>
                </a:solidFill>
              </a:defRPr>
            </a:lvl9pPr>
          </a:lstStyle>
          <a:p>
            <a:pPr lvl="0"/>
            <a:r>
              <a:rPr lang="sk-SK"/>
              <a:t>Kliknite sem a upravte štýly predlohy textu</a:t>
            </a:r>
          </a:p>
        </p:txBody>
      </p:sp>
      <p:sp>
        <p:nvSpPr>
          <p:cNvPr id="12" name="Date Placeholder 11"/>
          <p:cNvSpPr>
            <a:spLocks noGrp="1"/>
          </p:cNvSpPr>
          <p:nvPr>
            <p:ph type="dt" sz="half" idx="10"/>
          </p:nvPr>
        </p:nvSpPr>
        <p:spPr/>
        <p:txBody>
          <a:bodyPr/>
          <a:lstStyle/>
          <a:p>
            <a:fld id="{F74D4851-71F3-7E46-BD42-81840CD9F2B6}" type="datetime1">
              <a:rPr lang="sk-SK" smtClean="0"/>
              <a:t>4.4.22</a:t>
            </a:fld>
            <a:endParaRPr lang="en-GB"/>
          </a:p>
        </p:txBody>
      </p:sp>
      <p:sp>
        <p:nvSpPr>
          <p:cNvPr id="13" name="Slide Number Placeholder 12"/>
          <p:cNvSpPr>
            <a:spLocks noGrp="1"/>
          </p:cNvSpPr>
          <p:nvPr>
            <p:ph type="sldNum" sz="quarter" idx="11"/>
          </p:nvPr>
        </p:nvSpPr>
        <p:spPr/>
        <p:txBody>
          <a:bodyPr/>
          <a:lstStyle/>
          <a:p>
            <a:fld id="{B7D8D926-BC77-48DB-9B94-D8C2D2386DFA}" type="slidenum">
              <a:rPr lang="en-GB" smtClean="0"/>
              <a:pPr/>
              <a:t>‹#›</a:t>
            </a:fld>
            <a:endParaRPr lang="en-GB"/>
          </a:p>
        </p:txBody>
      </p:sp>
      <p:sp>
        <p:nvSpPr>
          <p:cNvPr id="14" name="Footer Placeholder 13"/>
          <p:cNvSpPr>
            <a:spLocks noGrp="1"/>
          </p:cNvSpPr>
          <p:nvPr>
            <p:ph type="ftr" sz="quarter" idx="12"/>
          </p:nvPr>
        </p:nvSpPr>
        <p:spPr/>
        <p:txBody>
          <a:bodyPr/>
          <a:lstStyle/>
          <a:p>
            <a:r>
              <a:rPr lang="en-GB"/>
              <a:t>rusnak.truni.sk</a:t>
            </a:r>
          </a:p>
        </p:txBody>
      </p:sp>
      <p:sp>
        <p:nvSpPr>
          <p:cNvPr id="4" name="Title 3"/>
          <p:cNvSpPr>
            <a:spLocks noGrp="1"/>
          </p:cNvSpPr>
          <p:nvPr>
            <p:ph type="title"/>
          </p:nvPr>
        </p:nvSpPr>
        <p:spPr>
          <a:xfrm>
            <a:off x="2518966" y="2100791"/>
            <a:ext cx="6650070" cy="2591537"/>
          </a:xfrm>
        </p:spPr>
        <p:txBody>
          <a:bodyPr/>
          <a:lstStyle>
            <a:lvl1pPr marL="0" algn="l" defTabSz="1007852" rtl="0" eaLnBrk="1" latinLnBrk="0" hangingPunct="1">
              <a:spcBef>
                <a:spcPct val="0"/>
              </a:spcBef>
              <a:buNone/>
              <a:defRPr lang="en-US" sz="6000" b="0" kern="1200" cap="none" dirty="0" smtClean="0">
                <a:solidFill>
                  <a:schemeClr val="tx1"/>
                </a:solidFill>
                <a:effectLst>
                  <a:outerShdw blurRad="38100" dist="38100" dir="2700000" algn="tl">
                    <a:srgbClr val="000000">
                      <a:alpha val="43137"/>
                    </a:srgbClr>
                  </a:outerShdw>
                </a:effectLst>
                <a:latin typeface="+mj-lt"/>
                <a:ea typeface="+mj-ea"/>
                <a:cs typeface="+mj-cs"/>
              </a:defRPr>
            </a:lvl1pPr>
          </a:lstStyle>
          <a:p>
            <a:r>
              <a:rPr lang="sk-SK"/>
              <a:t>Kliknutím upravte štýl predlohy nadpisu</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8" name="Date Placeholder 7"/>
          <p:cNvSpPr>
            <a:spLocks noGrp="1"/>
          </p:cNvSpPr>
          <p:nvPr>
            <p:ph type="dt" sz="half" idx="10"/>
          </p:nvPr>
        </p:nvSpPr>
        <p:spPr/>
        <p:txBody>
          <a:bodyPr/>
          <a:lstStyle/>
          <a:p>
            <a:fld id="{B1A60C47-DA0C-8449-A714-912745D9AA1F}" type="datetime1">
              <a:rPr lang="sk-SK" smtClean="0"/>
              <a:t>4.4.22</a:t>
            </a:fld>
            <a:endParaRPr lang="en-GB"/>
          </a:p>
        </p:txBody>
      </p:sp>
      <p:sp>
        <p:nvSpPr>
          <p:cNvPr id="9" name="Slide Number Placeholder 8"/>
          <p:cNvSpPr>
            <a:spLocks noGrp="1"/>
          </p:cNvSpPr>
          <p:nvPr>
            <p:ph type="sldNum" sz="quarter" idx="11"/>
          </p:nvPr>
        </p:nvSpPr>
        <p:spPr/>
        <p:txBody>
          <a:bodyPr/>
          <a:lstStyle/>
          <a:p>
            <a:fld id="{5C6CE37E-CBC8-4448-B085-1F6586CB95B8}" type="slidenum">
              <a:rPr lang="en-GB" smtClean="0"/>
              <a:pPr/>
              <a:t>‹#›</a:t>
            </a:fld>
            <a:endParaRPr lang="en-GB"/>
          </a:p>
        </p:txBody>
      </p:sp>
      <p:sp>
        <p:nvSpPr>
          <p:cNvPr id="10" name="Footer Placeholder 9"/>
          <p:cNvSpPr>
            <a:spLocks noGrp="1"/>
          </p:cNvSpPr>
          <p:nvPr>
            <p:ph type="ftr" sz="quarter" idx="12"/>
          </p:nvPr>
        </p:nvSpPr>
        <p:spPr/>
        <p:txBody>
          <a:bodyPr/>
          <a:lstStyle/>
          <a:p>
            <a:r>
              <a:rPr lang="en-GB"/>
              <a:t>rusnak.truni.sk</a:t>
            </a:r>
          </a:p>
        </p:txBody>
      </p:sp>
      <p:sp>
        <p:nvSpPr>
          <p:cNvPr id="11" name="Title 10"/>
          <p:cNvSpPr>
            <a:spLocks noGrp="1"/>
          </p:cNvSpPr>
          <p:nvPr>
            <p:ph type="title"/>
          </p:nvPr>
        </p:nvSpPr>
        <p:spPr/>
        <p:txBody>
          <a:bodyPr/>
          <a:lstStyle/>
          <a:p>
            <a:r>
              <a:rPr lang="sk-SK"/>
              <a:t>Kliknutím upravte štýl predlohy nadpisu</a:t>
            </a:r>
            <a:endParaRPr lang="en-US" dirty="0"/>
          </a:p>
        </p:txBody>
      </p:sp>
      <p:sp>
        <p:nvSpPr>
          <p:cNvPr id="5" name="Content Placeholder 4"/>
          <p:cNvSpPr>
            <a:spLocks noGrp="1"/>
          </p:cNvSpPr>
          <p:nvPr>
            <p:ph sz="quarter" idx="13"/>
          </p:nvPr>
        </p:nvSpPr>
        <p:spPr>
          <a:xfrm>
            <a:off x="1481152" y="726034"/>
            <a:ext cx="3607159" cy="3781425"/>
          </a:xfrm>
        </p:spPr>
        <p:txBody>
          <a:bodyPr/>
          <a:lstStyle/>
          <a:p>
            <a:pPr lvl="0"/>
            <a:r>
              <a:rPr lang="sk-SK"/>
              <a:t>Kliknite sem a upravte štýly predlohy textu</a:t>
            </a:r>
          </a:p>
        </p:txBody>
      </p:sp>
      <p:sp>
        <p:nvSpPr>
          <p:cNvPr id="7" name="Content Placeholder 6"/>
          <p:cNvSpPr>
            <a:spLocks noGrp="1"/>
          </p:cNvSpPr>
          <p:nvPr>
            <p:ph sz="quarter" idx="14"/>
          </p:nvPr>
        </p:nvSpPr>
        <p:spPr>
          <a:xfrm>
            <a:off x="5541725" y="726034"/>
            <a:ext cx="3607159" cy="3784926"/>
          </a:xfrm>
        </p:spPr>
        <p:txBody>
          <a:bodyPr/>
          <a:lstStyle/>
          <a:p>
            <a:pPr lvl="0"/>
            <a:r>
              <a:rPr lang="sk-SK"/>
              <a:t>Kliknite sem a upravte štýly predlohy textu</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anie">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477793" y="730013"/>
            <a:ext cx="3607159" cy="705515"/>
          </a:xfrm>
        </p:spPr>
        <p:txBody>
          <a:bodyPr anchor="ctr">
            <a:noAutofit/>
          </a:bodyPr>
          <a:lstStyle>
            <a:lvl1pPr marL="0" indent="0">
              <a:buNone/>
              <a:defRPr sz="2400" b="0"/>
            </a:lvl1pPr>
            <a:lvl2pPr marL="503926" indent="0">
              <a:buNone/>
              <a:defRPr sz="2200" b="1"/>
            </a:lvl2pPr>
            <a:lvl3pPr marL="1007852" indent="0">
              <a:buNone/>
              <a:defRPr sz="2000" b="1"/>
            </a:lvl3pPr>
            <a:lvl4pPr marL="1511778" indent="0">
              <a:buNone/>
              <a:defRPr sz="1800" b="1"/>
            </a:lvl4pPr>
            <a:lvl5pPr marL="2015703" indent="0">
              <a:buNone/>
              <a:defRPr sz="1800" b="1"/>
            </a:lvl5pPr>
            <a:lvl6pPr marL="2519629" indent="0">
              <a:buNone/>
              <a:defRPr sz="1800" b="1"/>
            </a:lvl6pPr>
            <a:lvl7pPr marL="3023555" indent="0">
              <a:buNone/>
              <a:defRPr sz="1800" b="1"/>
            </a:lvl7pPr>
            <a:lvl8pPr marL="3527481" indent="0">
              <a:buNone/>
              <a:defRPr sz="1800" b="1"/>
            </a:lvl8pPr>
            <a:lvl9pPr marL="4031407" indent="0">
              <a:buNone/>
              <a:defRPr sz="1800" b="1"/>
            </a:lvl9pPr>
          </a:lstStyle>
          <a:p>
            <a:pPr lvl="0"/>
            <a:r>
              <a:rPr lang="sk-SK"/>
              <a:t>Kliknite sem a upravte štýly predlohy textu</a:t>
            </a:r>
          </a:p>
        </p:txBody>
      </p:sp>
      <p:sp>
        <p:nvSpPr>
          <p:cNvPr id="4" name="Content Placeholder 3"/>
          <p:cNvSpPr>
            <a:spLocks noGrp="1"/>
          </p:cNvSpPr>
          <p:nvPr>
            <p:ph sz="half" idx="2"/>
          </p:nvPr>
        </p:nvSpPr>
        <p:spPr>
          <a:xfrm>
            <a:off x="1481152" y="1512570"/>
            <a:ext cx="3610518" cy="3025140"/>
          </a:xfrm>
        </p:spPr>
        <p:txBody>
          <a:bodyPr anchor="t"/>
          <a:lstStyle>
            <a:lvl1pPr>
              <a:defRPr sz="26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sk-SK"/>
              <a:t>Kliknite sem a upravte štýly predlohy textu</a:t>
            </a:r>
          </a:p>
        </p:txBody>
      </p:sp>
      <p:sp>
        <p:nvSpPr>
          <p:cNvPr id="5" name="Text Placeholder 4"/>
          <p:cNvSpPr>
            <a:spLocks noGrp="1"/>
          </p:cNvSpPr>
          <p:nvPr>
            <p:ph type="body" sz="quarter" idx="3"/>
          </p:nvPr>
        </p:nvSpPr>
        <p:spPr>
          <a:xfrm>
            <a:off x="5541725" y="730013"/>
            <a:ext cx="3607159" cy="705515"/>
          </a:xfrm>
        </p:spPr>
        <p:txBody>
          <a:bodyPr anchor="ctr">
            <a:noAutofit/>
          </a:bodyPr>
          <a:lstStyle>
            <a:lvl1pPr marL="0" indent="0">
              <a:buNone/>
              <a:defRPr sz="2400" b="0"/>
            </a:lvl1pPr>
            <a:lvl2pPr marL="503926" indent="0">
              <a:buNone/>
              <a:defRPr sz="2200" b="1"/>
            </a:lvl2pPr>
            <a:lvl3pPr marL="1007852" indent="0">
              <a:buNone/>
              <a:defRPr sz="2000" b="1"/>
            </a:lvl3pPr>
            <a:lvl4pPr marL="1511778" indent="0">
              <a:buNone/>
              <a:defRPr sz="1800" b="1"/>
            </a:lvl4pPr>
            <a:lvl5pPr marL="2015703" indent="0">
              <a:buNone/>
              <a:defRPr sz="1800" b="1"/>
            </a:lvl5pPr>
            <a:lvl6pPr marL="2519629" indent="0">
              <a:buNone/>
              <a:defRPr sz="1800" b="1"/>
            </a:lvl6pPr>
            <a:lvl7pPr marL="3023555" indent="0">
              <a:buNone/>
              <a:defRPr sz="1800" b="1"/>
            </a:lvl7pPr>
            <a:lvl8pPr marL="3527481" indent="0">
              <a:buNone/>
              <a:defRPr sz="1800" b="1"/>
            </a:lvl8pPr>
            <a:lvl9pPr marL="4031407" indent="0">
              <a:buNone/>
              <a:defRPr sz="1800" b="1"/>
            </a:lvl9pPr>
          </a:lstStyle>
          <a:p>
            <a:pPr lvl="0"/>
            <a:r>
              <a:rPr lang="sk-SK"/>
              <a:t>Kliknite sem a upravte štýly predlohy textu</a:t>
            </a:r>
          </a:p>
        </p:txBody>
      </p:sp>
      <p:sp>
        <p:nvSpPr>
          <p:cNvPr id="6" name="Content Placeholder 5"/>
          <p:cNvSpPr>
            <a:spLocks noGrp="1"/>
          </p:cNvSpPr>
          <p:nvPr>
            <p:ph sz="quarter" idx="4"/>
          </p:nvPr>
        </p:nvSpPr>
        <p:spPr>
          <a:xfrm>
            <a:off x="5541725" y="1512570"/>
            <a:ext cx="3607159" cy="3025140"/>
          </a:xfrm>
        </p:spPr>
        <p:txBody>
          <a:bodyPr anchor="t"/>
          <a:lstStyle>
            <a:lvl1pPr>
              <a:defRPr sz="26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sk-SK"/>
              <a:t>Kliknite sem a upravte štýly predlohy textu</a:t>
            </a:r>
          </a:p>
        </p:txBody>
      </p:sp>
      <p:sp>
        <p:nvSpPr>
          <p:cNvPr id="13" name="TextBox 12"/>
          <p:cNvSpPr txBox="1"/>
          <p:nvPr/>
        </p:nvSpPr>
        <p:spPr>
          <a:xfrm>
            <a:off x="1164322" y="573656"/>
            <a:ext cx="503793" cy="1018228"/>
          </a:xfrm>
          <a:prstGeom prst="rect">
            <a:avLst/>
          </a:prstGeom>
          <a:noFill/>
        </p:spPr>
        <p:txBody>
          <a:bodyPr wrap="square" lIns="0" tIns="0" rIns="0" bIns="0" rtlCol="0" anchor="t" anchorCtr="0">
            <a:spAutoFit/>
          </a:bodyPr>
          <a:lstStyle/>
          <a:p>
            <a:r>
              <a:rPr lang="en-US" sz="6600" dirty="0">
                <a:effectLst>
                  <a:outerShdw blurRad="38100" dist="38100" dir="2700000" algn="tl">
                    <a:srgbClr val="000000">
                      <a:alpha val="43137"/>
                    </a:srgbClr>
                  </a:outerShdw>
                </a:effectLst>
                <a:latin typeface="+mn-lt"/>
              </a:rPr>
              <a:t>{</a:t>
            </a:r>
          </a:p>
        </p:txBody>
      </p:sp>
      <p:sp>
        <p:nvSpPr>
          <p:cNvPr id="18" name="TextBox 17"/>
          <p:cNvSpPr txBox="1"/>
          <p:nvPr/>
        </p:nvSpPr>
        <p:spPr>
          <a:xfrm>
            <a:off x="5267437" y="573656"/>
            <a:ext cx="503793" cy="1018228"/>
          </a:xfrm>
          <a:prstGeom prst="rect">
            <a:avLst/>
          </a:prstGeom>
          <a:noFill/>
        </p:spPr>
        <p:txBody>
          <a:bodyPr wrap="square" lIns="0" tIns="0" rIns="0" bIns="0" rtlCol="0" anchor="t" anchorCtr="0">
            <a:spAutoFit/>
          </a:bodyPr>
          <a:lstStyle/>
          <a:p>
            <a:r>
              <a:rPr lang="en-US" sz="6600" dirty="0">
                <a:effectLst>
                  <a:outerShdw blurRad="38100" dist="38100" dir="2700000" algn="tl">
                    <a:srgbClr val="000000">
                      <a:alpha val="43137"/>
                    </a:srgbClr>
                  </a:outerShdw>
                </a:effectLst>
                <a:latin typeface="+mn-lt"/>
              </a:rPr>
              <a:t>{</a:t>
            </a:r>
          </a:p>
        </p:txBody>
      </p:sp>
      <p:sp>
        <p:nvSpPr>
          <p:cNvPr id="12" name="Title 11"/>
          <p:cNvSpPr>
            <a:spLocks noGrp="1"/>
          </p:cNvSpPr>
          <p:nvPr>
            <p:ph type="title"/>
          </p:nvPr>
        </p:nvSpPr>
        <p:spPr/>
        <p:txBody>
          <a:bodyPr/>
          <a:lstStyle/>
          <a:p>
            <a:r>
              <a:rPr lang="sk-SK"/>
              <a:t>Kliknutím upravte štýl predlohy nadpisu</a:t>
            </a:r>
            <a:endParaRPr lang="en-US" dirty="0"/>
          </a:p>
        </p:txBody>
      </p:sp>
      <p:sp>
        <p:nvSpPr>
          <p:cNvPr id="14" name="Date Placeholder 13"/>
          <p:cNvSpPr>
            <a:spLocks noGrp="1"/>
          </p:cNvSpPr>
          <p:nvPr>
            <p:ph type="dt" sz="half" idx="10"/>
          </p:nvPr>
        </p:nvSpPr>
        <p:spPr/>
        <p:txBody>
          <a:bodyPr/>
          <a:lstStyle/>
          <a:p>
            <a:fld id="{9C6B8405-D1FC-534E-BBD1-2B7A6366FE04}" type="datetime1">
              <a:rPr lang="sk-SK" smtClean="0"/>
              <a:t>4.4.22</a:t>
            </a:fld>
            <a:endParaRPr lang="en-GB"/>
          </a:p>
        </p:txBody>
      </p:sp>
      <p:sp>
        <p:nvSpPr>
          <p:cNvPr id="15" name="Slide Number Placeholder 14"/>
          <p:cNvSpPr>
            <a:spLocks noGrp="1"/>
          </p:cNvSpPr>
          <p:nvPr>
            <p:ph type="sldNum" sz="quarter" idx="11"/>
          </p:nvPr>
        </p:nvSpPr>
        <p:spPr/>
        <p:txBody>
          <a:bodyPr/>
          <a:lstStyle/>
          <a:p>
            <a:fld id="{7C245C3F-23D6-4420-B72D-D1DE680834B2}" type="slidenum">
              <a:rPr lang="en-GB" smtClean="0"/>
              <a:pPr/>
              <a:t>‹#›</a:t>
            </a:fld>
            <a:endParaRPr lang="en-GB"/>
          </a:p>
        </p:txBody>
      </p:sp>
      <p:sp>
        <p:nvSpPr>
          <p:cNvPr id="16" name="Footer Placeholder 15"/>
          <p:cNvSpPr>
            <a:spLocks noGrp="1"/>
          </p:cNvSpPr>
          <p:nvPr>
            <p:ph type="ftr" sz="quarter" idx="12"/>
          </p:nvPr>
        </p:nvSpPr>
        <p:spPr/>
        <p:txBody>
          <a:bodyPr/>
          <a:lstStyle/>
          <a:p>
            <a:r>
              <a:rPr lang="en-GB"/>
              <a:t>rusnak.truni.sk</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Len nadpis">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sk-SK"/>
              <a:t>Kliknutím upravte štýl predlohy nadpisu</a:t>
            </a:r>
            <a:endParaRPr lang="en-US"/>
          </a:p>
        </p:txBody>
      </p:sp>
      <p:sp>
        <p:nvSpPr>
          <p:cNvPr id="7" name="Date Placeholder 6"/>
          <p:cNvSpPr>
            <a:spLocks noGrp="1"/>
          </p:cNvSpPr>
          <p:nvPr>
            <p:ph type="dt" sz="half" idx="10"/>
          </p:nvPr>
        </p:nvSpPr>
        <p:spPr/>
        <p:txBody>
          <a:bodyPr/>
          <a:lstStyle/>
          <a:p>
            <a:fld id="{D410CC28-288E-7B4C-AD5C-7F26B61FD9BC}" type="datetime1">
              <a:rPr lang="sk-SK" smtClean="0"/>
              <a:t>4.4.22</a:t>
            </a:fld>
            <a:endParaRPr lang="en-GB"/>
          </a:p>
        </p:txBody>
      </p:sp>
      <p:sp>
        <p:nvSpPr>
          <p:cNvPr id="8" name="Slide Number Placeholder 7"/>
          <p:cNvSpPr>
            <a:spLocks noGrp="1"/>
          </p:cNvSpPr>
          <p:nvPr>
            <p:ph type="sldNum" sz="quarter" idx="11"/>
          </p:nvPr>
        </p:nvSpPr>
        <p:spPr/>
        <p:txBody>
          <a:bodyPr/>
          <a:lstStyle/>
          <a:p>
            <a:fld id="{3344478E-25D6-4334-A519-EED7046972D9}" type="slidenum">
              <a:rPr lang="en-GB" smtClean="0"/>
              <a:pPr/>
              <a:t>‹#›</a:t>
            </a:fld>
            <a:endParaRPr lang="en-GB"/>
          </a:p>
        </p:txBody>
      </p:sp>
      <p:sp>
        <p:nvSpPr>
          <p:cNvPr id="9" name="Footer Placeholder 8"/>
          <p:cNvSpPr>
            <a:spLocks noGrp="1"/>
          </p:cNvSpPr>
          <p:nvPr>
            <p:ph type="ftr" sz="quarter" idx="12"/>
          </p:nvPr>
        </p:nvSpPr>
        <p:spPr/>
        <p:txBody>
          <a:bodyPr/>
          <a:lstStyle/>
          <a:p>
            <a:r>
              <a:rPr lang="en-GB"/>
              <a:t>rusnak.truni.sk</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a">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922194C1-B975-7C4D-A7DB-B02BEBEAD846}" type="datetime1">
              <a:rPr lang="sk-SK" smtClean="0"/>
              <a:t>4.4.22</a:t>
            </a:fld>
            <a:endParaRPr lang="en-GB"/>
          </a:p>
        </p:txBody>
      </p:sp>
      <p:sp>
        <p:nvSpPr>
          <p:cNvPr id="6" name="Slide Number Placeholder 5"/>
          <p:cNvSpPr>
            <a:spLocks noGrp="1"/>
          </p:cNvSpPr>
          <p:nvPr>
            <p:ph type="sldNum" sz="quarter" idx="11"/>
          </p:nvPr>
        </p:nvSpPr>
        <p:spPr/>
        <p:txBody>
          <a:bodyPr/>
          <a:lstStyle/>
          <a:p>
            <a:fld id="{A00FC4B8-150F-463D-96B8-86E8E877A23E}" type="slidenum">
              <a:rPr lang="en-GB" smtClean="0"/>
              <a:pPr/>
              <a:t>‹#›</a:t>
            </a:fld>
            <a:endParaRPr lang="en-GB"/>
          </a:p>
        </p:txBody>
      </p:sp>
      <p:sp>
        <p:nvSpPr>
          <p:cNvPr id="7" name="Footer Placeholder 6"/>
          <p:cNvSpPr>
            <a:spLocks noGrp="1"/>
          </p:cNvSpPr>
          <p:nvPr>
            <p:ph type="ftr" sz="quarter" idx="12"/>
          </p:nvPr>
        </p:nvSpPr>
        <p:spPr/>
        <p:txBody>
          <a:bodyPr/>
          <a:lstStyle/>
          <a:p>
            <a:r>
              <a:rPr lang="en-GB"/>
              <a:t>rusnak.truni.sk</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popisom">
    <p:spTree>
      <p:nvGrpSpPr>
        <p:cNvPr id="1" name=""/>
        <p:cNvGrpSpPr/>
        <p:nvPr/>
      </p:nvGrpSpPr>
      <p:grpSpPr>
        <a:xfrm>
          <a:off x="0" y="0"/>
          <a:ext cx="0" cy="0"/>
          <a:chOff x="0" y="0"/>
          <a:chExt cx="0" cy="0"/>
        </a:xfrm>
      </p:grpSpPr>
      <p:sp>
        <p:nvSpPr>
          <p:cNvPr id="9" name="TextBox 8"/>
          <p:cNvSpPr txBox="1"/>
          <p:nvPr/>
        </p:nvSpPr>
        <p:spPr>
          <a:xfrm>
            <a:off x="5871989" y="1956976"/>
            <a:ext cx="503793" cy="1357636"/>
          </a:xfrm>
          <a:prstGeom prst="rect">
            <a:avLst/>
          </a:prstGeom>
          <a:noFill/>
        </p:spPr>
        <p:txBody>
          <a:bodyPr wrap="square" lIns="0" tIns="0" rIns="0" bIns="0" rtlCol="0" anchor="t" anchorCtr="0">
            <a:spAutoFit/>
          </a:bodyPr>
          <a:lstStyle/>
          <a:p>
            <a:r>
              <a:rPr lang="en-US" sz="8800" dirty="0">
                <a:effectLst>
                  <a:outerShdw blurRad="38100" dist="38100" dir="2700000" algn="tl">
                    <a:srgbClr val="000000">
                      <a:alpha val="43137"/>
                    </a:srgbClr>
                  </a:outerShdw>
                </a:effectLst>
                <a:latin typeface="+mn-lt"/>
              </a:rPr>
              <a:t>{</a:t>
            </a:r>
          </a:p>
        </p:txBody>
      </p:sp>
      <p:sp>
        <p:nvSpPr>
          <p:cNvPr id="3" name="Content Placeholder 2"/>
          <p:cNvSpPr>
            <a:spLocks noGrp="1"/>
          </p:cNvSpPr>
          <p:nvPr>
            <p:ph idx="1"/>
          </p:nvPr>
        </p:nvSpPr>
        <p:spPr>
          <a:xfrm>
            <a:off x="923621" y="756286"/>
            <a:ext cx="4786035" cy="3781425"/>
          </a:xfrm>
        </p:spPr>
        <p:txBody>
          <a:bodyPr anchor="ctr"/>
          <a:lstStyle>
            <a:lvl1pPr>
              <a:defRPr sz="2600"/>
            </a:lvl1pPr>
            <a:lvl2pPr>
              <a:defRPr sz="2400"/>
            </a:lvl2pPr>
            <a:lvl3pPr>
              <a:defRPr sz="2200"/>
            </a:lvl3pPr>
            <a:lvl4pPr>
              <a:defRPr sz="2000"/>
            </a:lvl4pPr>
            <a:lvl5pPr>
              <a:defRPr sz="2000"/>
            </a:lvl5pPr>
            <a:lvl6pPr>
              <a:defRPr sz="2200"/>
            </a:lvl6pPr>
            <a:lvl7pPr>
              <a:defRPr sz="2200"/>
            </a:lvl7pPr>
            <a:lvl8pPr>
              <a:defRPr sz="2200"/>
            </a:lvl8pPr>
            <a:lvl9pPr>
              <a:defRPr sz="2200"/>
            </a:lvl9pPr>
          </a:lstStyle>
          <a:p>
            <a:pPr lvl="0"/>
            <a:r>
              <a:rPr lang="sk-SK"/>
              <a:t>Kliknite sem a upravte štýly predlohy textu</a:t>
            </a:r>
          </a:p>
        </p:txBody>
      </p:sp>
      <p:sp>
        <p:nvSpPr>
          <p:cNvPr id="4" name="Text Placeholder 3"/>
          <p:cNvSpPr>
            <a:spLocks noGrp="1"/>
          </p:cNvSpPr>
          <p:nvPr>
            <p:ph type="body" sz="half" idx="2"/>
          </p:nvPr>
        </p:nvSpPr>
        <p:spPr>
          <a:xfrm>
            <a:off x="6297414" y="756286"/>
            <a:ext cx="2854828" cy="3781425"/>
          </a:xfrm>
        </p:spPr>
        <p:txBody>
          <a:bodyPr anchor="ctr">
            <a:normAutofit/>
          </a:bodyPr>
          <a:lstStyle>
            <a:lvl1pPr marL="0" indent="0">
              <a:buNone/>
              <a:defRPr sz="1800"/>
            </a:lvl1pPr>
            <a:lvl2pPr marL="503926" indent="0">
              <a:buNone/>
              <a:defRPr sz="1300"/>
            </a:lvl2pPr>
            <a:lvl3pPr marL="1007852" indent="0">
              <a:buNone/>
              <a:defRPr sz="1100"/>
            </a:lvl3pPr>
            <a:lvl4pPr marL="1511778" indent="0">
              <a:buNone/>
              <a:defRPr sz="1000"/>
            </a:lvl4pPr>
            <a:lvl5pPr marL="2015703" indent="0">
              <a:buNone/>
              <a:defRPr sz="1000"/>
            </a:lvl5pPr>
            <a:lvl6pPr marL="2519629" indent="0">
              <a:buNone/>
              <a:defRPr sz="1000"/>
            </a:lvl6pPr>
            <a:lvl7pPr marL="3023555" indent="0">
              <a:buNone/>
              <a:defRPr sz="1000"/>
            </a:lvl7pPr>
            <a:lvl8pPr marL="3527481" indent="0">
              <a:buNone/>
              <a:defRPr sz="1000"/>
            </a:lvl8pPr>
            <a:lvl9pPr marL="4031407" indent="0">
              <a:buNone/>
              <a:defRPr sz="1000"/>
            </a:lvl9pPr>
          </a:lstStyle>
          <a:p>
            <a:pPr lvl="0"/>
            <a:r>
              <a:rPr lang="sk-SK"/>
              <a:t>Kliknite sem a upravte štýly predlohy textu</a:t>
            </a:r>
          </a:p>
        </p:txBody>
      </p:sp>
      <p:sp>
        <p:nvSpPr>
          <p:cNvPr id="15" name="Date Placeholder 14"/>
          <p:cNvSpPr>
            <a:spLocks noGrp="1"/>
          </p:cNvSpPr>
          <p:nvPr>
            <p:ph type="dt" sz="half" idx="10"/>
          </p:nvPr>
        </p:nvSpPr>
        <p:spPr/>
        <p:txBody>
          <a:bodyPr/>
          <a:lstStyle/>
          <a:p>
            <a:fld id="{D4FBE24A-9F23-5A4A-897F-19D441E947D4}" type="datetime1">
              <a:rPr lang="sk-SK" smtClean="0"/>
              <a:t>4.4.22</a:t>
            </a:fld>
            <a:endParaRPr lang="en-GB"/>
          </a:p>
        </p:txBody>
      </p:sp>
      <p:sp>
        <p:nvSpPr>
          <p:cNvPr id="16" name="Slide Number Placeholder 15"/>
          <p:cNvSpPr>
            <a:spLocks noGrp="1"/>
          </p:cNvSpPr>
          <p:nvPr>
            <p:ph type="sldNum" sz="quarter" idx="11"/>
          </p:nvPr>
        </p:nvSpPr>
        <p:spPr/>
        <p:txBody>
          <a:bodyPr/>
          <a:lstStyle/>
          <a:p>
            <a:fld id="{FA6E8336-881F-4F52-AF42-3EE20DD441E2}" type="slidenum">
              <a:rPr lang="en-GB" smtClean="0"/>
              <a:pPr/>
              <a:t>‹#›</a:t>
            </a:fld>
            <a:endParaRPr lang="en-GB"/>
          </a:p>
        </p:txBody>
      </p:sp>
      <p:sp>
        <p:nvSpPr>
          <p:cNvPr id="17" name="Footer Placeholder 16"/>
          <p:cNvSpPr>
            <a:spLocks noGrp="1"/>
          </p:cNvSpPr>
          <p:nvPr>
            <p:ph type="ftr" sz="quarter" idx="12"/>
          </p:nvPr>
        </p:nvSpPr>
        <p:spPr/>
        <p:txBody>
          <a:bodyPr/>
          <a:lstStyle/>
          <a:p>
            <a:r>
              <a:rPr lang="en-GB"/>
              <a:t>rusnak.truni.sk</a:t>
            </a:r>
          </a:p>
        </p:txBody>
      </p:sp>
      <p:sp>
        <p:nvSpPr>
          <p:cNvPr id="18" name="Title 17"/>
          <p:cNvSpPr>
            <a:spLocks noGrp="1"/>
          </p:cNvSpPr>
          <p:nvPr>
            <p:ph type="title"/>
          </p:nvPr>
        </p:nvSpPr>
        <p:spPr/>
        <p:txBody>
          <a:bodyPr/>
          <a:lstStyle/>
          <a:p>
            <a:r>
              <a:rPr lang="sk-SK"/>
              <a:t>Kliknutím upravte štýl predlohy nadpisu</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ok s popisom">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1343449" y="675755"/>
            <a:ext cx="7388966" cy="2808758"/>
          </a:xfrm>
          <a:effectLst>
            <a:outerShdw blurRad="152400" dist="317500" dir="5400000" sx="90000" sy="-19000" rotWithShape="0">
              <a:prstClr val="black">
                <a:alpha val="15000"/>
              </a:prstClr>
            </a:outerShdw>
          </a:effectLst>
        </p:spPr>
        <p:txBody>
          <a:bodyPr/>
          <a:lstStyle>
            <a:lvl1pPr marL="0" indent="0">
              <a:buNone/>
              <a:defRPr sz="3500"/>
            </a:lvl1pPr>
            <a:lvl2pPr marL="503926" indent="0">
              <a:buNone/>
              <a:defRPr sz="3100"/>
            </a:lvl2pPr>
            <a:lvl3pPr marL="1007852" indent="0">
              <a:buNone/>
              <a:defRPr sz="2600"/>
            </a:lvl3pPr>
            <a:lvl4pPr marL="1511778" indent="0">
              <a:buNone/>
              <a:defRPr sz="2200"/>
            </a:lvl4pPr>
            <a:lvl5pPr marL="2015703" indent="0">
              <a:buNone/>
              <a:defRPr sz="2200"/>
            </a:lvl5pPr>
            <a:lvl6pPr marL="2519629" indent="0">
              <a:buNone/>
              <a:defRPr sz="2200"/>
            </a:lvl6pPr>
            <a:lvl7pPr marL="3023555" indent="0">
              <a:buNone/>
              <a:defRPr sz="2200"/>
            </a:lvl7pPr>
            <a:lvl8pPr marL="3527481" indent="0">
              <a:buNone/>
              <a:defRPr sz="2200"/>
            </a:lvl8pPr>
            <a:lvl9pPr marL="4031407" indent="0">
              <a:buNone/>
              <a:defRPr sz="2200"/>
            </a:lvl9pPr>
          </a:lstStyle>
          <a:p>
            <a:r>
              <a:rPr lang="sk-SK"/>
              <a:t>Kliknutím na ikonu pridáte obrázok</a:t>
            </a:r>
            <a:endParaRPr lang="en-US"/>
          </a:p>
        </p:txBody>
      </p:sp>
      <p:sp>
        <p:nvSpPr>
          <p:cNvPr id="4" name="Text Placeholder 3"/>
          <p:cNvSpPr>
            <a:spLocks noGrp="1"/>
          </p:cNvSpPr>
          <p:nvPr>
            <p:ph type="body" sz="half" idx="2"/>
          </p:nvPr>
        </p:nvSpPr>
        <p:spPr>
          <a:xfrm>
            <a:off x="3022759" y="3807943"/>
            <a:ext cx="5541725" cy="794887"/>
          </a:xfrm>
        </p:spPr>
        <p:txBody>
          <a:bodyPr anchor="ctr">
            <a:normAutofit/>
          </a:bodyPr>
          <a:lstStyle>
            <a:lvl1pPr marL="0" indent="0">
              <a:buNone/>
              <a:defRPr sz="1800"/>
            </a:lvl1pPr>
            <a:lvl2pPr marL="503926" indent="0">
              <a:buNone/>
              <a:defRPr sz="1300"/>
            </a:lvl2pPr>
            <a:lvl3pPr marL="1007852" indent="0">
              <a:buNone/>
              <a:defRPr sz="1100"/>
            </a:lvl3pPr>
            <a:lvl4pPr marL="1511778" indent="0">
              <a:buNone/>
              <a:defRPr sz="1000"/>
            </a:lvl4pPr>
            <a:lvl5pPr marL="2015703" indent="0">
              <a:buNone/>
              <a:defRPr sz="1000"/>
            </a:lvl5pPr>
            <a:lvl6pPr marL="2519629" indent="0">
              <a:buNone/>
              <a:defRPr sz="1000"/>
            </a:lvl6pPr>
            <a:lvl7pPr marL="3023555" indent="0">
              <a:buNone/>
              <a:defRPr sz="1000"/>
            </a:lvl7pPr>
            <a:lvl8pPr marL="3527481" indent="0">
              <a:buNone/>
              <a:defRPr sz="1000"/>
            </a:lvl8pPr>
            <a:lvl9pPr marL="4031407" indent="0">
              <a:buNone/>
              <a:defRPr sz="1000"/>
            </a:lvl9pPr>
          </a:lstStyle>
          <a:p>
            <a:pPr lvl="0"/>
            <a:r>
              <a:rPr lang="sk-SK"/>
              <a:t>Kliknite sem a upravte štýly predlohy textu</a:t>
            </a:r>
          </a:p>
        </p:txBody>
      </p:sp>
      <p:sp>
        <p:nvSpPr>
          <p:cNvPr id="9" name="TextBox 8"/>
          <p:cNvSpPr txBox="1"/>
          <p:nvPr/>
        </p:nvSpPr>
        <p:spPr>
          <a:xfrm>
            <a:off x="2683538" y="3673864"/>
            <a:ext cx="503793" cy="1018228"/>
          </a:xfrm>
          <a:prstGeom prst="rect">
            <a:avLst/>
          </a:prstGeom>
          <a:noFill/>
        </p:spPr>
        <p:txBody>
          <a:bodyPr wrap="square" lIns="0" tIns="0" rIns="0" bIns="0" rtlCol="0" anchor="t" anchorCtr="0">
            <a:spAutoFit/>
          </a:bodyPr>
          <a:lstStyle/>
          <a:p>
            <a:r>
              <a:rPr lang="en-US" sz="6600" dirty="0">
                <a:effectLst>
                  <a:outerShdw blurRad="38100" dist="38100" dir="2700000" algn="tl">
                    <a:srgbClr val="000000">
                      <a:alpha val="43137"/>
                    </a:srgbClr>
                  </a:outerShdw>
                </a:effectLst>
                <a:latin typeface="+mn-lt"/>
              </a:rPr>
              <a:t>{</a:t>
            </a:r>
          </a:p>
        </p:txBody>
      </p:sp>
      <p:sp>
        <p:nvSpPr>
          <p:cNvPr id="11" name="Title 10"/>
          <p:cNvSpPr>
            <a:spLocks noGrp="1"/>
          </p:cNvSpPr>
          <p:nvPr>
            <p:ph type="title"/>
          </p:nvPr>
        </p:nvSpPr>
        <p:spPr/>
        <p:txBody>
          <a:bodyPr/>
          <a:lstStyle/>
          <a:p>
            <a:r>
              <a:rPr lang="sk-SK"/>
              <a:t>Kliknutím upravte štýl predlohy nadpisu</a:t>
            </a:r>
            <a:endParaRPr lang="en-US"/>
          </a:p>
        </p:txBody>
      </p:sp>
      <p:sp>
        <p:nvSpPr>
          <p:cNvPr id="13" name="Date Placeholder 12"/>
          <p:cNvSpPr>
            <a:spLocks noGrp="1"/>
          </p:cNvSpPr>
          <p:nvPr>
            <p:ph type="dt" sz="half" idx="10"/>
          </p:nvPr>
        </p:nvSpPr>
        <p:spPr/>
        <p:txBody>
          <a:bodyPr/>
          <a:lstStyle/>
          <a:p>
            <a:fld id="{C0FDDF72-FCDA-4F4A-B6C7-97ADF2E21946}" type="datetime1">
              <a:rPr lang="sk-SK" smtClean="0"/>
              <a:t>4.4.22</a:t>
            </a:fld>
            <a:endParaRPr lang="en-GB"/>
          </a:p>
        </p:txBody>
      </p:sp>
      <p:sp>
        <p:nvSpPr>
          <p:cNvPr id="14" name="Slide Number Placeholder 13"/>
          <p:cNvSpPr>
            <a:spLocks noGrp="1"/>
          </p:cNvSpPr>
          <p:nvPr>
            <p:ph type="sldNum" sz="quarter" idx="11"/>
          </p:nvPr>
        </p:nvSpPr>
        <p:spPr/>
        <p:txBody>
          <a:bodyPr/>
          <a:lstStyle/>
          <a:p>
            <a:fld id="{79175293-B81F-479D-8DFF-1D0DC9796D73}" type="slidenum">
              <a:rPr lang="en-GB" smtClean="0"/>
              <a:pPr/>
              <a:t>‹#›</a:t>
            </a:fld>
            <a:endParaRPr lang="en-GB"/>
          </a:p>
        </p:txBody>
      </p:sp>
      <p:sp>
        <p:nvSpPr>
          <p:cNvPr id="15" name="Footer Placeholder 14"/>
          <p:cNvSpPr>
            <a:spLocks noGrp="1"/>
          </p:cNvSpPr>
          <p:nvPr>
            <p:ph type="ftr" sz="quarter" idx="12"/>
          </p:nvPr>
        </p:nvSpPr>
        <p:spPr/>
        <p:txBody>
          <a:bodyPr/>
          <a:lstStyle/>
          <a:p>
            <a:r>
              <a:rPr lang="en-GB"/>
              <a:t>rusnak.truni.sk</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ectangle 6"/>
          <p:cNvSpPr/>
          <p:nvPr/>
        </p:nvSpPr>
        <p:spPr>
          <a:xfrm>
            <a:off x="264152" y="0"/>
            <a:ext cx="10075863" cy="7562850"/>
          </a:xfrm>
          <a:prstGeom prst="rect">
            <a:avLst/>
          </a:prstGeom>
          <a:gradFill>
            <a:gsLst>
              <a:gs pos="0">
                <a:schemeClr val="accent6">
                  <a:lumMod val="50000"/>
                  <a:alpha val="36000"/>
                </a:schemeClr>
              </a:gs>
              <a:gs pos="100000">
                <a:schemeClr val="bg2">
                  <a:alpha val="1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lIns="100785" tIns="50393" rIns="100785" bIns="50393" rtlCol="0" anchor="ctr"/>
          <a:lstStyle/>
          <a:p>
            <a:pPr algn="ctr"/>
            <a:endParaRPr lang="en-US"/>
          </a:p>
        </p:txBody>
      </p:sp>
      <p:sp>
        <p:nvSpPr>
          <p:cNvPr id="8" name="Oval 7"/>
          <p:cNvSpPr/>
          <p:nvPr/>
        </p:nvSpPr>
        <p:spPr>
          <a:xfrm rot="19724275">
            <a:off x="1513166" y="1145169"/>
            <a:ext cx="7978510" cy="6293538"/>
          </a:xfrm>
          <a:prstGeom prst="ellipse">
            <a:avLst/>
          </a:prstGeom>
          <a:gradFill flip="none" rotWithShape="1">
            <a:gsLst>
              <a:gs pos="0">
                <a:schemeClr val="accent6">
                  <a:lumMod val="60000"/>
                  <a:lumOff val="40000"/>
                  <a:alpha val="7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100785" tIns="50393" rIns="100785" bIns="50393" rtlCol="0" anchor="ctr"/>
          <a:lstStyle/>
          <a:p>
            <a:pPr algn="ctr"/>
            <a:endParaRPr lang="en-US"/>
          </a:p>
        </p:txBody>
      </p:sp>
      <p:sp>
        <p:nvSpPr>
          <p:cNvPr id="9" name="Oval 8"/>
          <p:cNvSpPr/>
          <p:nvPr/>
        </p:nvSpPr>
        <p:spPr>
          <a:xfrm rot="17656910">
            <a:off x="-304560" y="1287646"/>
            <a:ext cx="6107704" cy="4937062"/>
          </a:xfrm>
          <a:prstGeom prst="ellipse">
            <a:avLst/>
          </a:prstGeom>
          <a:gradFill flip="none" rotWithShape="1">
            <a:gsLst>
              <a:gs pos="0">
                <a:schemeClr val="accent6">
                  <a:lumMod val="60000"/>
                  <a:lumOff val="40000"/>
                  <a:alpha val="8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100785" tIns="50393" rIns="100785" bIns="50393" rtlCol="0" anchor="ctr"/>
          <a:lstStyle/>
          <a:p>
            <a:pPr algn="ctr"/>
            <a:endParaRPr lang="en-US"/>
          </a:p>
        </p:txBody>
      </p:sp>
      <p:sp>
        <p:nvSpPr>
          <p:cNvPr id="10" name="Oval 9"/>
          <p:cNvSpPr/>
          <p:nvPr/>
        </p:nvSpPr>
        <p:spPr>
          <a:xfrm rot="19724275">
            <a:off x="3612011" y="128865"/>
            <a:ext cx="7139672" cy="5243440"/>
          </a:xfrm>
          <a:prstGeom prst="ellipse">
            <a:avLst/>
          </a:prstGeom>
          <a:gradFill flip="none" rotWithShape="1">
            <a:gsLst>
              <a:gs pos="0">
                <a:schemeClr val="accent6">
                  <a:lumMod val="60000"/>
                  <a:lumOff val="40000"/>
                  <a:alpha val="8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100785" tIns="50393" rIns="100785" bIns="50393" rtlCol="0" anchor="ctr"/>
          <a:lstStyle/>
          <a:p>
            <a:pPr algn="ctr"/>
            <a:endParaRPr lang="en-US"/>
          </a:p>
        </p:txBody>
      </p:sp>
      <p:sp>
        <p:nvSpPr>
          <p:cNvPr id="2" name="Title Placeholder 1"/>
          <p:cNvSpPr>
            <a:spLocks noGrp="1"/>
          </p:cNvSpPr>
          <p:nvPr>
            <p:ph type="title"/>
          </p:nvPr>
        </p:nvSpPr>
        <p:spPr>
          <a:xfrm>
            <a:off x="856448" y="5378027"/>
            <a:ext cx="8312587" cy="1008380"/>
          </a:xfrm>
          <a:prstGeom prst="rect">
            <a:avLst/>
          </a:prstGeom>
        </p:spPr>
        <p:txBody>
          <a:bodyPr vert="horz" lIns="100785" tIns="50393" rIns="100785" bIns="50393" rtlCol="0" anchor="b">
            <a:noAutofit/>
          </a:bodyPr>
          <a:lstStyle/>
          <a:p>
            <a:r>
              <a:rPr lang="sk-SK"/>
              <a:t>Kliknutím upravte štýl predlohy nadpisu</a:t>
            </a:r>
            <a:endParaRPr lang="en-US" dirty="0"/>
          </a:p>
        </p:txBody>
      </p:sp>
      <p:sp>
        <p:nvSpPr>
          <p:cNvPr id="3" name="Text Placeholder 2"/>
          <p:cNvSpPr>
            <a:spLocks noGrp="1"/>
          </p:cNvSpPr>
          <p:nvPr>
            <p:ph type="body" idx="1"/>
          </p:nvPr>
        </p:nvSpPr>
        <p:spPr>
          <a:xfrm>
            <a:off x="2351035" y="756287"/>
            <a:ext cx="6717242" cy="4033519"/>
          </a:xfrm>
          <a:prstGeom prst="rect">
            <a:avLst/>
          </a:prstGeom>
        </p:spPr>
        <p:txBody>
          <a:bodyPr vert="horz" lIns="100785" tIns="50393" rIns="100785" bIns="50393" rtlCol="0" anchor="ctr">
            <a:normAutofit/>
          </a:bodyPr>
          <a:lstStyle/>
          <a:p>
            <a:pPr lvl="0"/>
            <a:r>
              <a:rPr lang="sk-SK"/>
              <a:t>Upraviť štýly predlohy textu
Druhá úroveň
Tretia úroveň
Štvrtá úroveň
Piata úroveň</a:t>
            </a:r>
            <a:endParaRPr lang="en-US" dirty="0"/>
          </a:p>
        </p:txBody>
      </p:sp>
      <p:sp>
        <p:nvSpPr>
          <p:cNvPr id="4" name="Date Placeholder 3"/>
          <p:cNvSpPr>
            <a:spLocks noGrp="1"/>
          </p:cNvSpPr>
          <p:nvPr>
            <p:ph type="dt" sz="half" idx="2"/>
          </p:nvPr>
        </p:nvSpPr>
        <p:spPr>
          <a:xfrm>
            <a:off x="8341096" y="6787309"/>
            <a:ext cx="811145" cy="402652"/>
          </a:xfrm>
          <a:prstGeom prst="rect">
            <a:avLst/>
          </a:prstGeom>
        </p:spPr>
        <p:txBody>
          <a:bodyPr vert="horz" lIns="100785" tIns="50393" rIns="100785" bIns="50393" rtlCol="0" anchor="t"/>
          <a:lstStyle>
            <a:lvl1pPr algn="r">
              <a:defRPr sz="1200">
                <a:solidFill>
                  <a:schemeClr val="tx1">
                    <a:alpha val="60000"/>
                  </a:schemeClr>
                </a:solidFill>
                <a:effectLst/>
              </a:defRPr>
            </a:lvl1pPr>
          </a:lstStyle>
          <a:p>
            <a:fld id="{E02B2E2F-7B2D-7245-9F97-ACCB47871CB3}" type="datetime1">
              <a:rPr lang="sk-SK" smtClean="0"/>
              <a:t>4.4.22</a:t>
            </a:fld>
            <a:endParaRPr lang="en-GB"/>
          </a:p>
        </p:txBody>
      </p:sp>
      <p:sp>
        <p:nvSpPr>
          <p:cNvPr id="5" name="Footer Placeholder 4"/>
          <p:cNvSpPr>
            <a:spLocks noGrp="1"/>
          </p:cNvSpPr>
          <p:nvPr>
            <p:ph type="ftr" sz="quarter" idx="3"/>
          </p:nvPr>
        </p:nvSpPr>
        <p:spPr>
          <a:xfrm>
            <a:off x="4998562" y="6787309"/>
            <a:ext cx="1256701" cy="402651"/>
          </a:xfrm>
          <a:prstGeom prst="rect">
            <a:avLst/>
          </a:prstGeom>
        </p:spPr>
        <p:txBody>
          <a:bodyPr vert="horz" lIns="100785" tIns="50393" rIns="100785" bIns="50393" rtlCol="0" anchor="t"/>
          <a:lstStyle>
            <a:lvl1pPr algn="l">
              <a:defRPr sz="1200">
                <a:solidFill>
                  <a:schemeClr val="tx1">
                    <a:alpha val="60000"/>
                  </a:schemeClr>
                </a:solidFill>
                <a:effectLst/>
              </a:defRPr>
            </a:lvl1pPr>
          </a:lstStyle>
          <a:p>
            <a:r>
              <a:rPr lang="en-GB"/>
              <a:t>rusnak.truni.sk</a:t>
            </a:r>
            <a:endParaRPr lang="en-GB" dirty="0"/>
          </a:p>
        </p:txBody>
      </p:sp>
      <p:sp>
        <p:nvSpPr>
          <p:cNvPr id="6" name="Slide Number Placeholder 5"/>
          <p:cNvSpPr>
            <a:spLocks noGrp="1"/>
          </p:cNvSpPr>
          <p:nvPr>
            <p:ph type="sldNum" sz="quarter" idx="4"/>
          </p:nvPr>
        </p:nvSpPr>
        <p:spPr>
          <a:xfrm>
            <a:off x="856449" y="6844216"/>
            <a:ext cx="822862" cy="345745"/>
          </a:xfrm>
          <a:prstGeom prst="rect">
            <a:avLst/>
          </a:prstGeom>
        </p:spPr>
        <p:txBody>
          <a:bodyPr vert="horz" lIns="100785" tIns="50393" rIns="100785" bIns="10079" rtlCol="0" anchor="b"/>
          <a:lstStyle>
            <a:lvl1pPr algn="l">
              <a:defRPr sz="1800">
                <a:solidFill>
                  <a:schemeClr val="tx1">
                    <a:alpha val="60000"/>
                  </a:schemeClr>
                </a:solidFill>
                <a:effectLst/>
              </a:defRPr>
            </a:lvl1pPr>
          </a:lstStyle>
          <a:p>
            <a:fld id="{097C3CC7-D778-443F-883F-F6921BFC0479}" type="slidenum">
              <a:rPr lang="en-GB" smtClean="0"/>
              <a:pPr/>
              <a:t>‹#›</a:t>
            </a:fld>
            <a:endParaRPr lang="en-GB" dirty="0"/>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l" defTabSz="1007852" rtl="0" eaLnBrk="1" latinLnBrk="0" hangingPunct="1">
        <a:spcBef>
          <a:spcPct val="0"/>
        </a:spcBef>
        <a:buNone/>
        <a:defRPr sz="5400" kern="1200">
          <a:solidFill>
            <a:schemeClr val="tx1"/>
          </a:solidFill>
          <a:effectLst>
            <a:outerShdw blurRad="38100" dist="38100" dir="2700000" algn="tl">
              <a:srgbClr val="000000">
                <a:alpha val="43137"/>
              </a:srgbClr>
            </a:outerShdw>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2356" indent="-282198" algn="l" defTabSz="1007852" rtl="0" eaLnBrk="1" latinLnBrk="0" hangingPunct="1">
        <a:spcBef>
          <a:spcPct val="20000"/>
        </a:spcBef>
        <a:spcAft>
          <a:spcPts val="0"/>
        </a:spcAft>
        <a:buSzPct val="60000"/>
        <a:buFont typeface="Wingdings" pitchFamily="2" charset="2"/>
        <a:buChar char=""/>
        <a:defRPr sz="2300" kern="1200">
          <a:solidFill>
            <a:schemeClr val="tx1"/>
          </a:solidFill>
          <a:effectLst>
            <a:outerShdw blurRad="38100" dist="38100" dir="2700000" algn="tl">
              <a:srgbClr val="000000">
                <a:alpha val="43137"/>
              </a:srgbClr>
            </a:outerShdw>
          </a:effectLst>
          <a:latin typeface="+mn-lt"/>
          <a:ea typeface="+mn-ea"/>
          <a:cs typeface="+mn-cs"/>
        </a:defRPr>
      </a:lvl1pPr>
      <a:lvl2pPr marL="705496" indent="-282198" algn="l" defTabSz="1007852" rtl="0" eaLnBrk="1" latinLnBrk="0" hangingPunct="1">
        <a:spcBef>
          <a:spcPct val="20000"/>
        </a:spcBef>
        <a:buSzPct val="60000"/>
        <a:buFont typeface="Wingdings" pitchFamily="2" charset="2"/>
        <a:buChar char=""/>
        <a:defRPr sz="2100" kern="1200">
          <a:solidFill>
            <a:schemeClr val="tx1"/>
          </a:solidFill>
          <a:effectLst>
            <a:outerShdw blurRad="38100" dist="38100" dir="2700000" algn="tl">
              <a:srgbClr val="000000">
                <a:alpha val="43137"/>
              </a:srgbClr>
            </a:outerShdw>
          </a:effectLst>
          <a:latin typeface="+mn-lt"/>
          <a:ea typeface="+mn-ea"/>
          <a:cs typeface="+mn-cs"/>
        </a:defRPr>
      </a:lvl2pPr>
      <a:lvl3pPr marL="1108637" indent="-282198" algn="l" defTabSz="1007852" rtl="0" eaLnBrk="1" latinLnBrk="0" hangingPunct="1">
        <a:spcBef>
          <a:spcPct val="20000"/>
        </a:spcBef>
        <a:buSzPct val="60000"/>
        <a:buFont typeface="Wingdings" pitchFamily="2" charset="2"/>
        <a:buChar char=""/>
        <a:defRPr sz="1900" kern="1200">
          <a:solidFill>
            <a:schemeClr val="tx1"/>
          </a:solidFill>
          <a:effectLst>
            <a:outerShdw blurRad="38100" dist="38100" dir="2700000" algn="tl">
              <a:srgbClr val="000000">
                <a:alpha val="43137"/>
              </a:srgbClr>
            </a:outerShdw>
          </a:effectLst>
          <a:latin typeface="+mn-lt"/>
          <a:ea typeface="+mn-ea"/>
          <a:cs typeface="+mn-cs"/>
        </a:defRPr>
      </a:lvl3pPr>
      <a:lvl4pPr marL="1511778" indent="-282198" algn="l" defTabSz="1007852" rtl="0" eaLnBrk="1" latinLnBrk="0" hangingPunct="1">
        <a:spcBef>
          <a:spcPct val="20000"/>
        </a:spcBef>
        <a:buSzPct val="60000"/>
        <a:buFont typeface="Wingdings" pitchFamily="2" charset="2"/>
        <a:buChar char=""/>
        <a:defRPr sz="1800" kern="1200">
          <a:solidFill>
            <a:schemeClr val="tx1"/>
          </a:solidFill>
          <a:effectLst>
            <a:outerShdw blurRad="38100" dist="38100" dir="2700000" algn="tl">
              <a:srgbClr val="000000">
                <a:alpha val="43137"/>
              </a:srgbClr>
            </a:outerShdw>
          </a:effectLst>
          <a:latin typeface="+mn-lt"/>
          <a:ea typeface="+mn-ea"/>
          <a:cs typeface="+mn-cs"/>
        </a:defRPr>
      </a:lvl4pPr>
      <a:lvl5pPr marL="1814133" indent="-282198" algn="l" defTabSz="1007852" rtl="0" eaLnBrk="1" latinLnBrk="0" hangingPunct="1">
        <a:spcBef>
          <a:spcPct val="20000"/>
        </a:spcBef>
        <a:buSzPct val="60000"/>
        <a:buFont typeface="Wingdings" pitchFamily="2" charset="2"/>
        <a:buChar char=""/>
        <a:defRPr sz="1700" kern="1200">
          <a:solidFill>
            <a:schemeClr val="tx1"/>
          </a:solidFill>
          <a:effectLst>
            <a:outerShdw blurRad="38100" dist="38100" dir="2700000" algn="tl">
              <a:srgbClr val="000000">
                <a:alpha val="43137"/>
              </a:srgbClr>
            </a:outerShdw>
          </a:effectLst>
          <a:latin typeface="+mn-lt"/>
          <a:ea typeface="+mn-ea"/>
          <a:cs typeface="+mn-cs"/>
        </a:defRPr>
      </a:lvl5pPr>
      <a:lvl6pPr marL="2166881" indent="-282198" algn="l" defTabSz="1007852" rtl="0" eaLnBrk="1" latinLnBrk="0" hangingPunct="1">
        <a:spcBef>
          <a:spcPct val="20000"/>
        </a:spcBef>
        <a:buSzPct val="60000"/>
        <a:buFont typeface="Wingdings" pitchFamily="2" charset="2"/>
        <a:buChar char=""/>
        <a:defRPr sz="1500" kern="1200">
          <a:solidFill>
            <a:schemeClr val="tx1"/>
          </a:solidFill>
          <a:effectLst>
            <a:outerShdw blurRad="38100" dist="38100" dir="2700000" algn="ctr" rotWithShape="0">
              <a:srgbClr val="000000">
                <a:alpha val="43000"/>
              </a:srgbClr>
            </a:outerShdw>
          </a:effectLst>
          <a:latin typeface="+mn-lt"/>
          <a:ea typeface="+mn-ea"/>
          <a:cs typeface="+mn-cs"/>
        </a:defRPr>
      </a:lvl6pPr>
      <a:lvl7pPr marL="2469237" indent="-282198" algn="l" defTabSz="1007852" rtl="0" eaLnBrk="1" latinLnBrk="0" hangingPunct="1">
        <a:spcBef>
          <a:spcPct val="20000"/>
        </a:spcBef>
        <a:buSzPct val="60000"/>
        <a:buFont typeface="Wingdings" pitchFamily="2" charset="2"/>
        <a:buChar char=""/>
        <a:defRPr sz="1500" kern="1200">
          <a:solidFill>
            <a:schemeClr val="tx1"/>
          </a:solidFill>
          <a:effectLst>
            <a:outerShdw blurRad="38100" dist="38100" dir="2700000" algn="ctr" rotWithShape="0">
              <a:srgbClr val="000000">
                <a:alpha val="43000"/>
              </a:srgbClr>
            </a:outerShdw>
          </a:effectLst>
          <a:latin typeface="+mn-lt"/>
          <a:ea typeface="+mn-ea"/>
          <a:cs typeface="+mn-cs"/>
        </a:defRPr>
      </a:lvl7pPr>
      <a:lvl8pPr marL="2771592" indent="-282198" algn="l" defTabSz="1007852" rtl="0" eaLnBrk="1" latinLnBrk="0" hangingPunct="1">
        <a:spcBef>
          <a:spcPct val="20000"/>
        </a:spcBef>
        <a:buSzPct val="60000"/>
        <a:buFont typeface="Wingdings" pitchFamily="2" charset="2"/>
        <a:buChar char=""/>
        <a:defRPr sz="1500" kern="1200">
          <a:solidFill>
            <a:schemeClr val="tx1"/>
          </a:solidFill>
          <a:effectLst>
            <a:outerShdw blurRad="38100" dist="38100" dir="2700000" algn="ctr" rotWithShape="0">
              <a:srgbClr val="000000">
                <a:alpha val="43000"/>
              </a:srgbClr>
            </a:outerShdw>
          </a:effectLst>
          <a:latin typeface="+mn-lt"/>
          <a:ea typeface="+mn-ea"/>
          <a:cs typeface="+mn-cs"/>
        </a:defRPr>
      </a:lvl8pPr>
      <a:lvl9pPr marL="3124340" indent="-282198" algn="l" defTabSz="1007852" rtl="0" eaLnBrk="1" latinLnBrk="0" hangingPunct="1">
        <a:spcBef>
          <a:spcPct val="20000"/>
        </a:spcBef>
        <a:buSzPct val="60000"/>
        <a:buFont typeface="Wingdings" pitchFamily="2" charset="2"/>
        <a:buChar char=""/>
        <a:defRPr sz="1500" kern="1200">
          <a:solidFill>
            <a:schemeClr val="tx1"/>
          </a:solidFill>
          <a:effectLst>
            <a:outerShdw blurRad="38100" dist="38100" dir="2700000" algn="ctr" rotWithShape="0">
              <a:srgbClr val="000000">
                <a:alpha val="43000"/>
              </a:srgbClr>
            </a:outerShdw>
          </a:effectLst>
          <a:latin typeface="+mn-lt"/>
          <a:ea typeface="+mn-ea"/>
          <a:cs typeface="+mn-cs"/>
        </a:defRPr>
      </a:lvl9pPr>
    </p:bodyStyle>
    <p:otherStyle>
      <a:defPPr>
        <a:defRPr lang="en-US"/>
      </a:defPPr>
      <a:lvl1pPr marL="0" algn="l" defTabSz="1007852" rtl="0" eaLnBrk="1" latinLnBrk="0" hangingPunct="1">
        <a:defRPr sz="2000" kern="1200">
          <a:solidFill>
            <a:schemeClr val="tx1"/>
          </a:solidFill>
          <a:latin typeface="+mn-lt"/>
          <a:ea typeface="+mn-ea"/>
          <a:cs typeface="+mn-cs"/>
        </a:defRPr>
      </a:lvl1pPr>
      <a:lvl2pPr marL="503926" algn="l" defTabSz="1007852" rtl="0" eaLnBrk="1" latinLnBrk="0" hangingPunct="1">
        <a:defRPr sz="2000" kern="1200">
          <a:solidFill>
            <a:schemeClr val="tx1"/>
          </a:solidFill>
          <a:latin typeface="+mn-lt"/>
          <a:ea typeface="+mn-ea"/>
          <a:cs typeface="+mn-cs"/>
        </a:defRPr>
      </a:lvl2pPr>
      <a:lvl3pPr marL="1007852" algn="l" defTabSz="1007852" rtl="0" eaLnBrk="1" latinLnBrk="0" hangingPunct="1">
        <a:defRPr sz="2000" kern="1200">
          <a:solidFill>
            <a:schemeClr val="tx1"/>
          </a:solidFill>
          <a:latin typeface="+mn-lt"/>
          <a:ea typeface="+mn-ea"/>
          <a:cs typeface="+mn-cs"/>
        </a:defRPr>
      </a:lvl3pPr>
      <a:lvl4pPr marL="1511778" algn="l" defTabSz="1007852" rtl="0" eaLnBrk="1" latinLnBrk="0" hangingPunct="1">
        <a:defRPr sz="2000" kern="1200">
          <a:solidFill>
            <a:schemeClr val="tx1"/>
          </a:solidFill>
          <a:latin typeface="+mn-lt"/>
          <a:ea typeface="+mn-ea"/>
          <a:cs typeface="+mn-cs"/>
        </a:defRPr>
      </a:lvl4pPr>
      <a:lvl5pPr marL="2015703" algn="l" defTabSz="1007852" rtl="0" eaLnBrk="1" latinLnBrk="0" hangingPunct="1">
        <a:defRPr sz="2000" kern="1200">
          <a:solidFill>
            <a:schemeClr val="tx1"/>
          </a:solidFill>
          <a:latin typeface="+mn-lt"/>
          <a:ea typeface="+mn-ea"/>
          <a:cs typeface="+mn-cs"/>
        </a:defRPr>
      </a:lvl5pPr>
      <a:lvl6pPr marL="2519629" algn="l" defTabSz="1007852" rtl="0" eaLnBrk="1" latinLnBrk="0" hangingPunct="1">
        <a:defRPr sz="2000" kern="1200">
          <a:solidFill>
            <a:schemeClr val="tx1"/>
          </a:solidFill>
          <a:latin typeface="+mn-lt"/>
          <a:ea typeface="+mn-ea"/>
          <a:cs typeface="+mn-cs"/>
        </a:defRPr>
      </a:lvl6pPr>
      <a:lvl7pPr marL="3023555" algn="l" defTabSz="1007852" rtl="0" eaLnBrk="1" latinLnBrk="0" hangingPunct="1">
        <a:defRPr sz="2000" kern="1200">
          <a:solidFill>
            <a:schemeClr val="tx1"/>
          </a:solidFill>
          <a:latin typeface="+mn-lt"/>
          <a:ea typeface="+mn-ea"/>
          <a:cs typeface="+mn-cs"/>
        </a:defRPr>
      </a:lvl7pPr>
      <a:lvl8pPr marL="3527481" algn="l" defTabSz="1007852" rtl="0" eaLnBrk="1" latinLnBrk="0" hangingPunct="1">
        <a:defRPr sz="2000" kern="1200">
          <a:solidFill>
            <a:schemeClr val="tx1"/>
          </a:solidFill>
          <a:latin typeface="+mn-lt"/>
          <a:ea typeface="+mn-ea"/>
          <a:cs typeface="+mn-cs"/>
        </a:defRPr>
      </a:lvl8pPr>
      <a:lvl9pPr marL="4031407" algn="l" defTabSz="1007852" rtl="0" eaLnBrk="1" latinLnBrk="0" hangingPunct="1">
        <a:defRPr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sk-SK" dirty="0"/>
              <a:t>Záverečné kroky vývoja guidelines</a:t>
            </a:r>
          </a:p>
        </p:txBody>
      </p:sp>
      <p:sp>
        <p:nvSpPr>
          <p:cNvPr id="3" name="Subtitle 2"/>
          <p:cNvSpPr>
            <a:spLocks noGrp="1"/>
          </p:cNvSpPr>
          <p:nvPr>
            <p:ph type="subTitle" idx="1"/>
          </p:nvPr>
        </p:nvSpPr>
        <p:spPr>
          <a:xfrm>
            <a:off x="2367827" y="3242356"/>
            <a:ext cx="6801208" cy="1466804"/>
          </a:xfrm>
        </p:spPr>
        <p:txBody>
          <a:bodyPr>
            <a:normAutofit/>
          </a:bodyPr>
          <a:lstStyle/>
          <a:p>
            <a:r>
              <a:rPr lang="sk-SK" dirty="0"/>
              <a:t>prof. MUDr. Martin Rusnák, </a:t>
            </a:r>
            <a:r>
              <a:rPr lang="sk-SK" dirty="0" err="1"/>
              <a:t>CSc</a:t>
            </a:r>
            <a:endParaRPr lang="sk-SK" dirty="0"/>
          </a:p>
          <a:p>
            <a:r>
              <a:rPr lang="sk-SK" dirty="0"/>
              <a:t>Mgr. Dominika </a:t>
            </a:r>
            <a:r>
              <a:rPr lang="sk-SK" dirty="0" err="1"/>
              <a:t>Plančíková</a:t>
            </a:r>
            <a:r>
              <a:rPr lang="sk-SK" dirty="0"/>
              <a:t>, </a:t>
            </a:r>
            <a:r>
              <a:rPr lang="sk-SK" dirty="0" err="1"/>
              <a:t>PhD</a:t>
            </a:r>
            <a:r>
              <a:rPr lang="sk-SK" dirty="0"/>
              <a:t>, MPH</a:t>
            </a:r>
          </a:p>
        </p:txBody>
      </p:sp>
      <p:pic>
        <p:nvPicPr>
          <p:cNvPr id="1026" name="Picture 2" descr="The Final Steps of Trade Show Planning">
            <a:extLst>
              <a:ext uri="{FF2B5EF4-FFF2-40B4-BE49-F238E27FC236}">
                <a16:creationId xmlns:a16="http://schemas.microsoft.com/office/drawing/2014/main" id="{34E312A7-1F6E-F943-AF52-8E5E1F6E143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65852" y="4431600"/>
            <a:ext cx="4383315" cy="28065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460991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jekt pre obsah 1">
            <a:extLst>
              <a:ext uri="{FF2B5EF4-FFF2-40B4-BE49-F238E27FC236}">
                <a16:creationId xmlns:a16="http://schemas.microsoft.com/office/drawing/2014/main" id="{E0D2A43E-E6FC-0647-9BFB-53CFDDCCE3CF}"/>
              </a:ext>
            </a:extLst>
          </p:cNvPr>
          <p:cNvSpPr>
            <a:spLocks noGrp="1"/>
          </p:cNvSpPr>
          <p:nvPr>
            <p:ph idx="1"/>
          </p:nvPr>
        </p:nvSpPr>
        <p:spPr>
          <a:xfrm>
            <a:off x="537882" y="372889"/>
            <a:ext cx="9022977" cy="5463135"/>
          </a:xfrm>
        </p:spPr>
        <p:txBody>
          <a:bodyPr>
            <a:normAutofit/>
          </a:bodyPr>
          <a:lstStyle/>
          <a:p>
            <a:r>
              <a:rPr lang="sk-SK" dirty="0"/>
              <a:t>identifikuje organizáciu, pod záštitou ktorej boli usmernenia vypracované – kto usmernenia navrhol, schválil a financoval; </a:t>
            </a:r>
          </a:p>
          <a:p>
            <a:r>
              <a:rPr lang="sk-SK" dirty="0"/>
              <a:t>uvádza, či boli pre rôznych používateľov potrebné rôzne formáty; </a:t>
            </a:r>
          </a:p>
          <a:p>
            <a:r>
              <a:rPr lang="sk-SK" dirty="0"/>
              <a:t>zoznam jednotlivcov a skupín zapojených do tvorby smerníc; </a:t>
            </a:r>
          </a:p>
          <a:p>
            <a:r>
              <a:rPr lang="sk-SK" dirty="0"/>
              <a:t>zdokumentuje procesy a povahu vedeckého hodnotenia dôkazov – napríklad špecifikovať, či sa na analýzu literatúry použili </a:t>
            </a:r>
            <a:r>
              <a:rPr lang="sk-SK" dirty="0" err="1"/>
              <a:t>metaanalýzy</a:t>
            </a:r>
            <a:r>
              <a:rPr lang="sk-SK" dirty="0"/>
              <a:t>, alebo či bol konsenzus súčasťou procesu tvorby usmernenia; </a:t>
            </a:r>
          </a:p>
          <a:p>
            <a:r>
              <a:rPr lang="sk-SK" dirty="0"/>
              <a:t>bibliografiu použitých materiálov;</a:t>
            </a:r>
          </a:p>
          <a:p>
            <a:r>
              <a:rPr lang="sk-SK" dirty="0"/>
              <a:t>jasný popis vedeckých predpokladov – či už týkajúcich sa fyziologických predpokladov, metód pôsobenia liekov alebo procesov, očakávaní úmrtí alebo chorobnosti po liečbe, vedľajších účinkov atď. – ktoré boli zahrnuté do dôkazov; </a:t>
            </a:r>
          </a:p>
        </p:txBody>
      </p:sp>
      <p:sp>
        <p:nvSpPr>
          <p:cNvPr id="3" name="Nadpis 2">
            <a:extLst>
              <a:ext uri="{FF2B5EF4-FFF2-40B4-BE49-F238E27FC236}">
                <a16:creationId xmlns:a16="http://schemas.microsoft.com/office/drawing/2014/main" id="{4CB8BD5A-8BC0-0F45-9A15-BEC66091DE40}"/>
              </a:ext>
            </a:extLst>
          </p:cNvPr>
          <p:cNvSpPr>
            <a:spLocks noGrp="1"/>
          </p:cNvSpPr>
          <p:nvPr>
            <p:ph type="title"/>
          </p:nvPr>
        </p:nvSpPr>
        <p:spPr>
          <a:xfrm>
            <a:off x="881637" y="6340026"/>
            <a:ext cx="8312587" cy="1008380"/>
          </a:xfrm>
        </p:spPr>
        <p:txBody>
          <a:bodyPr/>
          <a:lstStyle/>
          <a:p>
            <a:r>
              <a:rPr lang="sk-SK" dirty="0"/>
              <a:t>Správa o vypracovaní guidelines</a:t>
            </a:r>
          </a:p>
        </p:txBody>
      </p:sp>
      <p:sp>
        <p:nvSpPr>
          <p:cNvPr id="4" name="Zástupný objekt pre dátum 3">
            <a:extLst>
              <a:ext uri="{FF2B5EF4-FFF2-40B4-BE49-F238E27FC236}">
                <a16:creationId xmlns:a16="http://schemas.microsoft.com/office/drawing/2014/main" id="{EF7EBAEE-3B8C-0D4B-B30F-56A0FF73A8C8}"/>
              </a:ext>
            </a:extLst>
          </p:cNvPr>
          <p:cNvSpPr>
            <a:spLocks noGrp="1"/>
          </p:cNvSpPr>
          <p:nvPr>
            <p:ph type="dt" sz="half" idx="10"/>
          </p:nvPr>
        </p:nvSpPr>
        <p:spPr/>
        <p:txBody>
          <a:bodyPr/>
          <a:lstStyle/>
          <a:p>
            <a:fld id="{17D84F83-A9A5-C942-A03F-560C803C3F5D}" type="datetime1">
              <a:rPr lang="sk-SK" smtClean="0"/>
              <a:t>4.4.22</a:t>
            </a:fld>
            <a:endParaRPr lang="en-GB"/>
          </a:p>
        </p:txBody>
      </p:sp>
      <p:sp>
        <p:nvSpPr>
          <p:cNvPr id="5" name="Zástupný objekt pre číslo snímky 4">
            <a:extLst>
              <a:ext uri="{FF2B5EF4-FFF2-40B4-BE49-F238E27FC236}">
                <a16:creationId xmlns:a16="http://schemas.microsoft.com/office/drawing/2014/main" id="{38FFD8BE-A460-CF4F-8F40-6E7071AC127E}"/>
              </a:ext>
            </a:extLst>
          </p:cNvPr>
          <p:cNvSpPr>
            <a:spLocks noGrp="1"/>
          </p:cNvSpPr>
          <p:nvPr>
            <p:ph type="sldNum" sz="quarter" idx="11"/>
          </p:nvPr>
        </p:nvSpPr>
        <p:spPr/>
        <p:txBody>
          <a:bodyPr/>
          <a:lstStyle/>
          <a:p>
            <a:fld id="{20C92893-8C51-46CF-9D47-24B3C575AFAA}" type="slidenum">
              <a:rPr lang="en-GB" smtClean="0"/>
              <a:pPr/>
              <a:t>10</a:t>
            </a:fld>
            <a:endParaRPr lang="en-GB"/>
          </a:p>
        </p:txBody>
      </p:sp>
      <p:sp>
        <p:nvSpPr>
          <p:cNvPr id="6" name="Zástupný objekt pre pätu 5">
            <a:extLst>
              <a:ext uri="{FF2B5EF4-FFF2-40B4-BE49-F238E27FC236}">
                <a16:creationId xmlns:a16="http://schemas.microsoft.com/office/drawing/2014/main" id="{4DE7186F-A7EF-3345-BE37-155BF8975945}"/>
              </a:ext>
            </a:extLst>
          </p:cNvPr>
          <p:cNvSpPr>
            <a:spLocks noGrp="1"/>
          </p:cNvSpPr>
          <p:nvPr>
            <p:ph type="ftr" sz="quarter" idx="12"/>
          </p:nvPr>
        </p:nvSpPr>
        <p:spPr/>
        <p:txBody>
          <a:bodyPr/>
          <a:lstStyle/>
          <a:p>
            <a:r>
              <a:rPr lang="en-GB"/>
              <a:t>rusnak.truni.sk</a:t>
            </a:r>
          </a:p>
        </p:txBody>
      </p:sp>
    </p:spTree>
    <p:extLst>
      <p:ext uri="{BB962C8B-B14F-4D97-AF65-F5344CB8AC3E}">
        <p14:creationId xmlns:p14="http://schemas.microsoft.com/office/powerpoint/2010/main" val="3432814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jekt pre obsah 1">
            <a:extLst>
              <a:ext uri="{FF2B5EF4-FFF2-40B4-BE49-F238E27FC236}">
                <a16:creationId xmlns:a16="http://schemas.microsoft.com/office/drawing/2014/main" id="{E0D2A43E-E6FC-0647-9BFB-53CFDDCCE3CF}"/>
              </a:ext>
            </a:extLst>
          </p:cNvPr>
          <p:cNvSpPr>
            <a:spLocks noGrp="1"/>
          </p:cNvSpPr>
          <p:nvPr>
            <p:ph idx="1"/>
          </p:nvPr>
        </p:nvSpPr>
        <p:spPr>
          <a:xfrm>
            <a:off x="537882" y="756287"/>
            <a:ext cx="8530395" cy="5079737"/>
          </a:xfrm>
        </p:spPr>
        <p:txBody>
          <a:bodyPr>
            <a:normAutofit/>
          </a:bodyPr>
          <a:lstStyle/>
          <a:p>
            <a:r>
              <a:rPr lang="sk-SK" dirty="0"/>
              <a:t>jasný popis vedeckých predpokladov – či už týkajúcich sa fyziologických predpokladov, metód pôsobenia liekov alebo procesov, očakávaní úmrtí alebo chorobnosti po liečbe, vedľajších účinkov atď. – ktoré boli zahrnuté do dôkazov; </a:t>
            </a:r>
          </a:p>
          <a:p>
            <a:r>
              <a:rPr lang="sk-SK" dirty="0"/>
              <a:t>zvažované otázky verejnej politiky a nákladov a spôsob, akým boli začlenené do usmernení; </a:t>
            </a:r>
          </a:p>
          <a:p>
            <a:r>
              <a:rPr lang="sk-SK" dirty="0"/>
              <a:t>potrebu špeciálneho školenia, vybavenia alebo zariadení;</a:t>
            </a:r>
          </a:p>
          <a:p>
            <a:r>
              <a:rPr lang="sk-SK" dirty="0"/>
              <a:t>opis procesov testovania, ktorým boli usmernenia podrobené; </a:t>
            </a:r>
          </a:p>
          <a:p>
            <a:r>
              <a:rPr lang="sk-SK" dirty="0"/>
              <a:t>uskutočnené konzultácie; a </a:t>
            </a:r>
          </a:p>
          <a:p>
            <a:r>
              <a:rPr lang="sk-SK" dirty="0"/>
              <a:t>zohľadnenie obáv spotrebiteľov.﻿</a:t>
            </a:r>
          </a:p>
        </p:txBody>
      </p:sp>
      <p:sp>
        <p:nvSpPr>
          <p:cNvPr id="3" name="Nadpis 2">
            <a:extLst>
              <a:ext uri="{FF2B5EF4-FFF2-40B4-BE49-F238E27FC236}">
                <a16:creationId xmlns:a16="http://schemas.microsoft.com/office/drawing/2014/main" id="{4CB8BD5A-8BC0-0F45-9A15-BEC66091DE40}"/>
              </a:ext>
            </a:extLst>
          </p:cNvPr>
          <p:cNvSpPr>
            <a:spLocks noGrp="1"/>
          </p:cNvSpPr>
          <p:nvPr>
            <p:ph type="title"/>
          </p:nvPr>
        </p:nvSpPr>
        <p:spPr>
          <a:xfrm>
            <a:off x="881637" y="6340026"/>
            <a:ext cx="8312587" cy="1008380"/>
          </a:xfrm>
        </p:spPr>
        <p:txBody>
          <a:bodyPr/>
          <a:lstStyle/>
          <a:p>
            <a:r>
              <a:rPr lang="sk-SK" dirty="0"/>
              <a:t>Správa o vypracovaní guidelines</a:t>
            </a:r>
          </a:p>
        </p:txBody>
      </p:sp>
      <p:sp>
        <p:nvSpPr>
          <p:cNvPr id="4" name="Zástupný objekt pre dátum 3">
            <a:extLst>
              <a:ext uri="{FF2B5EF4-FFF2-40B4-BE49-F238E27FC236}">
                <a16:creationId xmlns:a16="http://schemas.microsoft.com/office/drawing/2014/main" id="{EF7EBAEE-3B8C-0D4B-B30F-56A0FF73A8C8}"/>
              </a:ext>
            </a:extLst>
          </p:cNvPr>
          <p:cNvSpPr>
            <a:spLocks noGrp="1"/>
          </p:cNvSpPr>
          <p:nvPr>
            <p:ph type="dt" sz="half" idx="10"/>
          </p:nvPr>
        </p:nvSpPr>
        <p:spPr/>
        <p:txBody>
          <a:bodyPr/>
          <a:lstStyle/>
          <a:p>
            <a:fld id="{17D84F83-A9A5-C942-A03F-560C803C3F5D}" type="datetime1">
              <a:rPr lang="sk-SK" smtClean="0"/>
              <a:t>4.4.22</a:t>
            </a:fld>
            <a:endParaRPr lang="en-GB"/>
          </a:p>
        </p:txBody>
      </p:sp>
      <p:sp>
        <p:nvSpPr>
          <p:cNvPr id="5" name="Zástupný objekt pre číslo snímky 4">
            <a:extLst>
              <a:ext uri="{FF2B5EF4-FFF2-40B4-BE49-F238E27FC236}">
                <a16:creationId xmlns:a16="http://schemas.microsoft.com/office/drawing/2014/main" id="{38FFD8BE-A460-CF4F-8F40-6E7071AC127E}"/>
              </a:ext>
            </a:extLst>
          </p:cNvPr>
          <p:cNvSpPr>
            <a:spLocks noGrp="1"/>
          </p:cNvSpPr>
          <p:nvPr>
            <p:ph type="sldNum" sz="quarter" idx="11"/>
          </p:nvPr>
        </p:nvSpPr>
        <p:spPr/>
        <p:txBody>
          <a:bodyPr/>
          <a:lstStyle/>
          <a:p>
            <a:fld id="{20C92893-8C51-46CF-9D47-24B3C575AFAA}" type="slidenum">
              <a:rPr lang="en-GB" smtClean="0"/>
              <a:pPr/>
              <a:t>11</a:t>
            </a:fld>
            <a:endParaRPr lang="en-GB"/>
          </a:p>
        </p:txBody>
      </p:sp>
      <p:sp>
        <p:nvSpPr>
          <p:cNvPr id="6" name="Zástupný objekt pre pätu 5">
            <a:extLst>
              <a:ext uri="{FF2B5EF4-FFF2-40B4-BE49-F238E27FC236}">
                <a16:creationId xmlns:a16="http://schemas.microsoft.com/office/drawing/2014/main" id="{4DE7186F-A7EF-3345-BE37-155BF8975945}"/>
              </a:ext>
            </a:extLst>
          </p:cNvPr>
          <p:cNvSpPr>
            <a:spLocks noGrp="1"/>
          </p:cNvSpPr>
          <p:nvPr>
            <p:ph type="ftr" sz="quarter" idx="12"/>
          </p:nvPr>
        </p:nvSpPr>
        <p:spPr/>
        <p:txBody>
          <a:bodyPr/>
          <a:lstStyle/>
          <a:p>
            <a:r>
              <a:rPr lang="en-GB"/>
              <a:t>rusnak.truni.sk</a:t>
            </a:r>
          </a:p>
        </p:txBody>
      </p:sp>
    </p:spTree>
    <p:extLst>
      <p:ext uri="{BB962C8B-B14F-4D97-AF65-F5344CB8AC3E}">
        <p14:creationId xmlns:p14="http://schemas.microsoft.com/office/powerpoint/2010/main" val="1770352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jekt pre obsah 1">
            <a:extLst>
              <a:ext uri="{FF2B5EF4-FFF2-40B4-BE49-F238E27FC236}">
                <a16:creationId xmlns:a16="http://schemas.microsoft.com/office/drawing/2014/main" id="{C3E691AA-8F90-DA45-AE61-F93D39554957}"/>
              </a:ext>
            </a:extLst>
          </p:cNvPr>
          <p:cNvSpPr>
            <a:spLocks noGrp="1"/>
          </p:cNvSpPr>
          <p:nvPr>
            <p:ph idx="1"/>
          </p:nvPr>
        </p:nvSpPr>
        <p:spPr>
          <a:xfrm>
            <a:off x="954741" y="372889"/>
            <a:ext cx="8113536" cy="5117202"/>
          </a:xfrm>
        </p:spPr>
        <p:txBody>
          <a:bodyPr/>
          <a:lstStyle/>
          <a:p>
            <a:r>
              <a:rPr lang="sk-SK" dirty="0"/>
              <a:t>cieľovú skupinu a iné zainteresované strany; </a:t>
            </a:r>
          </a:p>
          <a:p>
            <a:r>
              <a:rPr lang="sk-SK" dirty="0"/>
              <a:t>metódy konzultácií a šírenia informácií; </a:t>
            </a:r>
          </a:p>
          <a:p>
            <a:r>
              <a:rPr lang="sk-SK" dirty="0"/>
              <a:t>špecifické plány pre konkrétne okolnosti – ako sú vzdialené alebo vidiecke lokality a prepojenia na inštitucionálne aktivity; </a:t>
            </a:r>
          </a:p>
          <a:p>
            <a:r>
              <a:rPr lang="sk-SK" dirty="0"/>
              <a:t>časový rámec hodnotenia; </a:t>
            </a:r>
          </a:p>
          <a:p>
            <a:r>
              <a:rPr lang="sk-SK" dirty="0"/>
              <a:t>plán hodnotenia implementácie usmernenia a prekážok implementácie; </a:t>
            </a:r>
          </a:p>
          <a:p>
            <a:r>
              <a:rPr lang="sk-SK" dirty="0"/>
              <a:t>plán hodnotenia platnosti usmernení; a </a:t>
            </a:r>
          </a:p>
          <a:p>
            <a:r>
              <a:rPr lang="sk-SK" dirty="0"/>
              <a:t>plány revízií. </a:t>
            </a:r>
          </a:p>
        </p:txBody>
      </p:sp>
      <p:sp>
        <p:nvSpPr>
          <p:cNvPr id="3" name="Nadpis 2">
            <a:extLst>
              <a:ext uri="{FF2B5EF4-FFF2-40B4-BE49-F238E27FC236}">
                <a16:creationId xmlns:a16="http://schemas.microsoft.com/office/drawing/2014/main" id="{DF7DD32B-67D1-0841-BBAB-34F257B3E91C}"/>
              </a:ext>
            </a:extLst>
          </p:cNvPr>
          <p:cNvSpPr>
            <a:spLocks noGrp="1"/>
          </p:cNvSpPr>
          <p:nvPr>
            <p:ph type="title"/>
          </p:nvPr>
        </p:nvSpPr>
        <p:spPr>
          <a:xfrm>
            <a:off x="856449" y="5835836"/>
            <a:ext cx="8312587" cy="1008380"/>
          </a:xfrm>
        </p:spPr>
        <p:txBody>
          <a:bodyPr/>
          <a:lstStyle/>
          <a:p>
            <a:r>
              <a:rPr lang="sk-SK" sz="4000" dirty="0"/>
              <a:t>Časť správy o šírení, implementácii, hodnotení a revízii</a:t>
            </a:r>
          </a:p>
        </p:txBody>
      </p:sp>
      <p:sp>
        <p:nvSpPr>
          <p:cNvPr id="4" name="Zástupný objekt pre dátum 3">
            <a:extLst>
              <a:ext uri="{FF2B5EF4-FFF2-40B4-BE49-F238E27FC236}">
                <a16:creationId xmlns:a16="http://schemas.microsoft.com/office/drawing/2014/main" id="{3CF8736D-7095-D143-BCB9-FC8B9B9D835C}"/>
              </a:ext>
            </a:extLst>
          </p:cNvPr>
          <p:cNvSpPr>
            <a:spLocks noGrp="1"/>
          </p:cNvSpPr>
          <p:nvPr>
            <p:ph type="dt" sz="half" idx="10"/>
          </p:nvPr>
        </p:nvSpPr>
        <p:spPr/>
        <p:txBody>
          <a:bodyPr/>
          <a:lstStyle/>
          <a:p>
            <a:fld id="{17D84F83-A9A5-C942-A03F-560C803C3F5D}" type="datetime1">
              <a:rPr lang="sk-SK" smtClean="0"/>
              <a:t>4.4.22</a:t>
            </a:fld>
            <a:endParaRPr lang="en-GB"/>
          </a:p>
        </p:txBody>
      </p:sp>
      <p:sp>
        <p:nvSpPr>
          <p:cNvPr id="5" name="Zástupný objekt pre číslo snímky 4">
            <a:extLst>
              <a:ext uri="{FF2B5EF4-FFF2-40B4-BE49-F238E27FC236}">
                <a16:creationId xmlns:a16="http://schemas.microsoft.com/office/drawing/2014/main" id="{1FAA3205-D456-9347-BD08-FB944119BF63}"/>
              </a:ext>
            </a:extLst>
          </p:cNvPr>
          <p:cNvSpPr>
            <a:spLocks noGrp="1"/>
          </p:cNvSpPr>
          <p:nvPr>
            <p:ph type="sldNum" sz="quarter" idx="11"/>
          </p:nvPr>
        </p:nvSpPr>
        <p:spPr/>
        <p:txBody>
          <a:bodyPr/>
          <a:lstStyle/>
          <a:p>
            <a:fld id="{20C92893-8C51-46CF-9D47-24B3C575AFAA}" type="slidenum">
              <a:rPr lang="en-GB" smtClean="0"/>
              <a:pPr/>
              <a:t>12</a:t>
            </a:fld>
            <a:endParaRPr lang="en-GB"/>
          </a:p>
        </p:txBody>
      </p:sp>
      <p:sp>
        <p:nvSpPr>
          <p:cNvPr id="6" name="Zástupný objekt pre pätu 5">
            <a:extLst>
              <a:ext uri="{FF2B5EF4-FFF2-40B4-BE49-F238E27FC236}">
                <a16:creationId xmlns:a16="http://schemas.microsoft.com/office/drawing/2014/main" id="{4E137587-191E-D34B-8CE8-B5B895AD68CB}"/>
              </a:ext>
            </a:extLst>
          </p:cNvPr>
          <p:cNvSpPr>
            <a:spLocks noGrp="1"/>
          </p:cNvSpPr>
          <p:nvPr>
            <p:ph type="ftr" sz="quarter" idx="12"/>
          </p:nvPr>
        </p:nvSpPr>
        <p:spPr/>
        <p:txBody>
          <a:bodyPr/>
          <a:lstStyle/>
          <a:p>
            <a:r>
              <a:rPr lang="en-GB"/>
              <a:t>rusnak.truni.sk</a:t>
            </a:r>
          </a:p>
        </p:txBody>
      </p:sp>
    </p:spTree>
    <p:extLst>
      <p:ext uri="{BB962C8B-B14F-4D97-AF65-F5344CB8AC3E}">
        <p14:creationId xmlns:p14="http://schemas.microsoft.com/office/powerpoint/2010/main" val="10183715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jekt pre obsah 1">
            <a:extLst>
              <a:ext uri="{FF2B5EF4-FFF2-40B4-BE49-F238E27FC236}">
                <a16:creationId xmlns:a16="http://schemas.microsoft.com/office/drawing/2014/main" id="{F38E71A0-A5F8-CC41-B283-E1044CFE4539}"/>
              </a:ext>
            </a:extLst>
          </p:cNvPr>
          <p:cNvSpPr>
            <a:spLocks noGrp="1"/>
          </p:cNvSpPr>
          <p:nvPr>
            <p:ph idx="1"/>
          </p:nvPr>
        </p:nvSpPr>
        <p:spPr>
          <a:xfrm>
            <a:off x="742243" y="372889"/>
            <a:ext cx="8312587" cy="5392271"/>
          </a:xfrm>
        </p:spPr>
        <p:txBody>
          <a:bodyPr>
            <a:normAutofit/>
          </a:bodyPr>
          <a:lstStyle/>
          <a:p>
            <a:r>
              <a:rPr lang="sk-SK" sz="2800" dirty="0"/>
              <a:t>návrhy na zlepšenie smerníc a ich kapacity na zlepšenie budúcej starostlivosti a optimalizáciu využívania zdrojov; </a:t>
            </a:r>
          </a:p>
          <a:p>
            <a:r>
              <a:rPr lang="sk-SK" sz="2800" dirty="0"/>
              <a:t>medzery vo vedeckých poznatkoch alebo iné medzery v informáciách – napríklad údaje o nákladoch – pre budúce skúmanie; a </a:t>
            </a:r>
          </a:p>
          <a:p>
            <a:r>
              <a:rPr lang="sk-SK" sz="2800" dirty="0"/>
              <a:t>organizačné, finančné alebo iné „procesné“ faktory, ktoré môžu zvýšiť kvalitu výsledkov očakávaných od implementácie usmernení.</a:t>
            </a:r>
          </a:p>
        </p:txBody>
      </p:sp>
      <p:sp>
        <p:nvSpPr>
          <p:cNvPr id="3" name="Nadpis 2">
            <a:extLst>
              <a:ext uri="{FF2B5EF4-FFF2-40B4-BE49-F238E27FC236}">
                <a16:creationId xmlns:a16="http://schemas.microsoft.com/office/drawing/2014/main" id="{A805C113-3430-FF40-802A-89FB3451F255}"/>
              </a:ext>
            </a:extLst>
          </p:cNvPr>
          <p:cNvSpPr>
            <a:spLocks noGrp="1"/>
          </p:cNvSpPr>
          <p:nvPr>
            <p:ph type="title"/>
          </p:nvPr>
        </p:nvSpPr>
        <p:spPr>
          <a:xfrm>
            <a:off x="881637" y="5042647"/>
            <a:ext cx="8312587" cy="2047525"/>
          </a:xfrm>
        </p:spPr>
        <p:txBody>
          <a:bodyPr/>
          <a:lstStyle/>
          <a:p>
            <a:r>
              <a:rPr lang="sk-SK" dirty="0"/>
              <a:t>Časť, ktorá sa týka budúceho výskumu</a:t>
            </a:r>
          </a:p>
        </p:txBody>
      </p:sp>
      <p:sp>
        <p:nvSpPr>
          <p:cNvPr id="4" name="Zástupný objekt pre dátum 3">
            <a:extLst>
              <a:ext uri="{FF2B5EF4-FFF2-40B4-BE49-F238E27FC236}">
                <a16:creationId xmlns:a16="http://schemas.microsoft.com/office/drawing/2014/main" id="{36680E81-EFA3-7144-8193-CE1F8AD0007C}"/>
              </a:ext>
            </a:extLst>
          </p:cNvPr>
          <p:cNvSpPr>
            <a:spLocks noGrp="1"/>
          </p:cNvSpPr>
          <p:nvPr>
            <p:ph type="dt" sz="half" idx="10"/>
          </p:nvPr>
        </p:nvSpPr>
        <p:spPr/>
        <p:txBody>
          <a:bodyPr/>
          <a:lstStyle/>
          <a:p>
            <a:fld id="{17D84F83-A9A5-C942-A03F-560C803C3F5D}" type="datetime1">
              <a:rPr lang="sk-SK" smtClean="0"/>
              <a:t>4.4.22</a:t>
            </a:fld>
            <a:endParaRPr lang="en-GB"/>
          </a:p>
        </p:txBody>
      </p:sp>
      <p:sp>
        <p:nvSpPr>
          <p:cNvPr id="5" name="Zástupný objekt pre číslo snímky 4">
            <a:extLst>
              <a:ext uri="{FF2B5EF4-FFF2-40B4-BE49-F238E27FC236}">
                <a16:creationId xmlns:a16="http://schemas.microsoft.com/office/drawing/2014/main" id="{1B743A6F-BDEB-BB4A-9FD6-C274F01A87BE}"/>
              </a:ext>
            </a:extLst>
          </p:cNvPr>
          <p:cNvSpPr>
            <a:spLocks noGrp="1"/>
          </p:cNvSpPr>
          <p:nvPr>
            <p:ph type="sldNum" sz="quarter" idx="11"/>
          </p:nvPr>
        </p:nvSpPr>
        <p:spPr/>
        <p:txBody>
          <a:bodyPr/>
          <a:lstStyle/>
          <a:p>
            <a:fld id="{20C92893-8C51-46CF-9D47-24B3C575AFAA}" type="slidenum">
              <a:rPr lang="en-GB" smtClean="0"/>
              <a:pPr/>
              <a:t>13</a:t>
            </a:fld>
            <a:endParaRPr lang="en-GB"/>
          </a:p>
        </p:txBody>
      </p:sp>
      <p:sp>
        <p:nvSpPr>
          <p:cNvPr id="6" name="Zástupný objekt pre pätu 5">
            <a:extLst>
              <a:ext uri="{FF2B5EF4-FFF2-40B4-BE49-F238E27FC236}">
                <a16:creationId xmlns:a16="http://schemas.microsoft.com/office/drawing/2014/main" id="{03DCBF9C-1491-AC40-AB7D-757E4C6EA16A}"/>
              </a:ext>
            </a:extLst>
          </p:cNvPr>
          <p:cNvSpPr>
            <a:spLocks noGrp="1"/>
          </p:cNvSpPr>
          <p:nvPr>
            <p:ph type="ftr" sz="quarter" idx="12"/>
          </p:nvPr>
        </p:nvSpPr>
        <p:spPr/>
        <p:txBody>
          <a:bodyPr/>
          <a:lstStyle/>
          <a:p>
            <a:r>
              <a:rPr lang="en-GB"/>
              <a:t>rusnak.truni.sk</a:t>
            </a:r>
          </a:p>
        </p:txBody>
      </p:sp>
    </p:spTree>
    <p:extLst>
      <p:ext uri="{BB962C8B-B14F-4D97-AF65-F5344CB8AC3E}">
        <p14:creationId xmlns:p14="http://schemas.microsoft.com/office/powerpoint/2010/main" val="18292158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A6DFCF1-7340-478E-9C8C-D4CBBDAB6593}"/>
              </a:ext>
            </a:extLst>
          </p:cNvPr>
          <p:cNvSpPr>
            <a:spLocks noGrp="1"/>
          </p:cNvSpPr>
          <p:nvPr>
            <p:ph type="title"/>
          </p:nvPr>
        </p:nvSpPr>
        <p:spPr>
          <a:xfrm>
            <a:off x="686069" y="6023486"/>
            <a:ext cx="8312587" cy="1008380"/>
          </a:xfrm>
        </p:spPr>
        <p:txBody>
          <a:bodyPr/>
          <a:lstStyle/>
          <a:p>
            <a:r>
              <a:rPr lang="sk-SK" dirty="0"/>
              <a:t>Posúdenie guidelines</a:t>
            </a:r>
            <a:endParaRPr lang="en-US" dirty="0"/>
          </a:p>
        </p:txBody>
      </p:sp>
      <p:sp>
        <p:nvSpPr>
          <p:cNvPr id="3" name="Zástupný objekt pre obsah 2">
            <a:extLst>
              <a:ext uri="{FF2B5EF4-FFF2-40B4-BE49-F238E27FC236}">
                <a16:creationId xmlns:a16="http://schemas.microsoft.com/office/drawing/2014/main" id="{FDE2EC7D-F2CE-4F3A-A169-FDBDE9D22CCF}"/>
              </a:ext>
            </a:extLst>
          </p:cNvPr>
          <p:cNvSpPr>
            <a:spLocks noGrp="1"/>
          </p:cNvSpPr>
          <p:nvPr>
            <p:ph idx="1"/>
          </p:nvPr>
        </p:nvSpPr>
        <p:spPr>
          <a:xfrm>
            <a:off x="616449" y="756287"/>
            <a:ext cx="8451828" cy="5012501"/>
          </a:xfrm>
        </p:spPr>
        <p:txBody>
          <a:bodyPr>
            <a:normAutofit/>
          </a:bodyPr>
          <a:lstStyle/>
          <a:p>
            <a:r>
              <a:rPr lang="sk-SK" sz="2800" dirty="0"/>
              <a:t>Adekvátnosť samotného dokumentu usmernenia by sa mala vyhodnotiť preskúmaním, či je v súlade s medzinárodne prijatými zásadami. </a:t>
            </a:r>
          </a:p>
          <a:p>
            <a:r>
              <a:rPr lang="sk-SK" sz="2800" dirty="0"/>
              <a:t>Hodnotiaci nástroj je formálny dotazník, ktorý vyžaduje, aby odborníci hodnotili usmernenia podľa rôznych charakteristík, ako je ich klinická použiteľnosť a flexibilita, spoľahlivosť a reprodukovateľnosť, platnosť a jasnosť.</a:t>
            </a:r>
          </a:p>
          <a:p>
            <a:r>
              <a:rPr lang="sk-SK" sz="2800" dirty="0"/>
              <a:t>AGREE II nástroj pre posúdenie preberieme na samostatnej prednáške</a:t>
            </a:r>
            <a:endParaRPr lang="en-US" sz="2800" dirty="0"/>
          </a:p>
        </p:txBody>
      </p:sp>
    </p:spTree>
    <p:extLst>
      <p:ext uri="{BB962C8B-B14F-4D97-AF65-F5344CB8AC3E}">
        <p14:creationId xmlns:p14="http://schemas.microsoft.com/office/powerpoint/2010/main" val="33473905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Zástupný text 7">
            <a:extLst>
              <a:ext uri="{FF2B5EF4-FFF2-40B4-BE49-F238E27FC236}">
                <a16:creationId xmlns:a16="http://schemas.microsoft.com/office/drawing/2014/main" id="{E17140B3-949A-BA49-BA8B-D354673B78DE}"/>
              </a:ext>
            </a:extLst>
          </p:cNvPr>
          <p:cNvSpPr>
            <a:spLocks noGrp="1"/>
          </p:cNvSpPr>
          <p:nvPr>
            <p:ph type="body" idx="1"/>
          </p:nvPr>
        </p:nvSpPr>
        <p:spPr>
          <a:xfrm>
            <a:off x="5015792" y="4383229"/>
            <a:ext cx="4114311" cy="1977229"/>
          </a:xfrm>
        </p:spPr>
        <p:txBody>
          <a:bodyPr>
            <a:normAutofit fontScale="92500" lnSpcReduction="10000"/>
          </a:bodyPr>
          <a:lstStyle/>
          <a:p>
            <a:r>
              <a:rPr lang="sk-SK" dirty="0">
                <a:effectLst/>
              </a:rPr>
              <a:t>National </a:t>
            </a:r>
            <a:r>
              <a:rPr lang="sk-SK" dirty="0" err="1">
                <a:effectLst/>
              </a:rPr>
              <a:t>Health</a:t>
            </a:r>
            <a:r>
              <a:rPr lang="sk-SK" dirty="0">
                <a:effectLst/>
              </a:rPr>
              <a:t> and </a:t>
            </a:r>
            <a:r>
              <a:rPr lang="sk-SK" dirty="0" err="1">
                <a:effectLst/>
              </a:rPr>
              <a:t>Medical</a:t>
            </a:r>
            <a:r>
              <a:rPr lang="sk-SK" dirty="0">
                <a:effectLst/>
              </a:rPr>
              <a:t> </a:t>
            </a:r>
            <a:r>
              <a:rPr lang="sk-SK" dirty="0" err="1">
                <a:effectLst/>
              </a:rPr>
              <a:t>Research</a:t>
            </a:r>
            <a:r>
              <a:rPr lang="sk-SK" dirty="0">
                <a:effectLst/>
              </a:rPr>
              <a:t> </a:t>
            </a:r>
            <a:r>
              <a:rPr lang="sk-SK" dirty="0" err="1">
                <a:effectLst/>
              </a:rPr>
              <a:t>Council</a:t>
            </a:r>
            <a:r>
              <a:rPr lang="sk-SK" dirty="0">
                <a:effectLst/>
              </a:rPr>
              <a:t>. A </a:t>
            </a:r>
            <a:r>
              <a:rPr lang="sk-SK" dirty="0" err="1">
                <a:effectLst/>
              </a:rPr>
              <a:t>guide</a:t>
            </a:r>
            <a:r>
              <a:rPr lang="sk-SK" dirty="0">
                <a:effectLst/>
              </a:rPr>
              <a:t> to </a:t>
            </a:r>
            <a:r>
              <a:rPr lang="sk-SK" dirty="0" err="1">
                <a:effectLst/>
              </a:rPr>
              <a:t>the</a:t>
            </a:r>
            <a:r>
              <a:rPr lang="sk-SK" dirty="0">
                <a:effectLst/>
              </a:rPr>
              <a:t> </a:t>
            </a:r>
            <a:r>
              <a:rPr lang="sk-SK" dirty="0" err="1">
                <a:effectLst/>
              </a:rPr>
              <a:t>development</a:t>
            </a:r>
            <a:r>
              <a:rPr lang="sk-SK" dirty="0">
                <a:effectLst/>
              </a:rPr>
              <a:t>, </a:t>
            </a:r>
            <a:r>
              <a:rPr lang="sk-SK" dirty="0" err="1">
                <a:effectLst/>
              </a:rPr>
              <a:t>implementation</a:t>
            </a:r>
            <a:r>
              <a:rPr lang="sk-SK" dirty="0">
                <a:effectLst/>
              </a:rPr>
              <a:t> and </a:t>
            </a:r>
            <a:r>
              <a:rPr lang="sk-SK" dirty="0" err="1">
                <a:effectLst/>
              </a:rPr>
              <a:t>evaluation</a:t>
            </a:r>
            <a:r>
              <a:rPr lang="sk-SK" dirty="0">
                <a:effectLst/>
              </a:rPr>
              <a:t> of </a:t>
            </a:r>
            <a:r>
              <a:rPr lang="sk-SK" dirty="0" err="1">
                <a:effectLst/>
              </a:rPr>
              <a:t>clinical</a:t>
            </a:r>
            <a:r>
              <a:rPr lang="sk-SK" dirty="0">
                <a:effectLst/>
              </a:rPr>
              <a:t> </a:t>
            </a:r>
            <a:r>
              <a:rPr lang="sk-SK" dirty="0" err="1">
                <a:effectLst/>
              </a:rPr>
              <a:t>practice</a:t>
            </a:r>
            <a:r>
              <a:rPr lang="sk-SK" dirty="0">
                <a:effectLst/>
              </a:rPr>
              <a:t> guidelines. Canberra, Commonwealth of </a:t>
            </a:r>
            <a:r>
              <a:rPr lang="sk-SK" dirty="0" err="1">
                <a:effectLst/>
              </a:rPr>
              <a:t>Australia</a:t>
            </a:r>
            <a:r>
              <a:rPr lang="sk-SK" dirty="0">
                <a:effectLst/>
              </a:rPr>
              <a:t>: NHMRC; 1998. </a:t>
            </a:r>
          </a:p>
          <a:p>
            <a:endParaRPr lang="sk-SK" dirty="0"/>
          </a:p>
        </p:txBody>
      </p:sp>
      <p:sp>
        <p:nvSpPr>
          <p:cNvPr id="4" name="Zástupný objekt pre dátum 3">
            <a:extLst>
              <a:ext uri="{FF2B5EF4-FFF2-40B4-BE49-F238E27FC236}">
                <a16:creationId xmlns:a16="http://schemas.microsoft.com/office/drawing/2014/main" id="{96AC3FDF-6205-1041-8F6B-EB03959FA8E7}"/>
              </a:ext>
            </a:extLst>
          </p:cNvPr>
          <p:cNvSpPr>
            <a:spLocks noGrp="1"/>
          </p:cNvSpPr>
          <p:nvPr>
            <p:ph type="dt" sz="half" idx="10"/>
          </p:nvPr>
        </p:nvSpPr>
        <p:spPr/>
        <p:txBody>
          <a:bodyPr/>
          <a:lstStyle/>
          <a:p>
            <a:fld id="{17D84F83-A9A5-C942-A03F-560C803C3F5D}" type="datetime1">
              <a:rPr lang="sk-SK" smtClean="0"/>
              <a:t>4.4.22</a:t>
            </a:fld>
            <a:endParaRPr lang="en-GB"/>
          </a:p>
        </p:txBody>
      </p:sp>
      <p:sp>
        <p:nvSpPr>
          <p:cNvPr id="5" name="Zástupný objekt pre číslo snímky 4">
            <a:extLst>
              <a:ext uri="{FF2B5EF4-FFF2-40B4-BE49-F238E27FC236}">
                <a16:creationId xmlns:a16="http://schemas.microsoft.com/office/drawing/2014/main" id="{66381C1F-C562-CA42-8998-F32C1F7C2A92}"/>
              </a:ext>
            </a:extLst>
          </p:cNvPr>
          <p:cNvSpPr>
            <a:spLocks noGrp="1"/>
          </p:cNvSpPr>
          <p:nvPr>
            <p:ph type="sldNum" sz="quarter" idx="11"/>
          </p:nvPr>
        </p:nvSpPr>
        <p:spPr/>
        <p:txBody>
          <a:bodyPr/>
          <a:lstStyle/>
          <a:p>
            <a:fld id="{20C92893-8C51-46CF-9D47-24B3C575AFAA}" type="slidenum">
              <a:rPr lang="en-GB" smtClean="0"/>
              <a:pPr/>
              <a:t>15</a:t>
            </a:fld>
            <a:endParaRPr lang="en-GB"/>
          </a:p>
        </p:txBody>
      </p:sp>
      <p:sp>
        <p:nvSpPr>
          <p:cNvPr id="6" name="Zástupný objekt pre pätu 5">
            <a:extLst>
              <a:ext uri="{FF2B5EF4-FFF2-40B4-BE49-F238E27FC236}">
                <a16:creationId xmlns:a16="http://schemas.microsoft.com/office/drawing/2014/main" id="{A362AB42-ED19-EB41-BCDC-3E9C2473473F}"/>
              </a:ext>
            </a:extLst>
          </p:cNvPr>
          <p:cNvSpPr>
            <a:spLocks noGrp="1"/>
          </p:cNvSpPr>
          <p:nvPr>
            <p:ph type="ftr" sz="quarter" idx="12"/>
          </p:nvPr>
        </p:nvSpPr>
        <p:spPr/>
        <p:txBody>
          <a:bodyPr/>
          <a:lstStyle/>
          <a:p>
            <a:r>
              <a:rPr lang="en-GB"/>
              <a:t>rusnak.truni.sk</a:t>
            </a:r>
          </a:p>
        </p:txBody>
      </p:sp>
      <p:sp>
        <p:nvSpPr>
          <p:cNvPr id="7" name="Nadpis 6">
            <a:extLst>
              <a:ext uri="{FF2B5EF4-FFF2-40B4-BE49-F238E27FC236}">
                <a16:creationId xmlns:a16="http://schemas.microsoft.com/office/drawing/2014/main" id="{6FCECB50-3420-F542-A9BD-ED62F4F269C4}"/>
              </a:ext>
            </a:extLst>
          </p:cNvPr>
          <p:cNvSpPr>
            <a:spLocks noGrp="1"/>
          </p:cNvSpPr>
          <p:nvPr>
            <p:ph type="title"/>
          </p:nvPr>
        </p:nvSpPr>
        <p:spPr>
          <a:xfrm>
            <a:off x="484094" y="2100791"/>
            <a:ext cx="8684942" cy="2591537"/>
          </a:xfrm>
        </p:spPr>
        <p:txBody>
          <a:bodyPr/>
          <a:lstStyle/>
          <a:p>
            <a:r>
              <a:rPr lang="sk-SK" dirty="0"/>
              <a:t>ŠÍRENIE A ZAVEDENIE SMERNICE</a:t>
            </a:r>
          </a:p>
        </p:txBody>
      </p:sp>
      <p:pic>
        <p:nvPicPr>
          <p:cNvPr id="1026" name="Picture 2" descr="Dissemination (LA #10) – Melissa Daigle-BSN4416">
            <a:extLst>
              <a:ext uri="{FF2B5EF4-FFF2-40B4-BE49-F238E27FC236}">
                <a16:creationId xmlns:a16="http://schemas.microsoft.com/office/drawing/2014/main" id="{D6556E3C-5DB3-F14E-9817-EFC38188ADB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47837" y="118504"/>
            <a:ext cx="3233328" cy="2591537"/>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Learning about Implementation | URBACT">
            <a:extLst>
              <a:ext uri="{FF2B5EF4-FFF2-40B4-BE49-F238E27FC236}">
                <a16:creationId xmlns:a16="http://schemas.microsoft.com/office/drawing/2014/main" id="{64DACFC3-580E-8645-A536-A0FCA42A9A5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4133" y="4735677"/>
            <a:ext cx="3272377" cy="245428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896666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9D65890-D3DC-4297-AEB5-33031B6DF58C}"/>
              </a:ext>
            </a:extLst>
          </p:cNvPr>
          <p:cNvSpPr>
            <a:spLocks noGrp="1"/>
          </p:cNvSpPr>
          <p:nvPr>
            <p:ph type="title"/>
          </p:nvPr>
        </p:nvSpPr>
        <p:spPr/>
        <p:txBody>
          <a:bodyPr/>
          <a:lstStyle/>
          <a:p>
            <a:r>
              <a:rPr lang="sk-SK" dirty="0"/>
              <a:t>7. Prezentácia a rozšírenie </a:t>
            </a:r>
            <a:r>
              <a:rPr lang="sk-SK" dirty="0" err="1"/>
              <a:t>guidelines</a:t>
            </a:r>
            <a:endParaRPr lang="en-US" dirty="0"/>
          </a:p>
        </p:txBody>
      </p:sp>
      <p:sp>
        <p:nvSpPr>
          <p:cNvPr id="3" name="Zástupný objekt pre obsah 2">
            <a:extLst>
              <a:ext uri="{FF2B5EF4-FFF2-40B4-BE49-F238E27FC236}">
                <a16:creationId xmlns:a16="http://schemas.microsoft.com/office/drawing/2014/main" id="{49FF4511-C1A7-4FC7-9681-DAB498A492B4}"/>
              </a:ext>
            </a:extLst>
          </p:cNvPr>
          <p:cNvSpPr>
            <a:spLocks noGrp="1"/>
          </p:cNvSpPr>
          <p:nvPr>
            <p:ph idx="1"/>
          </p:nvPr>
        </p:nvSpPr>
        <p:spPr>
          <a:xfrm>
            <a:off x="359596" y="756287"/>
            <a:ext cx="8708681" cy="4033519"/>
          </a:xfrm>
        </p:spPr>
        <p:txBody>
          <a:bodyPr>
            <a:normAutofit/>
          </a:bodyPr>
          <a:lstStyle/>
          <a:p>
            <a:r>
              <a:rPr lang="sk-SK" dirty="0"/>
              <a:t>široká paleta formátov a štýlov,</a:t>
            </a:r>
          </a:p>
          <a:p>
            <a:r>
              <a:rPr lang="sk-SK" dirty="0"/>
              <a:t>zrozumiteľnosť definícií, jazyka a formátu</a:t>
            </a:r>
          </a:p>
          <a:p>
            <a:r>
              <a:rPr lang="sk-SK" dirty="0"/>
              <a:t>Guidelines – napísané v </a:t>
            </a:r>
            <a:r>
              <a:rPr lang="sk-SK" b="1" dirty="0"/>
              <a:t>jednoznačnom jazyku, </a:t>
            </a:r>
            <a:r>
              <a:rPr lang="sk-SK" dirty="0"/>
              <a:t>všetky definície a termíny by mali byť dostatočne vysvetlené</a:t>
            </a:r>
          </a:p>
          <a:p>
            <a:r>
              <a:rPr lang="sk-SK" b="1" dirty="0"/>
              <a:t>Formát </a:t>
            </a:r>
            <a:r>
              <a:rPr lang="sk-SK" dirty="0"/>
              <a:t>odborného guidelines sa líši </a:t>
            </a:r>
            <a:r>
              <a:rPr lang="sk-SK" b="1" dirty="0"/>
              <a:t>v závislosti od cieľovej skupiny </a:t>
            </a:r>
            <a:r>
              <a:rPr lang="sk-SK" dirty="0"/>
              <a:t>užívateľov, témy a zamýšľaného použitia guidelines.</a:t>
            </a:r>
          </a:p>
          <a:p>
            <a:r>
              <a:rPr lang="sk-SK" dirty="0"/>
              <a:t>V ideálnom prípade by sa metóda prezentácie mala </a:t>
            </a:r>
            <a:r>
              <a:rPr lang="sk-SK" b="1" dirty="0"/>
              <a:t>konzultovať s koncovými užívateľmi </a:t>
            </a:r>
            <a:r>
              <a:rPr lang="sk-SK" dirty="0"/>
              <a:t>v rámci konzultačnej fázy.</a:t>
            </a:r>
          </a:p>
          <a:p>
            <a:endParaRPr lang="en-US" dirty="0"/>
          </a:p>
        </p:txBody>
      </p:sp>
    </p:spTree>
    <p:extLst>
      <p:ext uri="{BB962C8B-B14F-4D97-AF65-F5344CB8AC3E}">
        <p14:creationId xmlns:p14="http://schemas.microsoft.com/office/powerpoint/2010/main" val="373725470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746F267-DD39-4A44-B8C4-35C81CC49D81}"/>
              </a:ext>
            </a:extLst>
          </p:cNvPr>
          <p:cNvSpPr>
            <a:spLocks noGrp="1"/>
          </p:cNvSpPr>
          <p:nvPr>
            <p:ph type="title"/>
          </p:nvPr>
        </p:nvSpPr>
        <p:spPr/>
        <p:txBody>
          <a:bodyPr/>
          <a:lstStyle/>
          <a:p>
            <a:r>
              <a:rPr lang="sk-SK" dirty="0"/>
              <a:t>Všeobecná osnova odborného </a:t>
            </a:r>
            <a:r>
              <a:rPr lang="sk-SK" dirty="0" err="1"/>
              <a:t>guideline</a:t>
            </a:r>
            <a:endParaRPr lang="en-US" dirty="0"/>
          </a:p>
        </p:txBody>
      </p:sp>
      <p:sp>
        <p:nvSpPr>
          <p:cNvPr id="3" name="Zástupný objekt pre obsah 2">
            <a:extLst>
              <a:ext uri="{FF2B5EF4-FFF2-40B4-BE49-F238E27FC236}">
                <a16:creationId xmlns:a16="http://schemas.microsoft.com/office/drawing/2014/main" id="{ABFCD954-A2EA-46B2-A66D-AD017AB46F60}"/>
              </a:ext>
            </a:extLst>
          </p:cNvPr>
          <p:cNvSpPr>
            <a:spLocks noGrp="1"/>
          </p:cNvSpPr>
          <p:nvPr>
            <p:ph idx="1"/>
          </p:nvPr>
        </p:nvSpPr>
        <p:spPr>
          <a:xfrm>
            <a:off x="929640" y="733152"/>
            <a:ext cx="8312586" cy="3547115"/>
          </a:xfrm>
        </p:spPr>
        <p:txBody>
          <a:bodyPr>
            <a:normAutofit fontScale="92500"/>
          </a:bodyPr>
          <a:lstStyle/>
          <a:p>
            <a:pPr marL="0" indent="0">
              <a:buNone/>
            </a:pPr>
            <a:r>
              <a:rPr lang="sk-SK" dirty="0">
                <a:latin typeface="+mj-lt"/>
              </a:rPr>
              <a:t>Každý </a:t>
            </a:r>
            <a:r>
              <a:rPr lang="sk-SK" dirty="0" err="1">
                <a:latin typeface="+mj-lt"/>
              </a:rPr>
              <a:t>guideline</a:t>
            </a:r>
            <a:r>
              <a:rPr lang="sk-SK" dirty="0">
                <a:latin typeface="+mj-lt"/>
              </a:rPr>
              <a:t> by mal obsahovať:</a:t>
            </a:r>
          </a:p>
          <a:p>
            <a:r>
              <a:rPr lang="sk-SK" b="1" dirty="0">
                <a:latin typeface="+mj-lt"/>
              </a:rPr>
              <a:t>1. úvod</a:t>
            </a:r>
            <a:r>
              <a:rPr lang="sk-SK" dirty="0">
                <a:latin typeface="+mj-lt"/>
              </a:rPr>
              <a:t>, ktorý naznačuje potrebu guidelines a dôsledne definuje kompetencie a právomoci guidelines,</a:t>
            </a:r>
          </a:p>
          <a:p>
            <a:r>
              <a:rPr lang="sk-SK" b="1" dirty="0">
                <a:latin typeface="+mj-lt"/>
              </a:rPr>
              <a:t>2. informáciu o skupinách pacientov a lekárov</a:t>
            </a:r>
            <a:r>
              <a:rPr lang="sk-SK" dirty="0">
                <a:latin typeface="+mj-lt"/>
              </a:rPr>
              <a:t>, na ktoré sa vzťahuje a pre ktorých je  určené,</a:t>
            </a:r>
          </a:p>
          <a:p>
            <a:r>
              <a:rPr lang="sk-SK" dirty="0">
                <a:latin typeface="+mj-lt"/>
              </a:rPr>
              <a:t>3. jasné </a:t>
            </a:r>
            <a:r>
              <a:rPr lang="sk-SK" b="1" dirty="0">
                <a:latin typeface="+mj-lt"/>
              </a:rPr>
              <a:t>vyjadrenie otázky a problému</a:t>
            </a:r>
            <a:r>
              <a:rPr lang="sk-SK" dirty="0">
                <a:latin typeface="+mj-lt"/>
              </a:rPr>
              <a:t>, o ktorom sa uvažuje,</a:t>
            </a:r>
          </a:p>
          <a:p>
            <a:r>
              <a:rPr lang="sk-SK" dirty="0">
                <a:latin typeface="+mj-lt"/>
              </a:rPr>
              <a:t>4. stručné </a:t>
            </a:r>
            <a:r>
              <a:rPr lang="sk-SK" b="1" dirty="0">
                <a:latin typeface="+mj-lt"/>
              </a:rPr>
              <a:t>vysvetlenie dostupných možností </a:t>
            </a:r>
            <a:r>
              <a:rPr lang="sk-SK" dirty="0">
                <a:latin typeface="+mj-lt"/>
              </a:rPr>
              <a:t>liečby/postupov,</a:t>
            </a:r>
          </a:p>
          <a:p>
            <a:r>
              <a:rPr lang="sk-SK" b="1" dirty="0">
                <a:latin typeface="+mj-lt"/>
              </a:rPr>
              <a:t>5. zhrnutie záverov </a:t>
            </a:r>
            <a:r>
              <a:rPr lang="sk-SK" dirty="0">
                <a:latin typeface="+mj-lt"/>
              </a:rPr>
              <a:t>vyvodených z kritického hodnotenia dôkazov,</a:t>
            </a:r>
          </a:p>
        </p:txBody>
      </p:sp>
    </p:spTree>
    <p:extLst>
      <p:ext uri="{BB962C8B-B14F-4D97-AF65-F5344CB8AC3E}">
        <p14:creationId xmlns:p14="http://schemas.microsoft.com/office/powerpoint/2010/main" val="60616534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9B5C883-2C31-4671-9571-A49D1D895041}"/>
              </a:ext>
            </a:extLst>
          </p:cNvPr>
          <p:cNvSpPr>
            <a:spLocks noGrp="1"/>
          </p:cNvSpPr>
          <p:nvPr>
            <p:ph type="title"/>
          </p:nvPr>
        </p:nvSpPr>
        <p:spPr/>
        <p:txBody>
          <a:bodyPr/>
          <a:lstStyle/>
          <a:p>
            <a:endParaRPr lang="en-US"/>
          </a:p>
        </p:txBody>
      </p:sp>
      <p:sp>
        <p:nvSpPr>
          <p:cNvPr id="3" name="Zástupný objekt pre obsah 2">
            <a:extLst>
              <a:ext uri="{FF2B5EF4-FFF2-40B4-BE49-F238E27FC236}">
                <a16:creationId xmlns:a16="http://schemas.microsoft.com/office/drawing/2014/main" id="{66EC912B-B7C6-465F-982C-0885EDEB70D1}"/>
              </a:ext>
            </a:extLst>
          </p:cNvPr>
          <p:cNvSpPr>
            <a:spLocks noGrp="1"/>
          </p:cNvSpPr>
          <p:nvPr>
            <p:ph idx="1"/>
          </p:nvPr>
        </p:nvSpPr>
        <p:spPr>
          <a:xfrm>
            <a:off x="965771" y="756287"/>
            <a:ext cx="8102506" cy="4033519"/>
          </a:xfrm>
        </p:spPr>
        <p:txBody>
          <a:bodyPr>
            <a:normAutofit fontScale="92500"/>
          </a:bodyPr>
          <a:lstStyle/>
          <a:p>
            <a:r>
              <a:rPr lang="sk-SK" b="1" dirty="0">
                <a:latin typeface="+mj-lt"/>
              </a:rPr>
              <a:t>6. samotné odporúčania</a:t>
            </a:r>
            <a:r>
              <a:rPr lang="sk-SK" dirty="0">
                <a:latin typeface="+mj-lt"/>
              </a:rPr>
              <a:t>, ktoré pracovná skupina pre tvorbu guidelines vyvodila z daných dôkazov,</a:t>
            </a:r>
          </a:p>
          <a:p>
            <a:r>
              <a:rPr lang="sk-SK" b="1" dirty="0">
                <a:latin typeface="+mj-lt"/>
              </a:rPr>
              <a:t>7. stručná diskusia o </a:t>
            </a:r>
            <a:r>
              <a:rPr lang="sk-SK" dirty="0">
                <a:latin typeface="+mj-lt"/>
              </a:rPr>
              <a:t>akýchkoľvek </a:t>
            </a:r>
            <a:r>
              <a:rPr lang="sk-SK" b="1" dirty="0">
                <a:latin typeface="+mj-lt"/>
              </a:rPr>
              <a:t>praktických bodoch</a:t>
            </a:r>
            <a:r>
              <a:rPr lang="sk-SK" dirty="0">
                <a:latin typeface="+mj-lt"/>
              </a:rPr>
              <a:t>, týkajúcich sa napr. zdrojov, geografických otázok, ktoré by sa mali predniesť v rámci diskusie pri implementovaní guidelines,</a:t>
            </a:r>
          </a:p>
          <a:p>
            <a:r>
              <a:rPr lang="sk-SK" dirty="0">
                <a:latin typeface="+mj-lt"/>
              </a:rPr>
              <a:t>8. v niektorých prípadoch stručná </a:t>
            </a:r>
            <a:r>
              <a:rPr lang="sk-SK" b="1" dirty="0">
                <a:latin typeface="+mj-lt"/>
              </a:rPr>
              <a:t>diskusia o nedoriešených možnostiach liečby</a:t>
            </a:r>
            <a:r>
              <a:rPr lang="sk-SK" dirty="0">
                <a:latin typeface="+mj-lt"/>
              </a:rPr>
              <a:t>, pre ktoré sa nepodarilo nájsť dôkazy,</a:t>
            </a:r>
          </a:p>
          <a:p>
            <a:r>
              <a:rPr lang="sk-SK" dirty="0">
                <a:latin typeface="+mj-lt"/>
              </a:rPr>
              <a:t>9. prípadné </a:t>
            </a:r>
            <a:r>
              <a:rPr lang="sk-SK" b="1" dirty="0">
                <a:latin typeface="+mj-lt"/>
              </a:rPr>
              <a:t>body správnej praxe </a:t>
            </a:r>
            <a:r>
              <a:rPr lang="sk-SK" dirty="0">
                <a:latin typeface="+mj-lt"/>
              </a:rPr>
              <a:t>– dôležité usmernenie v ktorejkoľvek z vyššie menovaných oblastí, kde chýbajú adekvátne údaje,</a:t>
            </a:r>
          </a:p>
          <a:p>
            <a:r>
              <a:rPr lang="sk-SK" dirty="0">
                <a:latin typeface="+mj-lt"/>
              </a:rPr>
              <a:t>10. informácia o aktualizácii</a:t>
            </a:r>
          </a:p>
          <a:p>
            <a:endParaRPr lang="en-US" dirty="0"/>
          </a:p>
        </p:txBody>
      </p:sp>
    </p:spTree>
    <p:extLst>
      <p:ext uri="{BB962C8B-B14F-4D97-AF65-F5344CB8AC3E}">
        <p14:creationId xmlns:p14="http://schemas.microsoft.com/office/powerpoint/2010/main" val="11129449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18361E8-FF31-4BEC-9722-564A3F006EEE}"/>
              </a:ext>
            </a:extLst>
          </p:cNvPr>
          <p:cNvSpPr>
            <a:spLocks noGrp="1"/>
          </p:cNvSpPr>
          <p:nvPr>
            <p:ph type="title"/>
          </p:nvPr>
        </p:nvSpPr>
        <p:spPr/>
        <p:txBody>
          <a:bodyPr/>
          <a:lstStyle/>
          <a:p>
            <a:r>
              <a:rPr lang="sk-SK" dirty="0"/>
              <a:t>Prezentácia </a:t>
            </a:r>
            <a:r>
              <a:rPr lang="sk-SK" dirty="0" err="1"/>
              <a:t>guidelines</a:t>
            </a:r>
            <a:endParaRPr lang="en-US" dirty="0"/>
          </a:p>
        </p:txBody>
      </p:sp>
      <p:sp>
        <p:nvSpPr>
          <p:cNvPr id="3" name="Zástupný objekt pre obsah 2">
            <a:extLst>
              <a:ext uri="{FF2B5EF4-FFF2-40B4-BE49-F238E27FC236}">
                <a16:creationId xmlns:a16="http://schemas.microsoft.com/office/drawing/2014/main" id="{2704DEB8-B382-4CC2-B082-65526FFCB08E}"/>
              </a:ext>
            </a:extLst>
          </p:cNvPr>
          <p:cNvSpPr>
            <a:spLocks noGrp="1"/>
          </p:cNvSpPr>
          <p:nvPr>
            <p:ph idx="1"/>
          </p:nvPr>
        </p:nvSpPr>
        <p:spPr>
          <a:xfrm>
            <a:off x="513708" y="756287"/>
            <a:ext cx="8554569" cy="4719839"/>
          </a:xfrm>
        </p:spPr>
        <p:txBody>
          <a:bodyPr>
            <a:normAutofit fontScale="92500" lnSpcReduction="10000"/>
          </a:bodyPr>
          <a:lstStyle/>
          <a:p>
            <a:pPr marL="0" indent="0">
              <a:buNone/>
            </a:pPr>
            <a:r>
              <a:rPr lang="sk-SK" dirty="0" err="1"/>
              <a:t>Guideline</a:t>
            </a:r>
            <a:r>
              <a:rPr lang="sk-SK" dirty="0"/>
              <a:t> by ďalej mal obsahovať:</a:t>
            </a:r>
          </a:p>
          <a:p>
            <a:r>
              <a:rPr lang="sk-SK" b="1" dirty="0"/>
              <a:t>Kľúčové body pre audit </a:t>
            </a:r>
            <a:r>
              <a:rPr lang="sk-SK" dirty="0"/>
              <a:t>spolu s minimálnym súborom údajov, ktoré budú sledované.</a:t>
            </a:r>
          </a:p>
          <a:p>
            <a:r>
              <a:rPr lang="sk-SK" b="1" dirty="0"/>
              <a:t>Podrobnosti o systematickom hodnotení</a:t>
            </a:r>
            <a:r>
              <a:rPr lang="sk-SK" dirty="0"/>
              <a:t>, príp. aby bola väčšina týchto informácií dostupná k nahliadnutiu v tlačenej forme alebo na internetovej stránke organizácie.</a:t>
            </a:r>
          </a:p>
          <a:p>
            <a:r>
              <a:rPr lang="sk-SK" b="1" dirty="0"/>
              <a:t>Praktická príručka</a:t>
            </a:r>
            <a:r>
              <a:rPr lang="sk-SK" dirty="0"/>
              <a:t>, ktorá by mala poskytovať súhrn kľúčových odporúčaní a ďalších informácií z guidelines (často sa používa </a:t>
            </a:r>
            <a:r>
              <a:rPr lang="sk-SK" b="1" dirty="0"/>
              <a:t>algoritmus</a:t>
            </a:r>
            <a:r>
              <a:rPr lang="sk-SK" dirty="0"/>
              <a:t>, ktorý ilustruje postup jednotlivých odporúčaní v grafickej podobe; samostatný </a:t>
            </a:r>
            <a:r>
              <a:rPr lang="sk-SK" b="1" dirty="0"/>
              <a:t>praktický leták</a:t>
            </a:r>
            <a:r>
              <a:rPr lang="sk-SK" dirty="0"/>
              <a:t>)</a:t>
            </a:r>
          </a:p>
          <a:p>
            <a:r>
              <a:rPr lang="sk-SK" b="1" dirty="0"/>
              <a:t>Informácie pre pacientov</a:t>
            </a:r>
            <a:r>
              <a:rPr lang="sk-SK" dirty="0"/>
              <a:t>, ktoré sú dôležité najmä pre nich a ich rodinných príslušníkov pre lepšie pochopenie diagnózy, liečby a jej možných následkov. Niektoré guidelines vo svete sú vydávané aj v tzv. </a:t>
            </a:r>
            <a:r>
              <a:rPr lang="sk-SK" b="1" dirty="0" err="1"/>
              <a:t>pacientských</a:t>
            </a:r>
            <a:r>
              <a:rPr lang="sk-SK" b="1" dirty="0"/>
              <a:t> verziách</a:t>
            </a:r>
            <a:r>
              <a:rPr lang="sk-SK" dirty="0"/>
              <a:t>, ktoré obsahujú práve tieto informácie.</a:t>
            </a:r>
          </a:p>
          <a:p>
            <a:endParaRPr lang="en-US" dirty="0"/>
          </a:p>
        </p:txBody>
      </p:sp>
    </p:spTree>
    <p:extLst>
      <p:ext uri="{BB962C8B-B14F-4D97-AF65-F5344CB8AC3E}">
        <p14:creationId xmlns:p14="http://schemas.microsoft.com/office/powerpoint/2010/main" val="5642455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jekt pre obsah 1">
            <a:extLst>
              <a:ext uri="{FF2B5EF4-FFF2-40B4-BE49-F238E27FC236}">
                <a16:creationId xmlns:a16="http://schemas.microsoft.com/office/drawing/2014/main" id="{A22F781C-6F9B-D044-B987-9D6E230C9F03}"/>
              </a:ext>
            </a:extLst>
          </p:cNvPr>
          <p:cNvSpPr>
            <a:spLocks noGrp="1"/>
          </p:cNvSpPr>
          <p:nvPr>
            <p:ph idx="1"/>
          </p:nvPr>
        </p:nvSpPr>
        <p:spPr>
          <a:xfrm>
            <a:off x="1078787" y="756287"/>
            <a:ext cx="7989490" cy="4621740"/>
          </a:xfrm>
        </p:spPr>
        <p:txBody>
          <a:bodyPr/>
          <a:lstStyle/>
          <a:p>
            <a:r>
              <a:rPr lang="sk-SK" dirty="0"/>
              <a:t>Ciele prednášky</a:t>
            </a:r>
          </a:p>
          <a:p>
            <a:pPr lvl="1"/>
            <a:r>
              <a:rPr lang="sk-SK" dirty="0"/>
              <a:t>Ozrejmiť si zostávajúce kroky pri vývoji guidelines</a:t>
            </a:r>
          </a:p>
          <a:p>
            <a:pPr lvl="1"/>
            <a:r>
              <a:rPr lang="sk-SK" dirty="0"/>
              <a:t>Ako pripraviť dokument pre použitie v praxi</a:t>
            </a:r>
          </a:p>
          <a:p>
            <a:r>
              <a:rPr lang="sk-SK" dirty="0"/>
              <a:t>Štruktúra</a:t>
            </a:r>
          </a:p>
          <a:p>
            <a:pPr lvl="1"/>
            <a:r>
              <a:rPr lang="sk-SK" dirty="0"/>
              <a:t>Konzultácia návrhu g.</a:t>
            </a:r>
          </a:p>
          <a:p>
            <a:pPr lvl="1"/>
            <a:r>
              <a:rPr lang="sk-SK" dirty="0" err="1"/>
              <a:t>Peer</a:t>
            </a:r>
            <a:r>
              <a:rPr lang="sk-SK" dirty="0"/>
              <a:t> </a:t>
            </a:r>
            <a:r>
              <a:rPr lang="sk-SK" dirty="0" err="1"/>
              <a:t>review</a:t>
            </a:r>
            <a:endParaRPr lang="sk-SK" dirty="0"/>
          </a:p>
          <a:p>
            <a:pPr lvl="1"/>
            <a:r>
              <a:rPr lang="sk-SK" dirty="0"/>
              <a:t>Prezentácia a sprístupnenie</a:t>
            </a:r>
          </a:p>
          <a:p>
            <a:pPr lvl="1"/>
            <a:r>
              <a:rPr lang="sk-SK" dirty="0"/>
              <a:t>Distribúcia</a:t>
            </a:r>
          </a:p>
          <a:p>
            <a:pPr lvl="1"/>
            <a:r>
              <a:rPr lang="sk-SK" dirty="0"/>
              <a:t>Zavedenie do praxe</a:t>
            </a:r>
          </a:p>
          <a:p>
            <a:pPr lvl="1"/>
            <a:r>
              <a:rPr lang="sk-SK" dirty="0"/>
              <a:t>Audit</a:t>
            </a:r>
          </a:p>
        </p:txBody>
      </p:sp>
      <p:sp>
        <p:nvSpPr>
          <p:cNvPr id="3" name="Nadpis 2">
            <a:extLst>
              <a:ext uri="{FF2B5EF4-FFF2-40B4-BE49-F238E27FC236}">
                <a16:creationId xmlns:a16="http://schemas.microsoft.com/office/drawing/2014/main" id="{23F12AF9-333B-BD45-BC01-B9FE72D0C95B}"/>
              </a:ext>
            </a:extLst>
          </p:cNvPr>
          <p:cNvSpPr>
            <a:spLocks noGrp="1"/>
          </p:cNvSpPr>
          <p:nvPr>
            <p:ph type="title"/>
          </p:nvPr>
        </p:nvSpPr>
        <p:spPr>
          <a:xfrm>
            <a:off x="906827" y="5835836"/>
            <a:ext cx="8312587" cy="1008380"/>
          </a:xfrm>
        </p:spPr>
        <p:txBody>
          <a:bodyPr/>
          <a:lstStyle/>
          <a:p>
            <a:r>
              <a:rPr lang="sk-SK" dirty="0"/>
              <a:t>Ciele a štruktúra</a:t>
            </a:r>
          </a:p>
        </p:txBody>
      </p:sp>
      <p:sp>
        <p:nvSpPr>
          <p:cNvPr id="4" name="Zástupný objekt pre dátum 3">
            <a:extLst>
              <a:ext uri="{FF2B5EF4-FFF2-40B4-BE49-F238E27FC236}">
                <a16:creationId xmlns:a16="http://schemas.microsoft.com/office/drawing/2014/main" id="{5ED9E586-5967-F248-9FDD-ED0B810EFC97}"/>
              </a:ext>
            </a:extLst>
          </p:cNvPr>
          <p:cNvSpPr>
            <a:spLocks noGrp="1"/>
          </p:cNvSpPr>
          <p:nvPr>
            <p:ph type="dt" sz="half" idx="10"/>
          </p:nvPr>
        </p:nvSpPr>
        <p:spPr/>
        <p:txBody>
          <a:bodyPr/>
          <a:lstStyle/>
          <a:p>
            <a:fld id="{17D84F83-A9A5-C942-A03F-560C803C3F5D}" type="datetime1">
              <a:rPr lang="sk-SK" smtClean="0"/>
              <a:t>4.4.22</a:t>
            </a:fld>
            <a:endParaRPr lang="en-GB"/>
          </a:p>
        </p:txBody>
      </p:sp>
      <p:sp>
        <p:nvSpPr>
          <p:cNvPr id="5" name="Zástupný objekt pre číslo snímky 4">
            <a:extLst>
              <a:ext uri="{FF2B5EF4-FFF2-40B4-BE49-F238E27FC236}">
                <a16:creationId xmlns:a16="http://schemas.microsoft.com/office/drawing/2014/main" id="{76C8EA79-199F-D145-B290-735BCB32CB6D}"/>
              </a:ext>
            </a:extLst>
          </p:cNvPr>
          <p:cNvSpPr>
            <a:spLocks noGrp="1"/>
          </p:cNvSpPr>
          <p:nvPr>
            <p:ph type="sldNum" sz="quarter" idx="11"/>
          </p:nvPr>
        </p:nvSpPr>
        <p:spPr/>
        <p:txBody>
          <a:bodyPr/>
          <a:lstStyle/>
          <a:p>
            <a:fld id="{20C92893-8C51-46CF-9D47-24B3C575AFAA}" type="slidenum">
              <a:rPr lang="en-GB" smtClean="0"/>
              <a:pPr/>
              <a:t>2</a:t>
            </a:fld>
            <a:endParaRPr lang="en-GB"/>
          </a:p>
        </p:txBody>
      </p:sp>
      <p:sp>
        <p:nvSpPr>
          <p:cNvPr id="6" name="Zástupný objekt pre pätu 5">
            <a:extLst>
              <a:ext uri="{FF2B5EF4-FFF2-40B4-BE49-F238E27FC236}">
                <a16:creationId xmlns:a16="http://schemas.microsoft.com/office/drawing/2014/main" id="{71666331-3967-F245-A2B3-25C762899C7F}"/>
              </a:ext>
            </a:extLst>
          </p:cNvPr>
          <p:cNvSpPr>
            <a:spLocks noGrp="1"/>
          </p:cNvSpPr>
          <p:nvPr>
            <p:ph type="ftr" sz="quarter" idx="12"/>
          </p:nvPr>
        </p:nvSpPr>
        <p:spPr/>
        <p:txBody>
          <a:bodyPr/>
          <a:lstStyle/>
          <a:p>
            <a:r>
              <a:rPr lang="en-GB"/>
              <a:t>rusnak.truni.sk</a:t>
            </a:r>
          </a:p>
        </p:txBody>
      </p:sp>
    </p:spTree>
    <p:extLst>
      <p:ext uri="{BB962C8B-B14F-4D97-AF65-F5344CB8AC3E}">
        <p14:creationId xmlns:p14="http://schemas.microsoft.com/office/powerpoint/2010/main" val="179795730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994BEAD-55F1-4C83-A54F-9F81BCDADEB8}"/>
              </a:ext>
            </a:extLst>
          </p:cNvPr>
          <p:cNvSpPr>
            <a:spLocks noGrp="1"/>
          </p:cNvSpPr>
          <p:nvPr>
            <p:ph type="title"/>
          </p:nvPr>
        </p:nvSpPr>
        <p:spPr>
          <a:xfrm>
            <a:off x="881637" y="6097218"/>
            <a:ext cx="8312587" cy="1008380"/>
          </a:xfrm>
        </p:spPr>
        <p:txBody>
          <a:bodyPr/>
          <a:lstStyle/>
          <a:p>
            <a:r>
              <a:rPr lang="sk-SK" dirty="0"/>
              <a:t>Distribúcia</a:t>
            </a:r>
            <a:endParaRPr lang="en-US" dirty="0"/>
          </a:p>
        </p:txBody>
      </p:sp>
      <p:sp>
        <p:nvSpPr>
          <p:cNvPr id="3" name="Zástupný objekt pre obsah 2">
            <a:extLst>
              <a:ext uri="{FF2B5EF4-FFF2-40B4-BE49-F238E27FC236}">
                <a16:creationId xmlns:a16="http://schemas.microsoft.com/office/drawing/2014/main" id="{655761BF-5FD6-4A18-8D7A-41AFB69B826B}"/>
              </a:ext>
            </a:extLst>
          </p:cNvPr>
          <p:cNvSpPr>
            <a:spLocks noGrp="1"/>
          </p:cNvSpPr>
          <p:nvPr>
            <p:ph idx="1"/>
          </p:nvPr>
        </p:nvSpPr>
        <p:spPr>
          <a:xfrm>
            <a:off x="755690" y="756287"/>
            <a:ext cx="8312587" cy="4621740"/>
          </a:xfrm>
        </p:spPr>
        <p:txBody>
          <a:bodyPr>
            <a:normAutofit lnSpcReduction="10000"/>
          </a:bodyPr>
          <a:lstStyle/>
          <a:p>
            <a:r>
              <a:rPr lang="sk-SK" dirty="0"/>
              <a:t>Pre urýchlenie implementácie guidelines je najdôležitejšie, aby guidelines  boli natoľko dostupné, ako je to len možné.</a:t>
            </a:r>
          </a:p>
          <a:p>
            <a:r>
              <a:rPr lang="sk-SK" dirty="0"/>
              <a:t>Guidelines by sa mali </a:t>
            </a:r>
            <a:r>
              <a:rPr lang="sk-SK" b="1" dirty="0"/>
              <a:t>distribuovať bezplatne </a:t>
            </a:r>
            <a:r>
              <a:rPr lang="sk-SK" dirty="0"/>
              <a:t>do všetkých organizácií, inštitúcií a zariadení v celom sektore zdravotníctva v danej krajine.</a:t>
            </a:r>
          </a:p>
          <a:p>
            <a:r>
              <a:rPr lang="sk-SK" dirty="0"/>
              <a:t>Samotná distribúcia odborných odporúčaní - neefektívna. Užitočnejšie je distribuovať odborné odporúčanie formou </a:t>
            </a:r>
            <a:r>
              <a:rPr lang="sk-SK" b="1" dirty="0"/>
              <a:t>aktívnej vzdelávacej intervencie a implementácie</a:t>
            </a:r>
            <a:r>
              <a:rPr lang="sk-SK" dirty="0"/>
              <a:t>.</a:t>
            </a:r>
          </a:p>
          <a:p>
            <a:r>
              <a:rPr lang="sk-SK" dirty="0"/>
              <a:t>Publikované v elektronickej verzii spolu s akýmikoľvek dodatkami a aktualizáciami väčšinou na internetovej stránke organizácie, ktorá bola zodpovedná za tvorbu odporúčania, prípadne existujú databázy, ktoré zhromažďujú odporúčania z viacerých organizácií</a:t>
            </a:r>
          </a:p>
          <a:p>
            <a:endParaRPr lang="en-US" dirty="0"/>
          </a:p>
        </p:txBody>
      </p:sp>
    </p:spTree>
    <p:extLst>
      <p:ext uri="{BB962C8B-B14F-4D97-AF65-F5344CB8AC3E}">
        <p14:creationId xmlns:p14="http://schemas.microsoft.com/office/powerpoint/2010/main" val="184343024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3AC09D1-3160-4E4C-89B1-E0C6EB7E6D2D}"/>
              </a:ext>
            </a:extLst>
          </p:cNvPr>
          <p:cNvSpPr>
            <a:spLocks noGrp="1"/>
          </p:cNvSpPr>
          <p:nvPr>
            <p:ph type="title"/>
          </p:nvPr>
        </p:nvSpPr>
        <p:spPr>
          <a:xfrm>
            <a:off x="881637" y="6056122"/>
            <a:ext cx="8312587" cy="1008380"/>
          </a:xfrm>
        </p:spPr>
        <p:txBody>
          <a:bodyPr/>
          <a:lstStyle/>
          <a:p>
            <a:r>
              <a:rPr lang="sk-SK" dirty="0"/>
              <a:t>8. Zavedenie do praxe</a:t>
            </a:r>
            <a:endParaRPr lang="en-US" dirty="0"/>
          </a:p>
        </p:txBody>
      </p:sp>
      <p:sp>
        <p:nvSpPr>
          <p:cNvPr id="3" name="Zástupný objekt pre obsah 2">
            <a:extLst>
              <a:ext uri="{FF2B5EF4-FFF2-40B4-BE49-F238E27FC236}">
                <a16:creationId xmlns:a16="http://schemas.microsoft.com/office/drawing/2014/main" id="{0AA2B712-A0CF-41A1-B3AF-061D1604E8C6}"/>
              </a:ext>
            </a:extLst>
          </p:cNvPr>
          <p:cNvSpPr>
            <a:spLocks noGrp="1"/>
          </p:cNvSpPr>
          <p:nvPr>
            <p:ph idx="1"/>
          </p:nvPr>
        </p:nvSpPr>
        <p:spPr>
          <a:xfrm>
            <a:off x="626724" y="756287"/>
            <a:ext cx="8441553" cy="4791758"/>
          </a:xfrm>
        </p:spPr>
        <p:txBody>
          <a:bodyPr/>
          <a:lstStyle/>
          <a:p>
            <a:r>
              <a:rPr lang="sk-SK" dirty="0"/>
              <a:t>Na dosiahnutie cieľa „pomáhať lekárovi , verejnému zdravotníkovi, klientovi a pacientovi  v rozhodnutiach o adekvátnej zdravotnej  starostlivosti pre špecifické klinické okolnosti“ je  dôležité nielen vytvoriť platné guidelines, ale aj zaistiť ich implementáciu.</a:t>
            </a:r>
          </a:p>
          <a:p>
            <a:r>
              <a:rPr lang="sk-SK" dirty="0"/>
              <a:t>„Medicína založená na dôkazoch si vyžaduje implementáciu založenú na dôkazoch“</a:t>
            </a:r>
          </a:p>
        </p:txBody>
      </p:sp>
    </p:spTree>
    <p:extLst>
      <p:ext uri="{BB962C8B-B14F-4D97-AF65-F5344CB8AC3E}">
        <p14:creationId xmlns:p14="http://schemas.microsoft.com/office/powerpoint/2010/main" val="257545878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7DCB28B-1E00-45A4-A241-3FB8777B4CF6}"/>
              </a:ext>
            </a:extLst>
          </p:cNvPr>
          <p:cNvSpPr>
            <a:spLocks noGrp="1"/>
          </p:cNvSpPr>
          <p:nvPr>
            <p:ph type="title"/>
          </p:nvPr>
        </p:nvSpPr>
        <p:spPr>
          <a:xfrm>
            <a:off x="881637" y="6446539"/>
            <a:ext cx="8312587" cy="1008380"/>
          </a:xfrm>
        </p:spPr>
        <p:txBody>
          <a:bodyPr/>
          <a:lstStyle/>
          <a:p>
            <a:r>
              <a:rPr lang="sk-SK" dirty="0"/>
              <a:t>Iniciatívy a stratégie pre implementáciu odborného </a:t>
            </a:r>
            <a:r>
              <a:rPr lang="sk-SK" dirty="0" err="1"/>
              <a:t>guideline</a:t>
            </a:r>
            <a:endParaRPr lang="en-US" dirty="0"/>
          </a:p>
        </p:txBody>
      </p:sp>
      <p:sp>
        <p:nvSpPr>
          <p:cNvPr id="3" name="Zástupný objekt pre obsah 2">
            <a:extLst>
              <a:ext uri="{FF2B5EF4-FFF2-40B4-BE49-F238E27FC236}">
                <a16:creationId xmlns:a16="http://schemas.microsoft.com/office/drawing/2014/main" id="{232178BE-6361-4584-84FA-3D70A4F33F9C}"/>
              </a:ext>
            </a:extLst>
          </p:cNvPr>
          <p:cNvSpPr>
            <a:spLocks noGrp="1"/>
          </p:cNvSpPr>
          <p:nvPr>
            <p:ph idx="1"/>
          </p:nvPr>
        </p:nvSpPr>
        <p:spPr>
          <a:xfrm>
            <a:off x="359596" y="756287"/>
            <a:ext cx="8708681" cy="4033519"/>
          </a:xfrm>
        </p:spPr>
        <p:txBody>
          <a:bodyPr>
            <a:normAutofit fontScale="92500" lnSpcReduction="20000"/>
          </a:bodyPr>
          <a:lstStyle/>
          <a:p>
            <a:r>
              <a:rPr lang="sk-SK" dirty="0"/>
              <a:t>Zamestnanec alebo zamestnanci, ktorí vyhodnocujú klinickú efektívnosť, tzv. </a:t>
            </a:r>
            <a:r>
              <a:rPr lang="sk-SK" b="1" dirty="0"/>
              <a:t>manažér kvality</a:t>
            </a:r>
            <a:endParaRPr lang="sk-SK" dirty="0"/>
          </a:p>
          <a:p>
            <a:r>
              <a:rPr lang="sk-SK" dirty="0"/>
              <a:t>Implementáciu guidelines je možné ovplyvniť aj širokou distribúciou odporúčaní bez akýchkoľvek výdavkov potenciálneho užívateľa postupov, iniciatívami pre zvýšenie povedomia alebo využívaním elektronického vydávania štandardných postupov, čím by sa zvýšila ich dostupnosť.</a:t>
            </a:r>
          </a:p>
          <a:p>
            <a:r>
              <a:rPr lang="sk-SK" dirty="0"/>
              <a:t>Veľmi dôležitým faktorom pri implementácii je </a:t>
            </a:r>
            <a:r>
              <a:rPr lang="sk-SK" b="1" dirty="0"/>
              <a:t>výber témy</a:t>
            </a:r>
            <a:r>
              <a:rPr lang="sk-SK" dirty="0"/>
              <a:t>.</a:t>
            </a:r>
          </a:p>
          <a:p>
            <a:r>
              <a:rPr lang="sk-SK" dirty="0"/>
              <a:t>Jednotlivé klinické tímy sa môžu zaoberať naraz len jedným odporúčaním pre aktívnu implementačnú stratégiu.</a:t>
            </a:r>
          </a:p>
          <a:p>
            <a:r>
              <a:rPr lang="sk-SK" dirty="0"/>
              <a:t>Môže sa taktiež stať, že z publikovaného guidelines budú ich užívateľom vyhovovať </a:t>
            </a:r>
            <a:r>
              <a:rPr lang="sk-SK" b="1" dirty="0"/>
              <a:t>len niektoré odporúčania </a:t>
            </a:r>
            <a:r>
              <a:rPr lang="sk-SK" dirty="0"/>
              <a:t>v rámci daného guidelines.</a:t>
            </a:r>
          </a:p>
          <a:p>
            <a:endParaRPr lang="en-US" dirty="0"/>
          </a:p>
        </p:txBody>
      </p:sp>
    </p:spTree>
    <p:extLst>
      <p:ext uri="{BB962C8B-B14F-4D97-AF65-F5344CB8AC3E}">
        <p14:creationId xmlns:p14="http://schemas.microsoft.com/office/powerpoint/2010/main" val="52627841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jekt pre obsah 1">
            <a:extLst>
              <a:ext uri="{FF2B5EF4-FFF2-40B4-BE49-F238E27FC236}">
                <a16:creationId xmlns:a16="http://schemas.microsoft.com/office/drawing/2014/main" id="{3C388C85-56D4-DB47-8896-C54D063AFBF5}"/>
              </a:ext>
            </a:extLst>
          </p:cNvPr>
          <p:cNvSpPr>
            <a:spLocks noGrp="1"/>
          </p:cNvSpPr>
          <p:nvPr>
            <p:ph idx="1"/>
          </p:nvPr>
        </p:nvSpPr>
        <p:spPr>
          <a:xfrm>
            <a:off x="658906" y="756287"/>
            <a:ext cx="8409371" cy="4743560"/>
          </a:xfrm>
        </p:spPr>
        <p:txBody>
          <a:bodyPr>
            <a:normAutofit/>
          </a:bodyPr>
          <a:lstStyle/>
          <a:p>
            <a:r>
              <a:rPr lang="sk-SK" dirty="0"/>
              <a:t>Vysoko uznávaní jednotlivci – či už miestni špecialisti, všeobecní lekári alebo národné osobnosti – ovplyvňujú prax svojich rovesníkov. </a:t>
            </a:r>
          </a:p>
          <a:p>
            <a:r>
              <a:rPr lang="sk-SK" dirty="0"/>
              <a:t>Môžu sa vysporiadať s mylnými predstavami o usmerneniach a pomôcť lekárom pozorovať výsledok konkrétnej inovácie. </a:t>
            </a:r>
          </a:p>
          <a:p>
            <a:r>
              <a:rPr lang="sk-SK" dirty="0"/>
              <a:t>Skupiny na podporu spotrebiteľov a uznávaní jednotliví spotrebitelia môžu tiež presadzovať usmernenia a postupy smerníc. </a:t>
            </a:r>
          </a:p>
          <a:p>
            <a:r>
              <a:rPr lang="sk-SK" dirty="0"/>
              <a:t>Názoroví lídri môžu byť zapojení, aby pri každej príležitosti podporovali usmernenia pre klinickú prax, a to formálne aj neformálne.</a:t>
            </a:r>
          </a:p>
        </p:txBody>
      </p:sp>
      <p:sp>
        <p:nvSpPr>
          <p:cNvPr id="3" name="Nadpis 2">
            <a:extLst>
              <a:ext uri="{FF2B5EF4-FFF2-40B4-BE49-F238E27FC236}">
                <a16:creationId xmlns:a16="http://schemas.microsoft.com/office/drawing/2014/main" id="{1A28AA11-13F2-5249-A914-FAF4FC8307B8}"/>
              </a:ext>
            </a:extLst>
          </p:cNvPr>
          <p:cNvSpPr>
            <a:spLocks noGrp="1"/>
          </p:cNvSpPr>
          <p:nvPr>
            <p:ph type="title"/>
          </p:nvPr>
        </p:nvSpPr>
        <p:spPr>
          <a:xfrm>
            <a:off x="839654" y="5798183"/>
            <a:ext cx="8312587" cy="1008380"/>
          </a:xfrm>
        </p:spPr>
        <p:txBody>
          <a:bodyPr/>
          <a:lstStyle/>
          <a:p>
            <a:r>
              <a:rPr lang="sk-SK" dirty="0"/>
              <a:t>Vodcovia a „šampióni“</a:t>
            </a:r>
          </a:p>
        </p:txBody>
      </p:sp>
      <p:sp>
        <p:nvSpPr>
          <p:cNvPr id="4" name="Zástupný objekt pre dátum 3">
            <a:extLst>
              <a:ext uri="{FF2B5EF4-FFF2-40B4-BE49-F238E27FC236}">
                <a16:creationId xmlns:a16="http://schemas.microsoft.com/office/drawing/2014/main" id="{FCB04D9F-C4F3-CA4B-B0C8-A1950F11A567}"/>
              </a:ext>
            </a:extLst>
          </p:cNvPr>
          <p:cNvSpPr>
            <a:spLocks noGrp="1"/>
          </p:cNvSpPr>
          <p:nvPr>
            <p:ph type="dt" sz="half" idx="10"/>
          </p:nvPr>
        </p:nvSpPr>
        <p:spPr/>
        <p:txBody>
          <a:bodyPr/>
          <a:lstStyle/>
          <a:p>
            <a:fld id="{17D84F83-A9A5-C942-A03F-560C803C3F5D}" type="datetime1">
              <a:rPr lang="sk-SK" smtClean="0"/>
              <a:t>4.4.22</a:t>
            </a:fld>
            <a:endParaRPr lang="en-GB"/>
          </a:p>
        </p:txBody>
      </p:sp>
      <p:sp>
        <p:nvSpPr>
          <p:cNvPr id="5" name="Zástupný objekt pre číslo snímky 4">
            <a:extLst>
              <a:ext uri="{FF2B5EF4-FFF2-40B4-BE49-F238E27FC236}">
                <a16:creationId xmlns:a16="http://schemas.microsoft.com/office/drawing/2014/main" id="{AB879C9E-F1AC-9A45-93DC-6E407ED15337}"/>
              </a:ext>
            </a:extLst>
          </p:cNvPr>
          <p:cNvSpPr>
            <a:spLocks noGrp="1"/>
          </p:cNvSpPr>
          <p:nvPr>
            <p:ph type="sldNum" sz="quarter" idx="11"/>
          </p:nvPr>
        </p:nvSpPr>
        <p:spPr/>
        <p:txBody>
          <a:bodyPr/>
          <a:lstStyle/>
          <a:p>
            <a:fld id="{20C92893-8C51-46CF-9D47-24B3C575AFAA}" type="slidenum">
              <a:rPr lang="en-GB" smtClean="0"/>
              <a:pPr/>
              <a:t>23</a:t>
            </a:fld>
            <a:endParaRPr lang="en-GB"/>
          </a:p>
        </p:txBody>
      </p:sp>
      <p:sp>
        <p:nvSpPr>
          <p:cNvPr id="6" name="Zástupný objekt pre pätu 5">
            <a:extLst>
              <a:ext uri="{FF2B5EF4-FFF2-40B4-BE49-F238E27FC236}">
                <a16:creationId xmlns:a16="http://schemas.microsoft.com/office/drawing/2014/main" id="{6AA5C094-22C1-3844-957E-29050BDD9145}"/>
              </a:ext>
            </a:extLst>
          </p:cNvPr>
          <p:cNvSpPr>
            <a:spLocks noGrp="1"/>
          </p:cNvSpPr>
          <p:nvPr>
            <p:ph type="ftr" sz="quarter" idx="12"/>
          </p:nvPr>
        </p:nvSpPr>
        <p:spPr/>
        <p:txBody>
          <a:bodyPr/>
          <a:lstStyle/>
          <a:p>
            <a:r>
              <a:rPr lang="en-GB"/>
              <a:t>rusnak.truni.sk</a:t>
            </a:r>
          </a:p>
        </p:txBody>
      </p:sp>
    </p:spTree>
    <p:extLst>
      <p:ext uri="{BB962C8B-B14F-4D97-AF65-F5344CB8AC3E}">
        <p14:creationId xmlns:p14="http://schemas.microsoft.com/office/powerpoint/2010/main" val="406422570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40987C3-7E6A-4C2F-8CD6-9AF5B9CD914A}"/>
              </a:ext>
            </a:extLst>
          </p:cNvPr>
          <p:cNvSpPr>
            <a:spLocks noGrp="1"/>
          </p:cNvSpPr>
          <p:nvPr>
            <p:ph type="title"/>
          </p:nvPr>
        </p:nvSpPr>
        <p:spPr>
          <a:xfrm>
            <a:off x="881637" y="6144509"/>
            <a:ext cx="8312587" cy="1008380"/>
          </a:xfrm>
        </p:spPr>
        <p:txBody>
          <a:bodyPr/>
          <a:lstStyle/>
          <a:p>
            <a:r>
              <a:rPr lang="sk-SK" sz="4400" dirty="0"/>
              <a:t>Najefektívnejšie prístupy podľa </a:t>
            </a:r>
            <a:r>
              <a:rPr lang="sk-SK" sz="4400" dirty="0" err="1"/>
              <a:t>Cochrane</a:t>
            </a:r>
            <a:r>
              <a:rPr lang="sk-SK" sz="4400" dirty="0"/>
              <a:t> </a:t>
            </a:r>
            <a:r>
              <a:rPr lang="sk-SK" sz="4400" dirty="0" err="1"/>
              <a:t>Effective</a:t>
            </a:r>
            <a:r>
              <a:rPr lang="sk-SK" sz="4400" dirty="0"/>
              <a:t> </a:t>
            </a:r>
            <a:r>
              <a:rPr lang="sk-SK" sz="4400" dirty="0" err="1"/>
              <a:t>Practice</a:t>
            </a:r>
            <a:r>
              <a:rPr lang="sk-SK" sz="4400" dirty="0"/>
              <a:t> and </a:t>
            </a:r>
            <a:r>
              <a:rPr lang="sk-SK" sz="4400" dirty="0" err="1"/>
              <a:t>Organization</a:t>
            </a:r>
            <a:r>
              <a:rPr lang="sk-SK" sz="4400" dirty="0"/>
              <a:t> of </a:t>
            </a:r>
            <a:r>
              <a:rPr lang="sk-SK" sz="4400" dirty="0" err="1"/>
              <a:t>Care</a:t>
            </a:r>
            <a:r>
              <a:rPr lang="sk-SK" sz="4400" dirty="0"/>
              <a:t> (EPOC)</a:t>
            </a:r>
            <a:endParaRPr lang="en-US" sz="4400" dirty="0"/>
          </a:p>
        </p:txBody>
      </p:sp>
      <p:sp>
        <p:nvSpPr>
          <p:cNvPr id="3" name="Zástupný objekt pre obsah 2">
            <a:extLst>
              <a:ext uri="{FF2B5EF4-FFF2-40B4-BE49-F238E27FC236}">
                <a16:creationId xmlns:a16="http://schemas.microsoft.com/office/drawing/2014/main" id="{7D0E7228-78E0-4CFC-8D0D-502DAD7AECC3}"/>
              </a:ext>
            </a:extLst>
          </p:cNvPr>
          <p:cNvSpPr>
            <a:spLocks noGrp="1"/>
          </p:cNvSpPr>
          <p:nvPr>
            <p:ph idx="1"/>
          </p:nvPr>
        </p:nvSpPr>
        <p:spPr>
          <a:xfrm>
            <a:off x="585627" y="756287"/>
            <a:ext cx="8482650" cy="4033519"/>
          </a:xfrm>
        </p:spPr>
        <p:txBody>
          <a:bodyPr>
            <a:normAutofit/>
          </a:bodyPr>
          <a:lstStyle/>
          <a:p>
            <a:r>
              <a:rPr lang="sk-SK" u="sng" dirty="0"/>
              <a:t>Implementačné stratégie s </a:t>
            </a:r>
            <a:r>
              <a:rPr lang="sk-SK" b="1" i="1" u="sng" dirty="0"/>
              <a:t>premenlivou účinnosťou</a:t>
            </a:r>
            <a:r>
              <a:rPr lang="sk-SK" dirty="0"/>
              <a:t>:</a:t>
            </a:r>
          </a:p>
          <a:p>
            <a:pPr lvl="1"/>
            <a:r>
              <a:rPr lang="sk-SK" dirty="0"/>
              <a:t>Audit a spätná väzba,</a:t>
            </a:r>
          </a:p>
          <a:p>
            <a:pPr lvl="1"/>
            <a:r>
              <a:rPr lang="sk-SK" dirty="0"/>
              <a:t>miestne konsenzuálne konferencie,</a:t>
            </a:r>
          </a:p>
          <a:p>
            <a:pPr lvl="1"/>
            <a:r>
              <a:rPr lang="sk-SK" dirty="0"/>
              <a:t>názor lídra,</a:t>
            </a:r>
          </a:p>
          <a:p>
            <a:pPr lvl="1"/>
            <a:r>
              <a:rPr lang="sk-SK" dirty="0"/>
              <a:t>intervencie sprostredkované pacientom.</a:t>
            </a:r>
          </a:p>
          <a:p>
            <a:r>
              <a:rPr lang="sk-SK" u="sng" dirty="0"/>
              <a:t>Implementačné stratégie s </a:t>
            </a:r>
            <a:r>
              <a:rPr lang="sk-SK" b="1" i="1" u="sng" dirty="0"/>
              <a:t>veľkou mierou účinnosti</a:t>
            </a:r>
            <a:r>
              <a:rPr lang="sk-SK" dirty="0"/>
              <a:t>:</a:t>
            </a:r>
          </a:p>
          <a:p>
            <a:pPr lvl="1"/>
            <a:r>
              <a:rPr lang="sk-SK" dirty="0"/>
              <a:t>pripomienky,</a:t>
            </a:r>
          </a:p>
          <a:p>
            <a:pPr lvl="1"/>
            <a:r>
              <a:rPr lang="sk-SK" dirty="0"/>
              <a:t>vzdelávanie,</a:t>
            </a:r>
          </a:p>
          <a:p>
            <a:pPr lvl="1"/>
            <a:r>
              <a:rPr lang="sk-SK" dirty="0"/>
              <a:t>interaktívne vzdelávacie semináre,</a:t>
            </a:r>
          </a:p>
          <a:p>
            <a:pPr lvl="1"/>
            <a:r>
              <a:rPr lang="sk-SK" dirty="0"/>
              <a:t>mnohostranné intervencie.</a:t>
            </a:r>
          </a:p>
          <a:p>
            <a:endParaRPr lang="en-US" dirty="0"/>
          </a:p>
        </p:txBody>
      </p:sp>
    </p:spTree>
    <p:extLst>
      <p:ext uri="{BB962C8B-B14F-4D97-AF65-F5344CB8AC3E}">
        <p14:creationId xmlns:p14="http://schemas.microsoft.com/office/powerpoint/2010/main" val="139667161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jekt pre obsah 1">
            <a:extLst>
              <a:ext uri="{FF2B5EF4-FFF2-40B4-BE49-F238E27FC236}">
                <a16:creationId xmlns:a16="http://schemas.microsoft.com/office/drawing/2014/main" id="{FAF70F53-5AA2-2546-992A-131A1D4B685E}"/>
              </a:ext>
            </a:extLst>
          </p:cNvPr>
          <p:cNvSpPr>
            <a:spLocks noGrp="1"/>
          </p:cNvSpPr>
          <p:nvPr>
            <p:ph idx="1"/>
          </p:nvPr>
        </p:nvSpPr>
        <p:spPr>
          <a:xfrm>
            <a:off x="755690" y="372889"/>
            <a:ext cx="8312587" cy="5180746"/>
          </a:xfrm>
        </p:spPr>
        <p:txBody>
          <a:bodyPr>
            <a:normAutofit fontScale="92500"/>
          </a:bodyPr>
          <a:lstStyle/>
          <a:p>
            <a:r>
              <a:rPr lang="sk-SK" dirty="0"/>
              <a:t>Finančné stimuly – napríklad rozdielne poplatky, perspektívne platobné systémy, klinické rozpočtovanie, odstránenie položiek, ktoré sa neodporúčajú usmerneniami, z harmonogramov úhrad a poskytovanie finančných prostriedkov na rekvalifikáciu v špecifických technikách odporúčaných usmerneniami); </a:t>
            </a:r>
          </a:p>
          <a:p>
            <a:r>
              <a:rPr lang="sk-SK" dirty="0"/>
              <a:t>osobná spokojnosť spojená s uznaním od kolegov, odborníkov alebo „</a:t>
            </a:r>
            <a:r>
              <a:rPr lang="sk-SK" dirty="0" err="1"/>
              <a:t>šampionov</a:t>
            </a:r>
            <a:r>
              <a:rPr lang="sk-SK" dirty="0"/>
              <a:t>“; </a:t>
            </a:r>
          </a:p>
          <a:p>
            <a:r>
              <a:rPr lang="sk-SK" dirty="0"/>
              <a:t>profesionálne stimuly, ako sú body akreditácie alebo ďalšieho medicínskeho vzdelávania; </a:t>
            </a:r>
          </a:p>
          <a:p>
            <a:r>
              <a:rPr lang="sk-SK" dirty="0"/>
              <a:t>pozvania na odborné konferencie); </a:t>
            </a:r>
          </a:p>
          <a:p>
            <a:r>
              <a:rPr lang="sk-SK" dirty="0"/>
              <a:t>ponuka zvýšenej ochrany pred súdnymi spormi (NHMRC 1995);</a:t>
            </a:r>
          </a:p>
          <a:p>
            <a:r>
              <a:rPr lang="sk-SK" dirty="0"/>
              <a:t>nariadenie vlády; a </a:t>
            </a:r>
          </a:p>
          <a:p>
            <a:r>
              <a:rPr lang="sk-SK" dirty="0"/>
              <a:t>prijímanie </a:t>
            </a:r>
            <a:r>
              <a:rPr lang="sk-SK" dirty="0" err="1"/>
              <a:t>personalizovaných</a:t>
            </a:r>
            <a:r>
              <a:rPr lang="sk-SK" dirty="0"/>
              <a:t> relevantných údajov prostredníctvom procesu hodnotenia.</a:t>
            </a:r>
          </a:p>
        </p:txBody>
      </p:sp>
      <p:sp>
        <p:nvSpPr>
          <p:cNvPr id="3" name="Nadpis 2">
            <a:extLst>
              <a:ext uri="{FF2B5EF4-FFF2-40B4-BE49-F238E27FC236}">
                <a16:creationId xmlns:a16="http://schemas.microsoft.com/office/drawing/2014/main" id="{7E9BD7A7-D4F5-D345-A21B-12CB1D95B0B2}"/>
              </a:ext>
            </a:extLst>
          </p:cNvPr>
          <p:cNvSpPr>
            <a:spLocks noGrp="1"/>
          </p:cNvSpPr>
          <p:nvPr>
            <p:ph type="title"/>
          </p:nvPr>
        </p:nvSpPr>
        <p:spPr>
          <a:xfrm>
            <a:off x="923622" y="6181580"/>
            <a:ext cx="8312587" cy="1008380"/>
          </a:xfrm>
        </p:spPr>
        <p:txBody>
          <a:bodyPr/>
          <a:lstStyle/>
          <a:p>
            <a:r>
              <a:rPr lang="sk-SK" dirty="0"/>
              <a:t>Povzbudenia pre </a:t>
            </a:r>
            <a:r>
              <a:rPr lang="sk-SK"/>
              <a:t>prácu podľa </a:t>
            </a:r>
            <a:r>
              <a:rPr lang="sk-SK" dirty="0"/>
              <a:t>g.</a:t>
            </a:r>
          </a:p>
        </p:txBody>
      </p:sp>
      <p:sp>
        <p:nvSpPr>
          <p:cNvPr id="4" name="Zástupný objekt pre dátum 3">
            <a:extLst>
              <a:ext uri="{FF2B5EF4-FFF2-40B4-BE49-F238E27FC236}">
                <a16:creationId xmlns:a16="http://schemas.microsoft.com/office/drawing/2014/main" id="{06915FEF-BA9D-6149-BFDF-057BB5CA0DD8}"/>
              </a:ext>
            </a:extLst>
          </p:cNvPr>
          <p:cNvSpPr>
            <a:spLocks noGrp="1"/>
          </p:cNvSpPr>
          <p:nvPr>
            <p:ph type="dt" sz="half" idx="10"/>
          </p:nvPr>
        </p:nvSpPr>
        <p:spPr/>
        <p:txBody>
          <a:bodyPr/>
          <a:lstStyle/>
          <a:p>
            <a:fld id="{17D84F83-A9A5-C942-A03F-560C803C3F5D}" type="datetime1">
              <a:rPr lang="sk-SK" smtClean="0"/>
              <a:t>4.4.22</a:t>
            </a:fld>
            <a:endParaRPr lang="en-GB"/>
          </a:p>
        </p:txBody>
      </p:sp>
      <p:sp>
        <p:nvSpPr>
          <p:cNvPr id="5" name="Zástupný objekt pre číslo snímky 4">
            <a:extLst>
              <a:ext uri="{FF2B5EF4-FFF2-40B4-BE49-F238E27FC236}">
                <a16:creationId xmlns:a16="http://schemas.microsoft.com/office/drawing/2014/main" id="{41B8BB56-B9DE-E649-B25E-1A2EEF83A579}"/>
              </a:ext>
            </a:extLst>
          </p:cNvPr>
          <p:cNvSpPr>
            <a:spLocks noGrp="1"/>
          </p:cNvSpPr>
          <p:nvPr>
            <p:ph type="sldNum" sz="quarter" idx="11"/>
          </p:nvPr>
        </p:nvSpPr>
        <p:spPr/>
        <p:txBody>
          <a:bodyPr/>
          <a:lstStyle/>
          <a:p>
            <a:fld id="{20C92893-8C51-46CF-9D47-24B3C575AFAA}" type="slidenum">
              <a:rPr lang="en-GB" smtClean="0"/>
              <a:pPr/>
              <a:t>25</a:t>
            </a:fld>
            <a:endParaRPr lang="en-GB"/>
          </a:p>
        </p:txBody>
      </p:sp>
      <p:sp>
        <p:nvSpPr>
          <p:cNvPr id="6" name="Zástupný objekt pre pätu 5">
            <a:extLst>
              <a:ext uri="{FF2B5EF4-FFF2-40B4-BE49-F238E27FC236}">
                <a16:creationId xmlns:a16="http://schemas.microsoft.com/office/drawing/2014/main" id="{219FB5AF-8C85-2345-9448-0280F7285116}"/>
              </a:ext>
            </a:extLst>
          </p:cNvPr>
          <p:cNvSpPr>
            <a:spLocks noGrp="1"/>
          </p:cNvSpPr>
          <p:nvPr>
            <p:ph type="ftr" sz="quarter" idx="12"/>
          </p:nvPr>
        </p:nvSpPr>
        <p:spPr/>
        <p:txBody>
          <a:bodyPr/>
          <a:lstStyle/>
          <a:p>
            <a:r>
              <a:rPr lang="en-GB"/>
              <a:t>rusnak.truni.sk</a:t>
            </a:r>
          </a:p>
        </p:txBody>
      </p:sp>
    </p:spTree>
    <p:extLst>
      <p:ext uri="{BB962C8B-B14F-4D97-AF65-F5344CB8AC3E}">
        <p14:creationId xmlns:p14="http://schemas.microsoft.com/office/powerpoint/2010/main" val="135166558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A662606-6CB5-4515-A22E-6C7E9C3B0485}"/>
              </a:ext>
            </a:extLst>
          </p:cNvPr>
          <p:cNvSpPr>
            <a:spLocks noGrp="1"/>
          </p:cNvSpPr>
          <p:nvPr>
            <p:ph type="title"/>
          </p:nvPr>
        </p:nvSpPr>
        <p:spPr/>
        <p:txBody>
          <a:bodyPr/>
          <a:lstStyle/>
          <a:p>
            <a:r>
              <a:rPr lang="sk-SK" dirty="0"/>
              <a:t>Proces implementácie</a:t>
            </a:r>
            <a:endParaRPr lang="en-US" dirty="0"/>
          </a:p>
        </p:txBody>
      </p:sp>
      <p:sp>
        <p:nvSpPr>
          <p:cNvPr id="3" name="Zástupný objekt pre obsah 2">
            <a:extLst>
              <a:ext uri="{FF2B5EF4-FFF2-40B4-BE49-F238E27FC236}">
                <a16:creationId xmlns:a16="http://schemas.microsoft.com/office/drawing/2014/main" id="{7C4E67E1-B8FA-46F8-A7F5-95318CFD25A8}"/>
              </a:ext>
            </a:extLst>
          </p:cNvPr>
          <p:cNvSpPr>
            <a:spLocks noGrp="1"/>
          </p:cNvSpPr>
          <p:nvPr>
            <p:ph idx="1"/>
          </p:nvPr>
        </p:nvSpPr>
        <p:spPr>
          <a:xfrm>
            <a:off x="636998" y="756287"/>
            <a:ext cx="8431279" cy="4791758"/>
          </a:xfrm>
        </p:spPr>
        <p:txBody>
          <a:bodyPr>
            <a:normAutofit lnSpcReduction="10000"/>
          </a:bodyPr>
          <a:lstStyle/>
          <a:p>
            <a:r>
              <a:rPr lang="sk-SK" b="1" dirty="0"/>
              <a:t>výber koordinátora </a:t>
            </a:r>
            <a:r>
              <a:rPr lang="sk-SK" dirty="0"/>
              <a:t>implementačnej skupiny,</a:t>
            </a:r>
          </a:p>
          <a:p>
            <a:r>
              <a:rPr lang="sk-SK" b="1" dirty="0"/>
              <a:t>preverenie súčasnej klinickej praxe </a:t>
            </a:r>
            <a:r>
              <a:rPr lang="sk-SK" dirty="0"/>
              <a:t>pre stanovenie a zhodnotenie súčasnej  situácie,</a:t>
            </a:r>
          </a:p>
          <a:p>
            <a:r>
              <a:rPr lang="sk-SK" b="1" dirty="0"/>
              <a:t>zhodnotenie miestneho prostredia </a:t>
            </a:r>
            <a:r>
              <a:rPr lang="sk-SK" dirty="0"/>
              <a:t>vo vzťahu k personálu, materiálnemu vybaveniu,</a:t>
            </a:r>
          </a:p>
          <a:p>
            <a:r>
              <a:rPr lang="sk-SK" b="1" dirty="0"/>
              <a:t>identifikovanie možných prekážok </a:t>
            </a:r>
            <a:r>
              <a:rPr lang="sk-SK" dirty="0"/>
              <a:t>pri implementácii,</a:t>
            </a:r>
          </a:p>
          <a:p>
            <a:r>
              <a:rPr lang="sk-SK" b="1" dirty="0"/>
              <a:t>príprava personálu a prostredia </a:t>
            </a:r>
            <a:r>
              <a:rPr lang="sk-SK" dirty="0"/>
              <a:t>pre implementáciu guidelines (pozitívny prístup k zmene u personálu, angažovanosť pacientov, nové zdroje apod.),</a:t>
            </a:r>
          </a:p>
          <a:p>
            <a:r>
              <a:rPr lang="sk-SK" dirty="0"/>
              <a:t>rozhodnutie o </a:t>
            </a:r>
            <a:r>
              <a:rPr lang="sk-SK" b="1" dirty="0"/>
              <a:t>implementačných stratégiách</a:t>
            </a:r>
            <a:r>
              <a:rPr lang="sk-SK" dirty="0"/>
              <a:t>,</a:t>
            </a:r>
          </a:p>
          <a:p>
            <a:r>
              <a:rPr lang="sk-SK" dirty="0"/>
              <a:t>samotná </a:t>
            </a:r>
            <a:r>
              <a:rPr lang="sk-SK" b="1" dirty="0"/>
              <a:t>implementácia </a:t>
            </a:r>
            <a:r>
              <a:rPr lang="sk-SK" dirty="0"/>
              <a:t>guidelines,</a:t>
            </a:r>
          </a:p>
          <a:p>
            <a:r>
              <a:rPr lang="sk-SK" b="1" dirty="0"/>
              <a:t>audit a monitorovanie </a:t>
            </a:r>
            <a:r>
              <a:rPr lang="sk-SK" dirty="0"/>
              <a:t>implementácie s cieľom neustáleho zlepšovania procesu.</a:t>
            </a:r>
          </a:p>
          <a:p>
            <a:endParaRPr lang="en-US" dirty="0"/>
          </a:p>
        </p:txBody>
      </p:sp>
    </p:spTree>
    <p:extLst>
      <p:ext uri="{BB962C8B-B14F-4D97-AF65-F5344CB8AC3E}">
        <p14:creationId xmlns:p14="http://schemas.microsoft.com/office/powerpoint/2010/main" val="57688692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4135B7B-9971-46C7-9973-545EAAC11C24}"/>
              </a:ext>
            </a:extLst>
          </p:cNvPr>
          <p:cNvSpPr>
            <a:spLocks noGrp="1"/>
          </p:cNvSpPr>
          <p:nvPr>
            <p:ph type="title"/>
          </p:nvPr>
        </p:nvSpPr>
        <p:spPr/>
        <p:txBody>
          <a:bodyPr/>
          <a:lstStyle/>
          <a:p>
            <a:r>
              <a:rPr lang="sk-SK" dirty="0"/>
              <a:t>Identifikácia prekážok implementácie </a:t>
            </a:r>
            <a:r>
              <a:rPr lang="sk-SK" dirty="0" err="1"/>
              <a:t>guideline</a:t>
            </a:r>
            <a:endParaRPr lang="en-US" dirty="0"/>
          </a:p>
        </p:txBody>
      </p:sp>
      <p:sp>
        <p:nvSpPr>
          <p:cNvPr id="3" name="Zástupný objekt pre obsah 2">
            <a:extLst>
              <a:ext uri="{FF2B5EF4-FFF2-40B4-BE49-F238E27FC236}">
                <a16:creationId xmlns:a16="http://schemas.microsoft.com/office/drawing/2014/main" id="{DB47F37A-CC80-46AD-AB71-F7DC84E938E6}"/>
              </a:ext>
            </a:extLst>
          </p:cNvPr>
          <p:cNvSpPr>
            <a:spLocks noGrp="1"/>
          </p:cNvSpPr>
          <p:nvPr>
            <p:ph idx="1"/>
          </p:nvPr>
        </p:nvSpPr>
        <p:spPr>
          <a:xfrm>
            <a:off x="755690" y="756287"/>
            <a:ext cx="8312587" cy="4033519"/>
          </a:xfrm>
        </p:spPr>
        <p:txBody>
          <a:bodyPr>
            <a:normAutofit fontScale="92500" lnSpcReduction="20000"/>
          </a:bodyPr>
          <a:lstStyle/>
          <a:p>
            <a:pPr marL="0" indent="0">
              <a:buNone/>
            </a:pPr>
            <a:r>
              <a:rPr lang="sk-SK" i="1" dirty="0"/>
              <a:t>1. </a:t>
            </a:r>
            <a:r>
              <a:rPr lang="sk-SK" i="1" u="sng" dirty="0"/>
              <a:t>Vnútorné prekážky</a:t>
            </a:r>
            <a:r>
              <a:rPr lang="sk-SK" dirty="0"/>
              <a:t>: vlastné samotnému odporúčaniu</a:t>
            </a:r>
          </a:p>
          <a:p>
            <a:pPr marL="0" indent="0">
              <a:buNone/>
            </a:pPr>
            <a:r>
              <a:rPr lang="sk-SK" i="1" dirty="0"/>
              <a:t>2. </a:t>
            </a:r>
            <a:r>
              <a:rPr lang="sk-SK" i="1" u="sng" dirty="0"/>
              <a:t>Vonkajšie prekážky</a:t>
            </a:r>
            <a:r>
              <a:rPr lang="sk-SK" i="1" dirty="0"/>
              <a:t>:</a:t>
            </a:r>
            <a:endParaRPr lang="sk-SK" dirty="0"/>
          </a:p>
          <a:p>
            <a:r>
              <a:rPr lang="sk-SK" b="1" dirty="0"/>
              <a:t>Štrukturálne faktory </a:t>
            </a:r>
            <a:r>
              <a:rPr lang="sk-SK" dirty="0"/>
              <a:t>(finančná </a:t>
            </a:r>
            <a:r>
              <a:rPr lang="sk-SK" dirty="0" err="1"/>
              <a:t>demotivácia</a:t>
            </a:r>
            <a:r>
              <a:rPr lang="sk-SK" dirty="0"/>
              <a:t>)</a:t>
            </a:r>
          </a:p>
          <a:p>
            <a:r>
              <a:rPr lang="sk-SK" b="1" dirty="0"/>
              <a:t>Organizačné faktory </a:t>
            </a:r>
            <a:r>
              <a:rPr lang="sk-SK" dirty="0"/>
              <a:t>(nevhodná kombinácia zručností, nedostatok zariadení alebo vybavenia)</a:t>
            </a:r>
          </a:p>
          <a:p>
            <a:r>
              <a:rPr lang="sk-SK" b="1" dirty="0"/>
              <a:t>„</a:t>
            </a:r>
            <a:r>
              <a:rPr lang="sk-SK" b="1" dirty="0" err="1"/>
              <a:t>Peer</a:t>
            </a:r>
            <a:r>
              <a:rPr lang="sk-SK" b="1" dirty="0"/>
              <a:t>“ skupina </a:t>
            </a:r>
            <a:r>
              <a:rPr lang="sk-SK" dirty="0"/>
              <a:t>(miestne štandardy starostlivosti v nesúlade s požadovanou praxou)</a:t>
            </a:r>
          </a:p>
          <a:p>
            <a:r>
              <a:rPr lang="sk-SK" b="1" dirty="0"/>
              <a:t>Individuálne faktory </a:t>
            </a:r>
            <a:r>
              <a:rPr lang="sk-SK" dirty="0"/>
              <a:t>(vedomosti, prístupy, zručnosti)</a:t>
            </a:r>
          </a:p>
          <a:p>
            <a:r>
              <a:rPr lang="sk-SK" b="1" dirty="0"/>
              <a:t>Pacient a jeho preferencie</a:t>
            </a:r>
          </a:p>
          <a:p>
            <a:r>
              <a:rPr lang="sk-SK" b="1" dirty="0"/>
              <a:t>Interakcia </a:t>
            </a:r>
            <a:r>
              <a:rPr lang="sk-SK" dirty="0"/>
              <a:t>medzi odborníkom a pacientom (duševné ochorenia, sociálny pôvod, cudzí jazyk)</a:t>
            </a:r>
          </a:p>
          <a:p>
            <a:r>
              <a:rPr lang="sk-SK" b="1" dirty="0"/>
              <a:t>Znevýhodnené skupiny</a:t>
            </a:r>
            <a:r>
              <a:rPr lang="sk-SK" dirty="0"/>
              <a:t> pacientov (chudoba, </a:t>
            </a:r>
            <a:r>
              <a:rPr lang="sk-SK" dirty="0" err="1"/>
              <a:t>bezdomovectvo</a:t>
            </a:r>
            <a:r>
              <a:rPr lang="sk-SK" dirty="0"/>
              <a:t>)</a:t>
            </a:r>
          </a:p>
          <a:p>
            <a:endParaRPr lang="en-US" dirty="0"/>
          </a:p>
        </p:txBody>
      </p:sp>
    </p:spTree>
    <p:extLst>
      <p:ext uri="{BB962C8B-B14F-4D97-AF65-F5344CB8AC3E}">
        <p14:creationId xmlns:p14="http://schemas.microsoft.com/office/powerpoint/2010/main" val="106439525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5B9E1C9-B7B6-46C6-A5E7-80A28B649F2A}"/>
              </a:ext>
            </a:extLst>
          </p:cNvPr>
          <p:cNvSpPr>
            <a:spLocks noGrp="1"/>
          </p:cNvSpPr>
          <p:nvPr>
            <p:ph type="title"/>
          </p:nvPr>
        </p:nvSpPr>
        <p:spPr/>
        <p:txBody>
          <a:bodyPr/>
          <a:lstStyle/>
          <a:p>
            <a:r>
              <a:rPr lang="sk-SK" dirty="0"/>
              <a:t>9. Audit a recenzia</a:t>
            </a:r>
            <a:endParaRPr lang="en-US" dirty="0"/>
          </a:p>
        </p:txBody>
      </p:sp>
      <p:sp>
        <p:nvSpPr>
          <p:cNvPr id="3" name="Zástupný objekt pre obsah 2">
            <a:extLst>
              <a:ext uri="{FF2B5EF4-FFF2-40B4-BE49-F238E27FC236}">
                <a16:creationId xmlns:a16="http://schemas.microsoft.com/office/drawing/2014/main" id="{1111E0A7-FD8B-41C7-AFB4-D71794485466}"/>
              </a:ext>
            </a:extLst>
          </p:cNvPr>
          <p:cNvSpPr>
            <a:spLocks noGrp="1"/>
          </p:cNvSpPr>
          <p:nvPr>
            <p:ph idx="1"/>
          </p:nvPr>
        </p:nvSpPr>
        <p:spPr>
          <a:xfrm>
            <a:off x="616449" y="756287"/>
            <a:ext cx="8451828" cy="4730113"/>
          </a:xfrm>
        </p:spPr>
        <p:txBody>
          <a:bodyPr>
            <a:normAutofit lnSpcReduction="10000"/>
          </a:bodyPr>
          <a:lstStyle/>
          <a:p>
            <a:endParaRPr lang="sk-SK" dirty="0"/>
          </a:p>
          <a:p>
            <a:r>
              <a:rPr lang="sk-SK" dirty="0"/>
              <a:t>Vo všetkých odborných guidelines by sa malo nachádzať </a:t>
            </a:r>
            <a:r>
              <a:rPr lang="sk-SK" b="1" dirty="0"/>
              <a:t>vyjadrenie, že sa  budú aktualizovať </a:t>
            </a:r>
            <a:r>
              <a:rPr lang="sk-SK" dirty="0"/>
              <a:t>pravidelne a v prípade nových dostupných dôkazov.</a:t>
            </a:r>
          </a:p>
          <a:p>
            <a:r>
              <a:rPr lang="sk-SK" dirty="0"/>
              <a:t>Guidelines by sa teda mali a aj </a:t>
            </a:r>
            <a:r>
              <a:rPr lang="sk-SK" b="1" dirty="0"/>
              <a:t>sa pravidelne hodnotia a vykonáva sa  neustále systematický prieskum literatúry </a:t>
            </a:r>
            <a:r>
              <a:rPr lang="sk-SK" dirty="0"/>
              <a:t>s cieľom zistiť a identifikovať  možné nové poznatky a dôkazy pre konkrétne guidelines. </a:t>
            </a:r>
          </a:p>
          <a:p>
            <a:r>
              <a:rPr lang="sk-SK" dirty="0"/>
              <a:t>V takom prípade sa pripraví </a:t>
            </a:r>
            <a:r>
              <a:rPr lang="sk-SK" b="1" dirty="0"/>
              <a:t>revízia guidelines </a:t>
            </a:r>
            <a:r>
              <a:rPr lang="sk-SK" dirty="0"/>
              <a:t>alebo sa guidelines len aktualizujú. </a:t>
            </a:r>
          </a:p>
          <a:p>
            <a:r>
              <a:rPr lang="sk-SK" dirty="0"/>
              <a:t>Môže taktiež vzniknúť situácia, kedy </a:t>
            </a:r>
            <a:r>
              <a:rPr lang="sk-SK" dirty="0" err="1"/>
              <a:t>guideline</a:t>
            </a:r>
            <a:r>
              <a:rPr lang="sk-SK" dirty="0"/>
              <a:t> dosiahol svoj cieľ, príp. už nie je relevantný a vtedy sa </a:t>
            </a:r>
            <a:r>
              <a:rPr lang="sk-SK" b="1" dirty="0" err="1"/>
              <a:t>guideline</a:t>
            </a:r>
            <a:r>
              <a:rPr lang="sk-SK" b="1" dirty="0"/>
              <a:t> archivuje</a:t>
            </a:r>
            <a:r>
              <a:rPr lang="sk-SK" dirty="0"/>
              <a:t>.</a:t>
            </a:r>
          </a:p>
          <a:p>
            <a:endParaRPr lang="en-US" dirty="0"/>
          </a:p>
        </p:txBody>
      </p:sp>
    </p:spTree>
    <p:extLst>
      <p:ext uri="{BB962C8B-B14F-4D97-AF65-F5344CB8AC3E}">
        <p14:creationId xmlns:p14="http://schemas.microsoft.com/office/powerpoint/2010/main" val="378458024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17A42C8-C15F-40F2-86E5-B41433CE5F79}"/>
              </a:ext>
            </a:extLst>
          </p:cNvPr>
          <p:cNvSpPr>
            <a:spLocks noGrp="1"/>
          </p:cNvSpPr>
          <p:nvPr>
            <p:ph type="title"/>
          </p:nvPr>
        </p:nvSpPr>
        <p:spPr>
          <a:xfrm>
            <a:off x="755690" y="6107492"/>
            <a:ext cx="8312587" cy="1008380"/>
          </a:xfrm>
        </p:spPr>
        <p:txBody>
          <a:bodyPr/>
          <a:lstStyle/>
          <a:p>
            <a:endParaRPr lang="en-US"/>
          </a:p>
        </p:txBody>
      </p:sp>
      <p:sp>
        <p:nvSpPr>
          <p:cNvPr id="3" name="Zástupný objekt pre obsah 2">
            <a:extLst>
              <a:ext uri="{FF2B5EF4-FFF2-40B4-BE49-F238E27FC236}">
                <a16:creationId xmlns:a16="http://schemas.microsoft.com/office/drawing/2014/main" id="{29B27790-F9AD-440D-ACCF-46EA6B45EC18}"/>
              </a:ext>
            </a:extLst>
          </p:cNvPr>
          <p:cNvSpPr>
            <a:spLocks noGrp="1"/>
          </p:cNvSpPr>
          <p:nvPr>
            <p:ph idx="1"/>
          </p:nvPr>
        </p:nvSpPr>
        <p:spPr>
          <a:xfrm>
            <a:off x="755690" y="756287"/>
            <a:ext cx="8312587" cy="4033519"/>
          </a:xfrm>
        </p:spPr>
        <p:txBody>
          <a:bodyPr>
            <a:normAutofit lnSpcReduction="10000"/>
          </a:bodyPr>
          <a:lstStyle/>
          <a:p>
            <a:r>
              <a:rPr lang="sk-SK" dirty="0"/>
              <a:t>Vývoj, distribúcia a implementácia guidelines by sa taktiež mala kontrolovať a hodnotiť prostredníctvom </a:t>
            </a:r>
            <a:r>
              <a:rPr lang="sk-SK" b="1" dirty="0"/>
              <a:t>klinického auditu</a:t>
            </a:r>
            <a:r>
              <a:rPr lang="sk-SK" dirty="0"/>
              <a:t>. </a:t>
            </a:r>
          </a:p>
          <a:p>
            <a:r>
              <a:rPr lang="sk-SK" dirty="0"/>
              <a:t>Kľúčové body:</a:t>
            </a:r>
          </a:p>
          <a:p>
            <a:pPr lvl="1"/>
            <a:r>
              <a:rPr lang="sk-SK" dirty="0"/>
              <a:t>by sa mali </a:t>
            </a:r>
            <a:r>
              <a:rPr lang="sk-SK" b="1" dirty="0"/>
              <a:t>identifikovať už počas vývoja </a:t>
            </a:r>
            <a:r>
              <a:rPr lang="sk-SK" dirty="0"/>
              <a:t>daného guidelines</a:t>
            </a:r>
          </a:p>
          <a:p>
            <a:pPr lvl="1"/>
            <a:r>
              <a:rPr lang="sk-SK" dirty="0"/>
              <a:t>by mali umožniť hodnotiť dopady guidelines na proces a v prípade, ak je to možné, objektívne merať výsledky starostlivosti.</a:t>
            </a:r>
          </a:p>
          <a:p>
            <a:pPr lvl="1"/>
            <a:r>
              <a:rPr lang="sk-SK" dirty="0"/>
              <a:t>Tieto indikátory by mali byť uvedené v samotnom guidelines.</a:t>
            </a:r>
          </a:p>
          <a:p>
            <a:pPr lvl="1"/>
            <a:r>
              <a:rPr lang="sk-SK" dirty="0"/>
              <a:t>Klinický audit odporúčaní môže taktiež poskytnúť cenné informácie pre </a:t>
            </a:r>
            <a:r>
              <a:rPr lang="sk-SK" b="1" dirty="0"/>
              <a:t>stanovenie noriem a akreditáciu služby</a:t>
            </a:r>
            <a:r>
              <a:rPr lang="sk-SK" dirty="0"/>
              <a:t>.</a:t>
            </a:r>
          </a:p>
          <a:p>
            <a:endParaRPr lang="en-US" dirty="0"/>
          </a:p>
        </p:txBody>
      </p:sp>
    </p:spTree>
    <p:extLst>
      <p:ext uri="{BB962C8B-B14F-4D97-AF65-F5344CB8AC3E}">
        <p14:creationId xmlns:p14="http://schemas.microsoft.com/office/powerpoint/2010/main" val="12774335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C4185D7-D429-4118-9B8A-4A26689B7BB7}"/>
              </a:ext>
            </a:extLst>
          </p:cNvPr>
          <p:cNvSpPr>
            <a:spLocks noGrp="1"/>
          </p:cNvSpPr>
          <p:nvPr>
            <p:ph type="title"/>
          </p:nvPr>
        </p:nvSpPr>
        <p:spPr/>
        <p:txBody>
          <a:bodyPr/>
          <a:lstStyle/>
          <a:p>
            <a:r>
              <a:rPr lang="sk-SK" dirty="0"/>
              <a:t>6. Konzultácia </a:t>
            </a:r>
            <a:r>
              <a:rPr lang="sk-SK" dirty="0" err="1"/>
              <a:t>guideline</a:t>
            </a:r>
            <a:endParaRPr lang="en-US" dirty="0"/>
          </a:p>
        </p:txBody>
      </p:sp>
      <p:sp>
        <p:nvSpPr>
          <p:cNvPr id="3" name="Zástupný objekt pre obsah 2">
            <a:extLst>
              <a:ext uri="{FF2B5EF4-FFF2-40B4-BE49-F238E27FC236}">
                <a16:creationId xmlns:a16="http://schemas.microsoft.com/office/drawing/2014/main" id="{03532228-267E-4278-A6E8-C4A282173D2A}"/>
              </a:ext>
            </a:extLst>
          </p:cNvPr>
          <p:cNvSpPr>
            <a:spLocks noGrp="1"/>
          </p:cNvSpPr>
          <p:nvPr>
            <p:ph idx="1"/>
          </p:nvPr>
        </p:nvSpPr>
        <p:spPr/>
        <p:txBody>
          <a:bodyPr/>
          <a:lstStyle/>
          <a:p>
            <a:r>
              <a:rPr lang="sk-SK" dirty="0"/>
              <a:t>verejná konzultácia</a:t>
            </a:r>
          </a:p>
          <a:p>
            <a:r>
              <a:rPr lang="sk-SK" dirty="0"/>
              <a:t>verejné národné stretnutie</a:t>
            </a:r>
          </a:p>
          <a:p>
            <a:r>
              <a:rPr lang="sk-SK" dirty="0" err="1"/>
              <a:t>peer</a:t>
            </a:r>
            <a:r>
              <a:rPr lang="sk-SK" dirty="0"/>
              <a:t> </a:t>
            </a:r>
            <a:r>
              <a:rPr lang="sk-SK" dirty="0" err="1"/>
              <a:t>review</a:t>
            </a:r>
            <a:endParaRPr lang="sk-SK" dirty="0"/>
          </a:p>
          <a:p>
            <a:endParaRPr lang="sk-SK" dirty="0"/>
          </a:p>
        </p:txBody>
      </p:sp>
    </p:spTree>
    <p:extLst>
      <p:ext uri="{BB962C8B-B14F-4D97-AF65-F5344CB8AC3E}">
        <p14:creationId xmlns:p14="http://schemas.microsoft.com/office/powerpoint/2010/main" val="71070454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jekt pre obsah 1">
            <a:extLst>
              <a:ext uri="{FF2B5EF4-FFF2-40B4-BE49-F238E27FC236}">
                <a16:creationId xmlns:a16="http://schemas.microsoft.com/office/drawing/2014/main" id="{D2DB6295-3D2D-E341-AF5F-490501DF4AC1}"/>
              </a:ext>
            </a:extLst>
          </p:cNvPr>
          <p:cNvSpPr>
            <a:spLocks noGrp="1"/>
          </p:cNvSpPr>
          <p:nvPr>
            <p:ph idx="1"/>
          </p:nvPr>
        </p:nvSpPr>
        <p:spPr/>
        <p:txBody>
          <a:bodyPr/>
          <a:lstStyle/>
          <a:p>
            <a:r>
              <a:rPr lang="sk-SK" dirty="0"/>
              <a:t>Prebrali sme úlohu</a:t>
            </a:r>
          </a:p>
          <a:p>
            <a:r>
              <a:rPr lang="sk-SK" dirty="0"/>
              <a:t>konzultácie vyvinutého guidelines</a:t>
            </a:r>
          </a:p>
          <a:p>
            <a:r>
              <a:rPr lang="sk-SK" dirty="0"/>
              <a:t>rozšírenia zavedenia guidelines do praxe</a:t>
            </a:r>
          </a:p>
          <a:p>
            <a:r>
              <a:rPr lang="sk-SK" dirty="0"/>
              <a:t>stimuly – povzbudenia pre používanie guidelines</a:t>
            </a:r>
          </a:p>
        </p:txBody>
      </p:sp>
      <p:sp>
        <p:nvSpPr>
          <p:cNvPr id="3" name="Nadpis 2">
            <a:extLst>
              <a:ext uri="{FF2B5EF4-FFF2-40B4-BE49-F238E27FC236}">
                <a16:creationId xmlns:a16="http://schemas.microsoft.com/office/drawing/2014/main" id="{BC20EE02-901D-1245-81CA-40FD82CCAE84}"/>
              </a:ext>
            </a:extLst>
          </p:cNvPr>
          <p:cNvSpPr>
            <a:spLocks noGrp="1"/>
          </p:cNvSpPr>
          <p:nvPr>
            <p:ph type="title"/>
          </p:nvPr>
        </p:nvSpPr>
        <p:spPr/>
        <p:txBody>
          <a:bodyPr/>
          <a:lstStyle/>
          <a:p>
            <a:r>
              <a:rPr lang="sk-SK" dirty="0"/>
              <a:t>Súhrn</a:t>
            </a:r>
          </a:p>
        </p:txBody>
      </p:sp>
      <p:sp>
        <p:nvSpPr>
          <p:cNvPr id="4" name="Zástupný objekt pre dátum 3">
            <a:extLst>
              <a:ext uri="{FF2B5EF4-FFF2-40B4-BE49-F238E27FC236}">
                <a16:creationId xmlns:a16="http://schemas.microsoft.com/office/drawing/2014/main" id="{0B6F6D56-FAFA-5746-B23E-77C9035E02BB}"/>
              </a:ext>
            </a:extLst>
          </p:cNvPr>
          <p:cNvSpPr>
            <a:spLocks noGrp="1"/>
          </p:cNvSpPr>
          <p:nvPr>
            <p:ph type="dt" sz="half" idx="10"/>
          </p:nvPr>
        </p:nvSpPr>
        <p:spPr/>
        <p:txBody>
          <a:bodyPr/>
          <a:lstStyle/>
          <a:p>
            <a:fld id="{17D84F83-A9A5-C942-A03F-560C803C3F5D}" type="datetime1">
              <a:rPr lang="sk-SK" smtClean="0"/>
              <a:t>4.4.22</a:t>
            </a:fld>
            <a:endParaRPr lang="en-GB"/>
          </a:p>
        </p:txBody>
      </p:sp>
      <p:sp>
        <p:nvSpPr>
          <p:cNvPr id="5" name="Zástupný objekt pre číslo snímky 4">
            <a:extLst>
              <a:ext uri="{FF2B5EF4-FFF2-40B4-BE49-F238E27FC236}">
                <a16:creationId xmlns:a16="http://schemas.microsoft.com/office/drawing/2014/main" id="{80E18CBC-9185-9C43-80BA-DFF3625EC5A9}"/>
              </a:ext>
            </a:extLst>
          </p:cNvPr>
          <p:cNvSpPr>
            <a:spLocks noGrp="1"/>
          </p:cNvSpPr>
          <p:nvPr>
            <p:ph type="sldNum" sz="quarter" idx="11"/>
          </p:nvPr>
        </p:nvSpPr>
        <p:spPr/>
        <p:txBody>
          <a:bodyPr/>
          <a:lstStyle/>
          <a:p>
            <a:fld id="{20C92893-8C51-46CF-9D47-24B3C575AFAA}" type="slidenum">
              <a:rPr lang="en-GB" smtClean="0"/>
              <a:pPr/>
              <a:t>30</a:t>
            </a:fld>
            <a:endParaRPr lang="en-GB"/>
          </a:p>
        </p:txBody>
      </p:sp>
      <p:sp>
        <p:nvSpPr>
          <p:cNvPr id="6" name="Zástupný objekt pre pätu 5">
            <a:extLst>
              <a:ext uri="{FF2B5EF4-FFF2-40B4-BE49-F238E27FC236}">
                <a16:creationId xmlns:a16="http://schemas.microsoft.com/office/drawing/2014/main" id="{6B4D9DCF-BDB8-FA4E-8A21-151D490BB998}"/>
              </a:ext>
            </a:extLst>
          </p:cNvPr>
          <p:cNvSpPr>
            <a:spLocks noGrp="1"/>
          </p:cNvSpPr>
          <p:nvPr>
            <p:ph type="ftr" sz="quarter" idx="12"/>
          </p:nvPr>
        </p:nvSpPr>
        <p:spPr/>
        <p:txBody>
          <a:bodyPr/>
          <a:lstStyle/>
          <a:p>
            <a:r>
              <a:rPr lang="en-GB"/>
              <a:t>rusnak.truni.sk</a:t>
            </a:r>
          </a:p>
        </p:txBody>
      </p:sp>
    </p:spTree>
    <p:extLst>
      <p:ext uri="{BB962C8B-B14F-4D97-AF65-F5344CB8AC3E}">
        <p14:creationId xmlns:p14="http://schemas.microsoft.com/office/powerpoint/2010/main" val="15068238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361E281-72FC-497B-95A6-4067088670B3}"/>
              </a:ext>
            </a:extLst>
          </p:cNvPr>
          <p:cNvSpPr>
            <a:spLocks noGrp="1"/>
          </p:cNvSpPr>
          <p:nvPr>
            <p:ph type="title"/>
          </p:nvPr>
        </p:nvSpPr>
        <p:spPr>
          <a:xfrm>
            <a:off x="881637" y="5798183"/>
            <a:ext cx="8312587" cy="1008380"/>
          </a:xfrm>
        </p:spPr>
        <p:txBody>
          <a:bodyPr/>
          <a:lstStyle/>
          <a:p>
            <a:r>
              <a:rPr lang="sk-SK" dirty="0"/>
              <a:t>Prínosy konzultácie</a:t>
            </a:r>
            <a:endParaRPr lang="en-US" dirty="0"/>
          </a:p>
        </p:txBody>
      </p:sp>
      <p:sp>
        <p:nvSpPr>
          <p:cNvPr id="3" name="Zástupný objekt pre obsah 2">
            <a:extLst>
              <a:ext uri="{FF2B5EF4-FFF2-40B4-BE49-F238E27FC236}">
                <a16:creationId xmlns:a16="http://schemas.microsoft.com/office/drawing/2014/main" id="{EC7EADC9-69A9-45D7-8F16-E49B54ACE861}"/>
              </a:ext>
            </a:extLst>
          </p:cNvPr>
          <p:cNvSpPr>
            <a:spLocks noGrp="1"/>
          </p:cNvSpPr>
          <p:nvPr>
            <p:ph idx="1"/>
          </p:nvPr>
        </p:nvSpPr>
        <p:spPr>
          <a:xfrm>
            <a:off x="755690" y="756287"/>
            <a:ext cx="8312587" cy="5120531"/>
          </a:xfrm>
        </p:spPr>
        <p:txBody>
          <a:bodyPr>
            <a:normAutofit/>
          </a:bodyPr>
          <a:lstStyle/>
          <a:p>
            <a:r>
              <a:rPr lang="sk-SK" b="1" i="1" dirty="0"/>
              <a:t>Skupina pre tvorbu guidelines </a:t>
            </a:r>
            <a:r>
              <a:rPr lang="sk-SK" dirty="0"/>
              <a:t>získa cennú spätnú väzbu a návrhy na:</a:t>
            </a:r>
          </a:p>
          <a:p>
            <a:pPr lvl="1"/>
            <a:r>
              <a:rPr lang="sk-SK" dirty="0"/>
              <a:t>ďalšie dôkazy, ktoré by členovia skupiny mohli zvážiť, </a:t>
            </a:r>
          </a:p>
          <a:p>
            <a:pPr lvl="1"/>
            <a:r>
              <a:rPr lang="sk-SK" dirty="0"/>
              <a:t>alternatívny výklad dôkazov, </a:t>
            </a:r>
          </a:p>
          <a:p>
            <a:pPr lvl="1"/>
            <a:r>
              <a:rPr lang="sk-SK" dirty="0"/>
              <a:t>uskutočniteľnosť vykonávania navrhovaných odporúčaní.</a:t>
            </a:r>
          </a:p>
          <a:p>
            <a:pPr marL="0" indent="0">
              <a:buNone/>
            </a:pPr>
            <a:endParaRPr lang="sk-SK" dirty="0"/>
          </a:p>
          <a:p>
            <a:r>
              <a:rPr lang="sk-SK" b="1" i="1" dirty="0"/>
              <a:t>Širšia komunita </a:t>
            </a:r>
            <a:r>
              <a:rPr lang="sk-SK" dirty="0"/>
              <a:t>má príležitosť prispieť k forme konečného usmernenia a ovplyvniť ho, čím vytvára pocit vlastníctva nad týmto usmernením</a:t>
            </a:r>
          </a:p>
        </p:txBody>
      </p:sp>
    </p:spTree>
    <p:extLst>
      <p:ext uri="{BB962C8B-B14F-4D97-AF65-F5344CB8AC3E}">
        <p14:creationId xmlns:p14="http://schemas.microsoft.com/office/powerpoint/2010/main" val="38571031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7A2D61A-947A-4168-B7C0-83BE2C265368}"/>
              </a:ext>
            </a:extLst>
          </p:cNvPr>
          <p:cNvSpPr>
            <a:spLocks noGrp="1"/>
          </p:cNvSpPr>
          <p:nvPr>
            <p:ph type="title"/>
          </p:nvPr>
        </p:nvSpPr>
        <p:spPr/>
        <p:txBody>
          <a:bodyPr/>
          <a:lstStyle/>
          <a:p>
            <a:r>
              <a:rPr lang="sk-SK" dirty="0"/>
              <a:t>Verejná konzultácia</a:t>
            </a:r>
            <a:endParaRPr lang="en-US" dirty="0"/>
          </a:p>
        </p:txBody>
      </p:sp>
      <p:sp>
        <p:nvSpPr>
          <p:cNvPr id="3" name="Zástupný objekt pre obsah 2">
            <a:extLst>
              <a:ext uri="{FF2B5EF4-FFF2-40B4-BE49-F238E27FC236}">
                <a16:creationId xmlns:a16="http://schemas.microsoft.com/office/drawing/2014/main" id="{1378A5EF-76E6-4F53-ADF5-092C54EF62C8}"/>
              </a:ext>
            </a:extLst>
          </p:cNvPr>
          <p:cNvSpPr>
            <a:spLocks noGrp="1"/>
          </p:cNvSpPr>
          <p:nvPr>
            <p:ph idx="1"/>
          </p:nvPr>
        </p:nvSpPr>
        <p:spPr>
          <a:xfrm>
            <a:off x="856448" y="756287"/>
            <a:ext cx="8211829" cy="4033519"/>
          </a:xfrm>
        </p:spPr>
        <p:txBody>
          <a:bodyPr>
            <a:normAutofit fontScale="92500"/>
          </a:bodyPr>
          <a:lstStyle/>
          <a:p>
            <a:r>
              <a:rPr lang="sk-SK" dirty="0"/>
              <a:t>Návrh guidelines je k dispozícii na webovej stránke počas jedného mesiaca</a:t>
            </a:r>
          </a:p>
          <a:p>
            <a:r>
              <a:rPr lang="sk-SK" dirty="0"/>
              <a:t>široko propagovaný profesionálnym skupinám a zástupcom pacientov, ktorí majú o túto tému najväčší záujem</a:t>
            </a:r>
          </a:p>
          <a:p>
            <a:r>
              <a:rPr lang="sk-SK" dirty="0"/>
              <a:t>Pripomienky môžu predkladať jednotlivci alebo korporatívne, obchodné, profesijné alebo spoločenské skupiny</a:t>
            </a:r>
          </a:p>
          <a:p>
            <a:r>
              <a:rPr lang="sk-SK" dirty="0"/>
              <a:t>Pripomienky sa akceptujú, iba ak je k nim priložené vyhlásenie o záujmoch od posudzovateľa </a:t>
            </a:r>
          </a:p>
          <a:p>
            <a:r>
              <a:rPr lang="sk-SK" dirty="0"/>
              <a:t>Každá spätná väzba je zahrnutá do správy, ktorú posúdi skupina pre vývoj guidelines</a:t>
            </a:r>
          </a:p>
        </p:txBody>
      </p:sp>
    </p:spTree>
    <p:extLst>
      <p:ext uri="{BB962C8B-B14F-4D97-AF65-F5344CB8AC3E}">
        <p14:creationId xmlns:p14="http://schemas.microsoft.com/office/powerpoint/2010/main" val="38166490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47219D2-DC64-4622-99D8-0EEFD56E7262}"/>
              </a:ext>
            </a:extLst>
          </p:cNvPr>
          <p:cNvSpPr>
            <a:spLocks noGrp="1"/>
          </p:cNvSpPr>
          <p:nvPr>
            <p:ph type="title"/>
          </p:nvPr>
        </p:nvSpPr>
        <p:spPr>
          <a:xfrm>
            <a:off x="969464" y="5798183"/>
            <a:ext cx="8312587" cy="1008380"/>
          </a:xfrm>
        </p:spPr>
        <p:txBody>
          <a:bodyPr/>
          <a:lstStyle/>
          <a:p>
            <a:r>
              <a:rPr lang="sk-SK" dirty="0"/>
              <a:t>Národné verejné stretnutie</a:t>
            </a:r>
            <a:endParaRPr lang="en-US" dirty="0"/>
          </a:p>
        </p:txBody>
      </p:sp>
      <p:sp>
        <p:nvSpPr>
          <p:cNvPr id="3" name="Zástupný objekt pre obsah 2">
            <a:extLst>
              <a:ext uri="{FF2B5EF4-FFF2-40B4-BE49-F238E27FC236}">
                <a16:creationId xmlns:a16="http://schemas.microsoft.com/office/drawing/2014/main" id="{32C09128-DB29-4D7A-B23C-DC446DC6CCBB}"/>
              </a:ext>
            </a:extLst>
          </p:cNvPr>
          <p:cNvSpPr>
            <a:spLocks noGrp="1"/>
          </p:cNvSpPr>
          <p:nvPr>
            <p:ph idx="1"/>
          </p:nvPr>
        </p:nvSpPr>
        <p:spPr>
          <a:xfrm>
            <a:off x="969464" y="756287"/>
            <a:ext cx="8098813" cy="4033519"/>
          </a:xfrm>
        </p:spPr>
        <p:txBody>
          <a:bodyPr>
            <a:normAutofit fontScale="92500" lnSpcReduction="10000"/>
          </a:bodyPr>
          <a:lstStyle/>
          <a:p>
            <a:r>
              <a:rPr lang="sk-SK" dirty="0"/>
              <a:t>Počas verejnej konzultácie môže byť usporiadané </a:t>
            </a:r>
            <a:r>
              <a:rPr lang="sk-SK" b="1" dirty="0"/>
              <a:t>národné verejné stretnutie</a:t>
            </a:r>
          </a:p>
          <a:p>
            <a:r>
              <a:rPr lang="sk-SK" dirty="0"/>
              <a:t>prediskutujú sa návrhy odporúčaní jednotlivých </a:t>
            </a:r>
            <a:r>
              <a:rPr lang="sk-SK" dirty="0" err="1"/>
              <a:t>guidelines</a:t>
            </a:r>
            <a:endParaRPr lang="sk-SK" dirty="0"/>
          </a:p>
          <a:p>
            <a:r>
              <a:rPr lang="sk-SK" dirty="0"/>
              <a:t>Skupina pre rozvoj </a:t>
            </a:r>
            <a:r>
              <a:rPr lang="sk-SK" dirty="0" err="1"/>
              <a:t>guidelines</a:t>
            </a:r>
            <a:r>
              <a:rPr lang="sk-SK" dirty="0"/>
              <a:t> predstavuje svoje predbežné závery a návrhy odporúčaní a podporuje ďalšiu spätnú väzbu prostredníctvom diskusie na stretnutí, prostredníctvom sociálnych médií a online konzultácií</a:t>
            </a:r>
          </a:p>
          <a:p>
            <a:r>
              <a:rPr lang="sk-SK" dirty="0"/>
              <a:t>Prítomní sú oboznámení s najnovšími dôkazmi a navrhovanými odporúčaniami a skupina pre vývoj </a:t>
            </a:r>
            <a:r>
              <a:rPr lang="sk-SK" dirty="0" err="1"/>
              <a:t>guidelines</a:t>
            </a:r>
            <a:r>
              <a:rPr lang="sk-SK" dirty="0"/>
              <a:t> získava spätnú väzbu o tom, ako je návrh </a:t>
            </a:r>
            <a:r>
              <a:rPr lang="sk-SK" dirty="0" err="1"/>
              <a:t>guideline</a:t>
            </a:r>
            <a:r>
              <a:rPr lang="sk-SK" dirty="0"/>
              <a:t> interpretovaný</a:t>
            </a:r>
          </a:p>
          <a:p>
            <a:r>
              <a:rPr lang="sk-SK" dirty="0"/>
              <a:t>Umožňuje poukázať na všetky kontroverzné oblasti a prerokovať ich</a:t>
            </a:r>
          </a:p>
        </p:txBody>
      </p:sp>
    </p:spTree>
    <p:extLst>
      <p:ext uri="{BB962C8B-B14F-4D97-AF65-F5344CB8AC3E}">
        <p14:creationId xmlns:p14="http://schemas.microsoft.com/office/powerpoint/2010/main" val="26446366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6533345-483E-4477-90E9-0D5E7A7FF17E}"/>
              </a:ext>
            </a:extLst>
          </p:cNvPr>
          <p:cNvSpPr>
            <a:spLocks noGrp="1"/>
          </p:cNvSpPr>
          <p:nvPr>
            <p:ph type="title"/>
          </p:nvPr>
        </p:nvSpPr>
        <p:spPr/>
        <p:txBody>
          <a:bodyPr/>
          <a:lstStyle/>
          <a:p>
            <a:endParaRPr lang="en-US"/>
          </a:p>
        </p:txBody>
      </p:sp>
      <p:sp>
        <p:nvSpPr>
          <p:cNvPr id="3" name="Zástupný objekt pre obsah 2">
            <a:extLst>
              <a:ext uri="{FF2B5EF4-FFF2-40B4-BE49-F238E27FC236}">
                <a16:creationId xmlns:a16="http://schemas.microsoft.com/office/drawing/2014/main" id="{7D906F0B-4509-4609-9668-B3F7E74F7788}"/>
              </a:ext>
            </a:extLst>
          </p:cNvPr>
          <p:cNvSpPr>
            <a:spLocks noGrp="1"/>
          </p:cNvSpPr>
          <p:nvPr>
            <p:ph idx="1"/>
          </p:nvPr>
        </p:nvSpPr>
        <p:spPr>
          <a:xfrm>
            <a:off x="565079" y="756287"/>
            <a:ext cx="8503198" cy="4033519"/>
          </a:xfrm>
        </p:spPr>
        <p:txBody>
          <a:bodyPr>
            <a:normAutofit fontScale="92500" lnSpcReduction="10000"/>
          </a:bodyPr>
          <a:lstStyle/>
          <a:p>
            <a:r>
              <a:rPr lang="sk-SK" dirty="0"/>
              <a:t>Účasť na národnom verejnom stretnutí: </a:t>
            </a:r>
          </a:p>
          <a:p>
            <a:pPr lvl="1"/>
            <a:r>
              <a:rPr lang="sk-SK" dirty="0"/>
              <a:t>Škótsko - 75 až 300 zdravotníckych pracovníkov a ďalších záujemcov o tému, vrátane zástupcov pacientov a opatrovateľov</a:t>
            </a:r>
          </a:p>
          <a:p>
            <a:r>
              <a:rPr lang="sk-SK" dirty="0"/>
              <a:t>Stretnutie sa oznamuje rovnakým skupinám ako verejná konzultácia, prostredníctvom sociálnych médií</a:t>
            </a:r>
          </a:p>
          <a:p>
            <a:r>
              <a:rPr lang="sk-SK" dirty="0"/>
              <a:t>Potrebné zabezpečiť, aby boli zastúpené všetky skupiny, ktoré majú o tému záujem</a:t>
            </a:r>
          </a:p>
          <a:p>
            <a:r>
              <a:rPr lang="sk-SK" dirty="0"/>
              <a:t>Pokiaľ ide o aktualizácie existujúcich </a:t>
            </a:r>
            <a:r>
              <a:rPr lang="sk-SK" dirty="0" err="1"/>
              <a:t>guidelines</a:t>
            </a:r>
            <a:r>
              <a:rPr lang="sk-SK" dirty="0"/>
              <a:t>, národné verejné stretnutia sa konajú iba vtedy, ak sa obsah </a:t>
            </a:r>
            <a:r>
              <a:rPr lang="sk-SK" dirty="0" err="1"/>
              <a:t>guidelines</a:t>
            </a:r>
            <a:r>
              <a:rPr lang="sk-SK" dirty="0"/>
              <a:t> významne zmenil</a:t>
            </a:r>
          </a:p>
          <a:p>
            <a:pPr lvl="1"/>
            <a:r>
              <a:rPr lang="sk-SK" dirty="0"/>
              <a:t>Inak je </a:t>
            </a:r>
            <a:r>
              <a:rPr lang="sk-SK" dirty="0" err="1"/>
              <a:t>guideline</a:t>
            </a:r>
            <a:r>
              <a:rPr lang="sk-SK" dirty="0"/>
              <a:t> k dispozícii na verejnú konzultáciu na webovej stránke počas jedného mesiaca</a:t>
            </a:r>
          </a:p>
        </p:txBody>
      </p:sp>
    </p:spTree>
    <p:extLst>
      <p:ext uri="{BB962C8B-B14F-4D97-AF65-F5344CB8AC3E}">
        <p14:creationId xmlns:p14="http://schemas.microsoft.com/office/powerpoint/2010/main" val="34805748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CB24E81-4F94-4BA1-A324-B68F6A542D6A}"/>
              </a:ext>
            </a:extLst>
          </p:cNvPr>
          <p:cNvSpPr>
            <a:spLocks noGrp="1"/>
          </p:cNvSpPr>
          <p:nvPr>
            <p:ph type="title"/>
          </p:nvPr>
        </p:nvSpPr>
        <p:spPr/>
        <p:txBody>
          <a:bodyPr/>
          <a:lstStyle/>
          <a:p>
            <a:r>
              <a:rPr lang="sk-SK" dirty="0" err="1"/>
              <a:t>Peer</a:t>
            </a:r>
            <a:r>
              <a:rPr lang="sk-SK" dirty="0"/>
              <a:t> </a:t>
            </a:r>
            <a:r>
              <a:rPr lang="sk-SK" dirty="0" err="1"/>
              <a:t>review</a:t>
            </a:r>
            <a:endParaRPr lang="en-US" dirty="0"/>
          </a:p>
        </p:txBody>
      </p:sp>
      <p:sp>
        <p:nvSpPr>
          <p:cNvPr id="3" name="Zástupný objekt pre obsah 2">
            <a:extLst>
              <a:ext uri="{FF2B5EF4-FFF2-40B4-BE49-F238E27FC236}">
                <a16:creationId xmlns:a16="http://schemas.microsoft.com/office/drawing/2014/main" id="{A68C984E-3E9E-4FCD-A92C-F7FC810DF34F}"/>
              </a:ext>
            </a:extLst>
          </p:cNvPr>
          <p:cNvSpPr>
            <a:spLocks noGrp="1"/>
          </p:cNvSpPr>
          <p:nvPr>
            <p:ph idx="1"/>
          </p:nvPr>
        </p:nvSpPr>
        <p:spPr>
          <a:xfrm>
            <a:off x="1109609" y="756287"/>
            <a:ext cx="7958668" cy="4760935"/>
          </a:xfrm>
        </p:spPr>
        <p:txBody>
          <a:bodyPr>
            <a:normAutofit/>
          </a:bodyPr>
          <a:lstStyle/>
          <a:p>
            <a:r>
              <a:rPr lang="sk-SK" dirty="0"/>
              <a:t>Posúdenie návrhu </a:t>
            </a:r>
            <a:r>
              <a:rPr lang="sk-SK" dirty="0" err="1"/>
              <a:t>guideline</a:t>
            </a:r>
            <a:r>
              <a:rPr lang="sk-SK" dirty="0"/>
              <a:t> odborníkmi, ktorí sa nepodieľajú na vývoji </a:t>
            </a:r>
            <a:r>
              <a:rPr lang="sk-SK" dirty="0" err="1"/>
              <a:t>guideline</a:t>
            </a:r>
            <a:endParaRPr lang="sk-SK" dirty="0"/>
          </a:p>
          <a:p>
            <a:r>
              <a:rPr lang="sk-SK" dirty="0"/>
              <a:t>Dôležité je zastúpenie viacerých odborov</a:t>
            </a:r>
          </a:p>
          <a:p>
            <a:r>
              <a:rPr lang="sk-SK" dirty="0"/>
              <a:t>Návrh </a:t>
            </a:r>
            <a:r>
              <a:rPr lang="sk-SK" dirty="0" err="1"/>
              <a:t>guideline</a:t>
            </a:r>
            <a:r>
              <a:rPr lang="sk-SK" dirty="0"/>
              <a:t> zaslaný laickým posudzovateľom – pripomienky z pohľadu pacientov</a:t>
            </a:r>
          </a:p>
          <a:p>
            <a:r>
              <a:rPr lang="sk-SK" dirty="0"/>
              <a:t>Recenzenti sa vyjadrujú predovšetkým ku komplexnosti a presnosti interpretácie dôkazov, na ktorých sú založené odporúčania</a:t>
            </a:r>
          </a:p>
          <a:p>
            <a:r>
              <a:rPr lang="sk-SK" dirty="0"/>
              <a:t>Pripomienky sú zhrnuté v správe a prediskutované skupinou pre vývoj </a:t>
            </a:r>
            <a:r>
              <a:rPr lang="sk-SK" dirty="0" err="1"/>
              <a:t>guidelines</a:t>
            </a:r>
            <a:endParaRPr lang="en-US" dirty="0"/>
          </a:p>
        </p:txBody>
      </p:sp>
    </p:spTree>
    <p:extLst>
      <p:ext uri="{BB962C8B-B14F-4D97-AF65-F5344CB8AC3E}">
        <p14:creationId xmlns:p14="http://schemas.microsoft.com/office/powerpoint/2010/main" val="22438896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19FA54F-5E09-4259-A299-29392690EF14}"/>
              </a:ext>
            </a:extLst>
          </p:cNvPr>
          <p:cNvSpPr>
            <a:spLocks noGrp="1"/>
          </p:cNvSpPr>
          <p:nvPr>
            <p:ph type="title"/>
          </p:nvPr>
        </p:nvSpPr>
        <p:spPr/>
        <p:txBody>
          <a:bodyPr/>
          <a:lstStyle/>
          <a:p>
            <a:r>
              <a:rPr lang="sk-SK" dirty="0"/>
              <a:t>Správa z konzultácií</a:t>
            </a:r>
            <a:endParaRPr lang="en-US" dirty="0"/>
          </a:p>
        </p:txBody>
      </p:sp>
      <p:sp>
        <p:nvSpPr>
          <p:cNvPr id="3" name="Zástupný objekt pre obsah 2">
            <a:extLst>
              <a:ext uri="{FF2B5EF4-FFF2-40B4-BE49-F238E27FC236}">
                <a16:creationId xmlns:a16="http://schemas.microsoft.com/office/drawing/2014/main" id="{D870B9D9-90C0-40CB-BDAA-159E5E9640FB}"/>
              </a:ext>
            </a:extLst>
          </p:cNvPr>
          <p:cNvSpPr>
            <a:spLocks noGrp="1"/>
          </p:cNvSpPr>
          <p:nvPr>
            <p:ph idx="1"/>
          </p:nvPr>
        </p:nvSpPr>
        <p:spPr>
          <a:xfrm>
            <a:off x="856448" y="756287"/>
            <a:ext cx="8211829" cy="4810795"/>
          </a:xfrm>
        </p:spPr>
        <p:txBody>
          <a:bodyPr/>
          <a:lstStyle/>
          <a:p>
            <a:r>
              <a:rPr lang="sk-SK" dirty="0"/>
              <a:t>Správa by mala obsahovať opis procesu tvorby usmernenia, šírenia a implementácie a stratégií hodnotenia a revízie a záležitosti pre budúci výskum. </a:t>
            </a:r>
          </a:p>
          <a:p>
            <a:r>
              <a:rPr lang="sk-SK" dirty="0"/>
              <a:t>Obsahuje: mená recenzentov, ich funkcie, konflikty záujmov</a:t>
            </a:r>
          </a:p>
          <a:p>
            <a:r>
              <a:rPr lang="sk-SK" dirty="0"/>
              <a:t>Skupina, ktorá vyvíja </a:t>
            </a:r>
            <a:r>
              <a:rPr lang="sk-SK" dirty="0" err="1"/>
              <a:t>guideline</a:t>
            </a:r>
            <a:r>
              <a:rPr lang="sk-SK" dirty="0"/>
              <a:t> odpovedá na všetky komentáre recenzentov, ak sú opodstatnené, </a:t>
            </a:r>
            <a:r>
              <a:rPr lang="sk-SK" dirty="0" err="1"/>
              <a:t>guideline</a:t>
            </a:r>
            <a:r>
              <a:rPr lang="sk-SK" dirty="0"/>
              <a:t> upravia</a:t>
            </a:r>
          </a:p>
          <a:p>
            <a:r>
              <a:rPr lang="sk-SK" dirty="0"/>
              <a:t>Správa je publikovaná spolu s </a:t>
            </a:r>
            <a:r>
              <a:rPr lang="sk-SK" dirty="0" err="1"/>
              <a:t>guideline</a:t>
            </a:r>
            <a:endParaRPr lang="en-US" dirty="0"/>
          </a:p>
        </p:txBody>
      </p:sp>
    </p:spTree>
    <p:extLst>
      <p:ext uri="{BB962C8B-B14F-4D97-AF65-F5344CB8AC3E}">
        <p14:creationId xmlns:p14="http://schemas.microsoft.com/office/powerpoint/2010/main" val="111981660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artin_Trnava_prednasky">
  <a:themeElements>
    <a:clrScheme name="Elemental">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Elemental">
      <a:maj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lemental">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glow" dir="tl">
              <a:rot lat="0" lon="0" rev="19800000"/>
            </a:lightRig>
          </a:scene3d>
          <a:sp3d prstMaterial="metal">
            <a:bevelT w="38100" h="3810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50800" h="50800"/>
          </a:sp3d>
        </a:effectStyle>
      </a:effectStyleLst>
      <a:bgFillStyleLst>
        <a:solidFill>
          <a:schemeClr val="phClr"/>
        </a:solidFill>
        <a:gradFill rotWithShape="1">
          <a:gsLst>
            <a:gs pos="0">
              <a:schemeClr val="phClr">
                <a:tint val="95000"/>
              </a:schemeClr>
            </a:gs>
            <a:gs pos="100000">
              <a:schemeClr val="phClr">
                <a:shade val="40000"/>
                <a:satMod val="180000"/>
              </a:schemeClr>
            </a:gs>
          </a:gsLst>
          <a:lin ang="5400000" scaled="0"/>
        </a:gradFill>
        <a:blipFill>
          <a:blip xmlns:r="http://schemas.openxmlformats.org/officeDocument/2006/relationships" r:embed="rId1">
            <a:duotone>
              <a:schemeClr val="phClr">
                <a:shade val="14000"/>
                <a:satMod val="280000"/>
              </a:schemeClr>
              <a:schemeClr val="phClr">
                <a:tint val="60000"/>
                <a:satMod val="120000"/>
              </a:schemeClr>
            </a:duotone>
          </a:blip>
          <a:stretch/>
        </a:blipFill>
      </a:bgFillStyleLst>
    </a:fmtScheme>
  </a:themeElements>
  <a:objectDefaults/>
  <a:extraClrSchemeLst/>
  <a:extLst>
    <a:ext uri="{05A4C25C-085E-4340-85A3-A5531E510DB2}">
      <thm15:themeFamily xmlns:thm15="http://schemas.microsoft.com/office/thememl/2012/main" name="Prezentácia2" id="{E1632062-1FA9-9544-9EF3-FB0837E571F8}" vid="{A3C71F72-6A57-2744-BB06-A6F4C439330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Martin_Trnava_prednasky</Template>
  <TotalTime>77</TotalTime>
  <Words>2126</Words>
  <Application>Microsoft Macintosh PowerPoint</Application>
  <PresentationFormat>Vlastná</PresentationFormat>
  <Paragraphs>211</Paragraphs>
  <Slides>30</Slides>
  <Notes>0</Notes>
  <HiddenSlides>7</HiddenSlides>
  <MMClips>0</MMClips>
  <ScaleCrop>false</ScaleCrop>
  <HeadingPairs>
    <vt:vector size="6" baseType="variant">
      <vt:variant>
        <vt:lpstr>Použité písma</vt:lpstr>
      </vt:variant>
      <vt:variant>
        <vt:i4>4</vt:i4>
      </vt:variant>
      <vt:variant>
        <vt:lpstr>Motív</vt:lpstr>
      </vt:variant>
      <vt:variant>
        <vt:i4>1</vt:i4>
      </vt:variant>
      <vt:variant>
        <vt:lpstr>Nadpisy snímok</vt:lpstr>
      </vt:variant>
      <vt:variant>
        <vt:i4>30</vt:i4>
      </vt:variant>
    </vt:vector>
  </HeadingPairs>
  <TitlesOfParts>
    <vt:vector size="35" baseType="lpstr">
      <vt:lpstr>Arial</vt:lpstr>
      <vt:lpstr>Calibri</vt:lpstr>
      <vt:lpstr>Palatino Linotype</vt:lpstr>
      <vt:lpstr>Wingdings</vt:lpstr>
      <vt:lpstr>Martin_Trnava_prednasky</vt:lpstr>
      <vt:lpstr>Záverečné kroky vývoja guidelines</vt:lpstr>
      <vt:lpstr>Ciele a štruktúra</vt:lpstr>
      <vt:lpstr>6. Konzultácia guideline</vt:lpstr>
      <vt:lpstr>Prínosy konzultácie</vt:lpstr>
      <vt:lpstr>Verejná konzultácia</vt:lpstr>
      <vt:lpstr>Národné verejné stretnutie</vt:lpstr>
      <vt:lpstr>Prezentácia programu PowerPoint</vt:lpstr>
      <vt:lpstr>Peer review</vt:lpstr>
      <vt:lpstr>Správa z konzultácií</vt:lpstr>
      <vt:lpstr>Správa o vypracovaní guidelines</vt:lpstr>
      <vt:lpstr>Správa o vypracovaní guidelines</vt:lpstr>
      <vt:lpstr>Časť správy o šírení, implementácii, hodnotení a revízii</vt:lpstr>
      <vt:lpstr>Časť, ktorá sa týka budúceho výskumu</vt:lpstr>
      <vt:lpstr>Posúdenie guidelines</vt:lpstr>
      <vt:lpstr>ŠÍRENIE A ZAVEDENIE SMERNICE</vt:lpstr>
      <vt:lpstr>7. Prezentácia a rozšírenie guidelines</vt:lpstr>
      <vt:lpstr>Všeobecná osnova odborného guideline</vt:lpstr>
      <vt:lpstr>Prezentácia programu PowerPoint</vt:lpstr>
      <vt:lpstr>Prezentácia guidelines</vt:lpstr>
      <vt:lpstr>Distribúcia</vt:lpstr>
      <vt:lpstr>8. Zavedenie do praxe</vt:lpstr>
      <vt:lpstr>Iniciatívy a stratégie pre implementáciu odborného guideline</vt:lpstr>
      <vt:lpstr>Vodcovia a „šampióni“</vt:lpstr>
      <vt:lpstr>Najefektívnejšie prístupy podľa Cochrane Effective Practice and Organization of Care (EPOC)</vt:lpstr>
      <vt:lpstr>Povzbudenia pre prácu podľa g.</vt:lpstr>
      <vt:lpstr>Proces implementácie</vt:lpstr>
      <vt:lpstr>Identifikácia prekážok implementácie guideline</vt:lpstr>
      <vt:lpstr>9. Audit a recenzia</vt:lpstr>
      <vt:lpstr>Prezentácia programu PowerPoint</vt:lpstr>
      <vt:lpstr>Súhrn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Záverečné kroky vývoja guidelines</dc:title>
  <dc:subject/>
  <dc:creator>Rusnák Martin</dc:creator>
  <cp:keywords/>
  <dc:description/>
  <cp:lastModifiedBy>Rusnák Martin</cp:lastModifiedBy>
  <cp:revision>13</cp:revision>
  <dcterms:created xsi:type="dcterms:W3CDTF">2022-04-01T15:27:00Z</dcterms:created>
  <dcterms:modified xsi:type="dcterms:W3CDTF">2022-04-04T16:31:04Z</dcterms:modified>
  <cp:category/>
</cp:coreProperties>
</file>