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pt" ContentType="application/vnd.ms-powerpoint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064" y="-16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FE78-5456-6542-BFD6-0767B292F6D5}" type="datetimeFigureOut">
              <a:rPr lang="en-US" smtClean="0"/>
              <a:t>29.7.2013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7F56-AF17-C948-98FB-F7B449EB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6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B386-EB34-D146-A391-01E993DAAAE7}" type="datetimeFigureOut">
              <a:rPr lang="en-US" smtClean="0"/>
              <a:t>29.7.2013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FEB71-39E8-0C46-B6CD-29873190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FEB71-39E8-0C46-B6CD-2987319078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3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4" name="Vertical Content Placeholder 3"/>
          <p:cNvSpPr>
            <a:spLocks noGrp="1"/>
          </p:cNvSpPr>
          <p:nvPr>
            <p:ph orient="vert" sz="quarter" idx="13"/>
          </p:nvPr>
        </p:nvSpPr>
        <p:spPr>
          <a:xfrm>
            <a:off x="334963" y="755650"/>
            <a:ext cx="1658937" cy="4033838"/>
          </a:xfrm>
        </p:spPr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Master title </a:t>
            </a:r>
            <a:r>
              <a:rPr lang="sk-SK" noProof="0" dirty="0" err="1" smtClean="0"/>
              <a:t>style</a:t>
            </a:r>
            <a:endParaRPr lang="sk-S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Master text </a:t>
            </a:r>
            <a:r>
              <a:rPr lang="sk-SK" noProof="0" dirty="0" err="1" smtClean="0"/>
              <a:t>styles</a:t>
            </a:r>
            <a:endParaRPr lang="sk-SK" noProof="0" dirty="0" smtClean="0"/>
          </a:p>
          <a:p>
            <a:pPr lvl="1"/>
            <a:r>
              <a:rPr lang="sk-SK" noProof="0" dirty="0" err="1" smtClean="0"/>
              <a:t>Second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2"/>
            <a:r>
              <a:rPr lang="sk-SK" noProof="0" dirty="0" err="1" smtClean="0"/>
              <a:t>Third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3"/>
            <a:r>
              <a:rPr lang="sk-SK" noProof="0" dirty="0" err="1" smtClean="0"/>
              <a:t>Fourth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4"/>
            <a:r>
              <a:rPr lang="sk-SK" noProof="0" dirty="0" err="1" smtClean="0"/>
              <a:t>Fifth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rusnakm@truni.sk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ppt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ppt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ppt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/>
              <a:t>Prehľad existujúcich </a:t>
            </a:r>
            <a:r>
              <a:rPr lang="sk-SK" sz="6000" dirty="0" err="1"/>
              <a:t>guidelines</a:t>
            </a:r>
            <a:r>
              <a:rPr lang="sk-SK" sz="6000" dirty="0"/>
              <a:t> a prístupy k ich praktickej aplikácii</a:t>
            </a:r>
            <a:endParaRPr lang="sk-SK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729961"/>
          </a:xfrm>
        </p:spPr>
        <p:txBody>
          <a:bodyPr>
            <a:normAutofit/>
          </a:bodyPr>
          <a:lstStyle/>
          <a:p>
            <a:r>
              <a:rPr lang="sk-SK" dirty="0" smtClean="0"/>
              <a:t>Prof. MUDr. Martin </a:t>
            </a:r>
            <a:r>
              <a:rPr lang="sk-SK" dirty="0" err="1" smtClean="0"/>
              <a:t>Rusnák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Katedra verejného zdravotníctva </a:t>
            </a:r>
            <a:r>
              <a:rPr lang="sk-SK" dirty="0" err="1" smtClean="0"/>
              <a:t>FZaSP</a:t>
            </a:r>
            <a:endParaRPr lang="sk-SK" dirty="0" smtClean="0"/>
          </a:p>
          <a:p>
            <a:r>
              <a:rPr lang="sk-SK" dirty="0" smtClean="0"/>
              <a:t>Trnavská univerzita v Trnave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375" name="Group 374"/>
          <p:cNvGrpSpPr/>
          <p:nvPr/>
        </p:nvGrpSpPr>
        <p:grpSpPr>
          <a:xfrm>
            <a:off x="2863406" y="1697614"/>
            <a:ext cx="7086600" cy="4810125"/>
            <a:chOff x="3175" y="1588"/>
            <a:chExt cx="9139238" cy="6854825"/>
          </a:xfrm>
        </p:grpSpPr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3657600" y="6243638"/>
              <a:ext cx="2895600" cy="457200"/>
            </a:xfrm>
            <a:prstGeom prst="rect">
              <a:avLst/>
            </a:prstGeom>
          </p:spPr>
          <p:txBody>
            <a:bodyPr vert="horz" lIns="100785" tIns="50393" rIns="100785" bIns="50393" rtlCol="0" anchor="t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2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r>
                <a:rPr lang="en-US" smtClean="0"/>
                <a:t>rusnakm@igeh.org</a:t>
              </a:r>
              <a:endParaRPr lang="en-US"/>
            </a:p>
          </p:txBody>
        </p:sp>
        <p:sp>
          <p:nvSpPr>
            <p:cNvPr id="8" name="Slide Number Placeholder 5"/>
            <p:cNvSpPr txBox="1">
              <a:spLocks/>
            </p:cNvSpPr>
            <p:nvPr/>
          </p:nvSpPr>
          <p:spPr>
            <a:xfrm>
              <a:off x="7042150" y="6243638"/>
              <a:ext cx="1905000" cy="457200"/>
            </a:xfrm>
            <a:prstGeom prst="rect">
              <a:avLst/>
            </a:prstGeom>
          </p:spPr>
          <p:txBody>
            <a:bodyPr vert="horz" lIns="100785" tIns="50393" rIns="100785" bIns="10079" rtlCol="0" anchor="b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8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fld id="{B6BEBAE4-2F23-BF44-891A-8AF300E0FE06}" type="slidenum">
                <a:rPr lang="en-US" smtClean="0"/>
                <a:pPr/>
                <a:t>10</a:t>
              </a:fld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75" y="1588"/>
              <a:ext cx="9139238" cy="685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47813" y="468313"/>
              <a:ext cx="6192837" cy="8715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547813" y="19050"/>
              <a:ext cx="3095625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419600" y="19050"/>
              <a:ext cx="3321050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175" y="4721225"/>
              <a:ext cx="9137650" cy="1885950"/>
            </a:xfrm>
            <a:custGeom>
              <a:avLst/>
              <a:gdLst>
                <a:gd name="T0" fmla="*/ 204 w 5756"/>
                <a:gd name="T1" fmla="*/ 1060 h 1188"/>
                <a:gd name="T2" fmla="*/ 469 w 5756"/>
                <a:gd name="T3" fmla="*/ 939 h 1188"/>
                <a:gd name="T4" fmla="*/ 652 w 5756"/>
                <a:gd name="T5" fmla="*/ 808 h 1188"/>
                <a:gd name="T6" fmla="*/ 800 w 5756"/>
                <a:gd name="T7" fmla="*/ 731 h 1188"/>
                <a:gd name="T8" fmla="*/ 920 w 5756"/>
                <a:gd name="T9" fmla="*/ 652 h 1188"/>
                <a:gd name="T10" fmla="*/ 1052 w 5756"/>
                <a:gd name="T11" fmla="*/ 536 h 1188"/>
                <a:gd name="T12" fmla="*/ 1223 w 5756"/>
                <a:gd name="T13" fmla="*/ 431 h 1188"/>
                <a:gd name="T14" fmla="*/ 1435 w 5756"/>
                <a:gd name="T15" fmla="*/ 340 h 1188"/>
                <a:gd name="T16" fmla="*/ 1555 w 5756"/>
                <a:gd name="T17" fmla="*/ 260 h 1188"/>
                <a:gd name="T18" fmla="*/ 1805 w 5756"/>
                <a:gd name="T19" fmla="*/ 197 h 1188"/>
                <a:gd name="T20" fmla="*/ 2017 w 5756"/>
                <a:gd name="T21" fmla="*/ 117 h 1188"/>
                <a:gd name="T22" fmla="*/ 2215 w 5756"/>
                <a:gd name="T23" fmla="*/ 52 h 1188"/>
                <a:gd name="T24" fmla="*/ 2493 w 5756"/>
                <a:gd name="T25" fmla="*/ 14 h 1188"/>
                <a:gd name="T26" fmla="*/ 2732 w 5756"/>
                <a:gd name="T27" fmla="*/ 0 h 1188"/>
                <a:gd name="T28" fmla="*/ 2995 w 5756"/>
                <a:gd name="T29" fmla="*/ 0 h 1188"/>
                <a:gd name="T30" fmla="*/ 3312 w 5756"/>
                <a:gd name="T31" fmla="*/ 0 h 1188"/>
                <a:gd name="T32" fmla="*/ 3550 w 5756"/>
                <a:gd name="T33" fmla="*/ 0 h 1188"/>
                <a:gd name="T34" fmla="*/ 3762 w 5756"/>
                <a:gd name="T35" fmla="*/ 0 h 1188"/>
                <a:gd name="T36" fmla="*/ 3987 w 5756"/>
                <a:gd name="T37" fmla="*/ 52 h 1188"/>
                <a:gd name="T38" fmla="*/ 4198 w 5756"/>
                <a:gd name="T39" fmla="*/ 131 h 1188"/>
                <a:gd name="T40" fmla="*/ 4330 w 5756"/>
                <a:gd name="T41" fmla="*/ 221 h 1188"/>
                <a:gd name="T42" fmla="*/ 4436 w 5756"/>
                <a:gd name="T43" fmla="*/ 326 h 1188"/>
                <a:gd name="T44" fmla="*/ 4582 w 5756"/>
                <a:gd name="T45" fmla="*/ 443 h 1188"/>
                <a:gd name="T46" fmla="*/ 4701 w 5756"/>
                <a:gd name="T47" fmla="*/ 522 h 1188"/>
                <a:gd name="T48" fmla="*/ 4795 w 5756"/>
                <a:gd name="T49" fmla="*/ 588 h 1188"/>
                <a:gd name="T50" fmla="*/ 4931 w 5756"/>
                <a:gd name="T51" fmla="*/ 711 h 1188"/>
                <a:gd name="T52" fmla="*/ 5208 w 5756"/>
                <a:gd name="T53" fmla="*/ 899 h 1188"/>
                <a:gd name="T54" fmla="*/ 5455 w 5756"/>
                <a:gd name="T55" fmla="*/ 1042 h 1188"/>
                <a:gd name="T56" fmla="*/ 5717 w 5756"/>
                <a:gd name="T57" fmla="*/ 1187 h 1188"/>
                <a:gd name="T58" fmla="*/ 5691 w 5756"/>
                <a:gd name="T59" fmla="*/ 1155 h 1188"/>
                <a:gd name="T60" fmla="*/ 5727 w 5756"/>
                <a:gd name="T61" fmla="*/ 1167 h 1188"/>
                <a:gd name="T62" fmla="*/ 5338 w 5756"/>
                <a:gd name="T63" fmla="*/ 1187 h 1188"/>
                <a:gd name="T64" fmla="*/ 5033 w 5756"/>
                <a:gd name="T65" fmla="*/ 1187 h 1188"/>
                <a:gd name="T66" fmla="*/ 4701 w 5756"/>
                <a:gd name="T67" fmla="*/ 1187 h 1188"/>
                <a:gd name="T68" fmla="*/ 4412 w 5756"/>
                <a:gd name="T69" fmla="*/ 1187 h 1188"/>
                <a:gd name="T70" fmla="*/ 4156 w 5756"/>
                <a:gd name="T71" fmla="*/ 1187 h 1188"/>
                <a:gd name="T72" fmla="*/ 3760 w 5756"/>
                <a:gd name="T73" fmla="*/ 1179 h 1188"/>
                <a:gd name="T74" fmla="*/ 3270 w 5756"/>
                <a:gd name="T75" fmla="*/ 1187 h 1188"/>
                <a:gd name="T76" fmla="*/ 3027 w 5756"/>
                <a:gd name="T77" fmla="*/ 1187 h 1188"/>
                <a:gd name="T78" fmla="*/ 2742 w 5756"/>
                <a:gd name="T79" fmla="*/ 1187 h 1188"/>
                <a:gd name="T80" fmla="*/ 2295 w 5756"/>
                <a:gd name="T81" fmla="*/ 1187 h 1188"/>
                <a:gd name="T82" fmla="*/ 1977 w 5756"/>
                <a:gd name="T83" fmla="*/ 1187 h 1188"/>
                <a:gd name="T84" fmla="*/ 1581 w 5756"/>
                <a:gd name="T85" fmla="*/ 1187 h 1188"/>
                <a:gd name="T86" fmla="*/ 1383 w 5756"/>
                <a:gd name="T87" fmla="*/ 1187 h 1188"/>
                <a:gd name="T88" fmla="*/ 1064 w 5756"/>
                <a:gd name="T89" fmla="*/ 1187 h 1188"/>
                <a:gd name="T90" fmla="*/ 800 w 5756"/>
                <a:gd name="T91" fmla="*/ 1187 h 1188"/>
                <a:gd name="T92" fmla="*/ 549 w 5756"/>
                <a:gd name="T93" fmla="*/ 1187 h 1188"/>
                <a:gd name="T94" fmla="*/ 340 w 5756"/>
                <a:gd name="T95" fmla="*/ 1187 h 1188"/>
                <a:gd name="T96" fmla="*/ 162 w 5756"/>
                <a:gd name="T97" fmla="*/ 1187 h 1188"/>
                <a:gd name="T98" fmla="*/ 42 w 5756"/>
                <a:gd name="T99" fmla="*/ 1149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6" h="1188">
                  <a:moveTo>
                    <a:pt x="42" y="1149"/>
                  </a:moveTo>
                  <a:lnTo>
                    <a:pt x="82" y="1125"/>
                  </a:lnTo>
                  <a:lnTo>
                    <a:pt x="204" y="1060"/>
                  </a:lnTo>
                  <a:lnTo>
                    <a:pt x="322" y="998"/>
                  </a:lnTo>
                  <a:lnTo>
                    <a:pt x="405" y="974"/>
                  </a:lnTo>
                  <a:lnTo>
                    <a:pt x="469" y="939"/>
                  </a:lnTo>
                  <a:lnTo>
                    <a:pt x="533" y="871"/>
                  </a:lnTo>
                  <a:lnTo>
                    <a:pt x="604" y="851"/>
                  </a:lnTo>
                  <a:lnTo>
                    <a:pt x="652" y="808"/>
                  </a:lnTo>
                  <a:lnTo>
                    <a:pt x="708" y="783"/>
                  </a:lnTo>
                  <a:lnTo>
                    <a:pt x="760" y="745"/>
                  </a:lnTo>
                  <a:lnTo>
                    <a:pt x="800" y="731"/>
                  </a:lnTo>
                  <a:lnTo>
                    <a:pt x="840" y="705"/>
                  </a:lnTo>
                  <a:lnTo>
                    <a:pt x="880" y="679"/>
                  </a:lnTo>
                  <a:lnTo>
                    <a:pt x="920" y="652"/>
                  </a:lnTo>
                  <a:lnTo>
                    <a:pt x="972" y="614"/>
                  </a:lnTo>
                  <a:lnTo>
                    <a:pt x="1026" y="574"/>
                  </a:lnTo>
                  <a:lnTo>
                    <a:pt x="1052" y="536"/>
                  </a:lnTo>
                  <a:lnTo>
                    <a:pt x="1091" y="497"/>
                  </a:lnTo>
                  <a:lnTo>
                    <a:pt x="1171" y="483"/>
                  </a:lnTo>
                  <a:lnTo>
                    <a:pt x="1223" y="431"/>
                  </a:lnTo>
                  <a:lnTo>
                    <a:pt x="1277" y="405"/>
                  </a:lnTo>
                  <a:lnTo>
                    <a:pt x="1329" y="379"/>
                  </a:lnTo>
                  <a:lnTo>
                    <a:pt x="1435" y="340"/>
                  </a:lnTo>
                  <a:lnTo>
                    <a:pt x="1475" y="314"/>
                  </a:lnTo>
                  <a:lnTo>
                    <a:pt x="1515" y="286"/>
                  </a:lnTo>
                  <a:lnTo>
                    <a:pt x="1555" y="260"/>
                  </a:lnTo>
                  <a:lnTo>
                    <a:pt x="1633" y="248"/>
                  </a:lnTo>
                  <a:lnTo>
                    <a:pt x="1726" y="221"/>
                  </a:lnTo>
                  <a:lnTo>
                    <a:pt x="1805" y="197"/>
                  </a:lnTo>
                  <a:lnTo>
                    <a:pt x="1911" y="171"/>
                  </a:lnTo>
                  <a:lnTo>
                    <a:pt x="1965" y="131"/>
                  </a:lnTo>
                  <a:lnTo>
                    <a:pt x="2017" y="117"/>
                  </a:lnTo>
                  <a:lnTo>
                    <a:pt x="2057" y="105"/>
                  </a:lnTo>
                  <a:lnTo>
                    <a:pt x="2109" y="79"/>
                  </a:lnTo>
                  <a:lnTo>
                    <a:pt x="2215" y="52"/>
                  </a:lnTo>
                  <a:lnTo>
                    <a:pt x="2307" y="40"/>
                  </a:lnTo>
                  <a:lnTo>
                    <a:pt x="2387" y="26"/>
                  </a:lnTo>
                  <a:lnTo>
                    <a:pt x="2493" y="14"/>
                  </a:lnTo>
                  <a:lnTo>
                    <a:pt x="2572" y="14"/>
                  </a:lnTo>
                  <a:lnTo>
                    <a:pt x="2652" y="14"/>
                  </a:lnTo>
                  <a:lnTo>
                    <a:pt x="2732" y="0"/>
                  </a:lnTo>
                  <a:lnTo>
                    <a:pt x="2810" y="0"/>
                  </a:lnTo>
                  <a:lnTo>
                    <a:pt x="2915" y="0"/>
                  </a:lnTo>
                  <a:lnTo>
                    <a:pt x="2995" y="0"/>
                  </a:lnTo>
                  <a:lnTo>
                    <a:pt x="3101" y="0"/>
                  </a:lnTo>
                  <a:lnTo>
                    <a:pt x="3207" y="0"/>
                  </a:lnTo>
                  <a:lnTo>
                    <a:pt x="3312" y="0"/>
                  </a:lnTo>
                  <a:lnTo>
                    <a:pt x="3392" y="0"/>
                  </a:lnTo>
                  <a:lnTo>
                    <a:pt x="3472" y="0"/>
                  </a:lnTo>
                  <a:lnTo>
                    <a:pt x="3550" y="0"/>
                  </a:lnTo>
                  <a:lnTo>
                    <a:pt x="3630" y="0"/>
                  </a:lnTo>
                  <a:lnTo>
                    <a:pt x="3710" y="0"/>
                  </a:lnTo>
                  <a:lnTo>
                    <a:pt x="3762" y="0"/>
                  </a:lnTo>
                  <a:lnTo>
                    <a:pt x="3802" y="0"/>
                  </a:lnTo>
                  <a:lnTo>
                    <a:pt x="3856" y="26"/>
                  </a:lnTo>
                  <a:lnTo>
                    <a:pt x="3987" y="52"/>
                  </a:lnTo>
                  <a:lnTo>
                    <a:pt x="4066" y="66"/>
                  </a:lnTo>
                  <a:lnTo>
                    <a:pt x="4118" y="105"/>
                  </a:lnTo>
                  <a:lnTo>
                    <a:pt x="4198" y="131"/>
                  </a:lnTo>
                  <a:lnTo>
                    <a:pt x="4250" y="171"/>
                  </a:lnTo>
                  <a:lnTo>
                    <a:pt x="4290" y="197"/>
                  </a:lnTo>
                  <a:lnTo>
                    <a:pt x="4330" y="221"/>
                  </a:lnTo>
                  <a:lnTo>
                    <a:pt x="4370" y="260"/>
                  </a:lnTo>
                  <a:lnTo>
                    <a:pt x="4396" y="300"/>
                  </a:lnTo>
                  <a:lnTo>
                    <a:pt x="4436" y="326"/>
                  </a:lnTo>
                  <a:lnTo>
                    <a:pt x="4476" y="366"/>
                  </a:lnTo>
                  <a:lnTo>
                    <a:pt x="4530" y="405"/>
                  </a:lnTo>
                  <a:lnTo>
                    <a:pt x="4582" y="443"/>
                  </a:lnTo>
                  <a:lnTo>
                    <a:pt x="4622" y="483"/>
                  </a:lnTo>
                  <a:lnTo>
                    <a:pt x="4662" y="497"/>
                  </a:lnTo>
                  <a:lnTo>
                    <a:pt x="4701" y="522"/>
                  </a:lnTo>
                  <a:lnTo>
                    <a:pt x="4741" y="548"/>
                  </a:lnTo>
                  <a:lnTo>
                    <a:pt x="4725" y="556"/>
                  </a:lnTo>
                  <a:lnTo>
                    <a:pt x="4795" y="588"/>
                  </a:lnTo>
                  <a:lnTo>
                    <a:pt x="4841" y="620"/>
                  </a:lnTo>
                  <a:lnTo>
                    <a:pt x="4867" y="662"/>
                  </a:lnTo>
                  <a:lnTo>
                    <a:pt x="4931" y="711"/>
                  </a:lnTo>
                  <a:lnTo>
                    <a:pt x="5057" y="781"/>
                  </a:lnTo>
                  <a:lnTo>
                    <a:pt x="5031" y="771"/>
                  </a:lnTo>
                  <a:lnTo>
                    <a:pt x="5208" y="899"/>
                  </a:lnTo>
                  <a:lnTo>
                    <a:pt x="5302" y="978"/>
                  </a:lnTo>
                  <a:lnTo>
                    <a:pt x="5380" y="1022"/>
                  </a:lnTo>
                  <a:lnTo>
                    <a:pt x="5455" y="1042"/>
                  </a:lnTo>
                  <a:lnTo>
                    <a:pt x="5483" y="1048"/>
                  </a:lnTo>
                  <a:lnTo>
                    <a:pt x="5637" y="1115"/>
                  </a:lnTo>
                  <a:lnTo>
                    <a:pt x="5717" y="1187"/>
                  </a:lnTo>
                  <a:lnTo>
                    <a:pt x="5709" y="1155"/>
                  </a:lnTo>
                  <a:lnTo>
                    <a:pt x="5695" y="1143"/>
                  </a:lnTo>
                  <a:lnTo>
                    <a:pt x="5691" y="1155"/>
                  </a:lnTo>
                  <a:lnTo>
                    <a:pt x="5701" y="1157"/>
                  </a:lnTo>
                  <a:lnTo>
                    <a:pt x="5713" y="1153"/>
                  </a:lnTo>
                  <a:lnTo>
                    <a:pt x="5727" y="1167"/>
                  </a:lnTo>
                  <a:lnTo>
                    <a:pt x="5755" y="1187"/>
                  </a:lnTo>
                  <a:lnTo>
                    <a:pt x="5533" y="1185"/>
                  </a:lnTo>
                  <a:lnTo>
                    <a:pt x="5338" y="1187"/>
                  </a:lnTo>
                  <a:lnTo>
                    <a:pt x="5278" y="1187"/>
                  </a:lnTo>
                  <a:lnTo>
                    <a:pt x="5137" y="1187"/>
                  </a:lnTo>
                  <a:lnTo>
                    <a:pt x="5033" y="1187"/>
                  </a:lnTo>
                  <a:lnTo>
                    <a:pt x="4953" y="1187"/>
                  </a:lnTo>
                  <a:lnTo>
                    <a:pt x="4845" y="1187"/>
                  </a:lnTo>
                  <a:lnTo>
                    <a:pt x="4701" y="1187"/>
                  </a:lnTo>
                  <a:lnTo>
                    <a:pt x="4596" y="1187"/>
                  </a:lnTo>
                  <a:lnTo>
                    <a:pt x="4492" y="1187"/>
                  </a:lnTo>
                  <a:lnTo>
                    <a:pt x="4412" y="1187"/>
                  </a:lnTo>
                  <a:lnTo>
                    <a:pt x="4308" y="1187"/>
                  </a:lnTo>
                  <a:lnTo>
                    <a:pt x="4202" y="1187"/>
                  </a:lnTo>
                  <a:lnTo>
                    <a:pt x="4156" y="1187"/>
                  </a:lnTo>
                  <a:lnTo>
                    <a:pt x="4017" y="1187"/>
                  </a:lnTo>
                  <a:lnTo>
                    <a:pt x="3890" y="1187"/>
                  </a:lnTo>
                  <a:lnTo>
                    <a:pt x="3760" y="1179"/>
                  </a:lnTo>
                  <a:lnTo>
                    <a:pt x="3670" y="1187"/>
                  </a:lnTo>
                  <a:lnTo>
                    <a:pt x="3360" y="1187"/>
                  </a:lnTo>
                  <a:lnTo>
                    <a:pt x="3270" y="1187"/>
                  </a:lnTo>
                  <a:lnTo>
                    <a:pt x="3233" y="1187"/>
                  </a:lnTo>
                  <a:lnTo>
                    <a:pt x="3159" y="1187"/>
                  </a:lnTo>
                  <a:lnTo>
                    <a:pt x="3027" y="1187"/>
                  </a:lnTo>
                  <a:lnTo>
                    <a:pt x="2969" y="1187"/>
                  </a:lnTo>
                  <a:lnTo>
                    <a:pt x="2862" y="1187"/>
                  </a:lnTo>
                  <a:lnTo>
                    <a:pt x="2742" y="1187"/>
                  </a:lnTo>
                  <a:lnTo>
                    <a:pt x="2560" y="1187"/>
                  </a:lnTo>
                  <a:lnTo>
                    <a:pt x="2439" y="1187"/>
                  </a:lnTo>
                  <a:lnTo>
                    <a:pt x="2295" y="1187"/>
                  </a:lnTo>
                  <a:lnTo>
                    <a:pt x="2201" y="1187"/>
                  </a:lnTo>
                  <a:lnTo>
                    <a:pt x="2083" y="1187"/>
                  </a:lnTo>
                  <a:lnTo>
                    <a:pt x="1977" y="1187"/>
                  </a:lnTo>
                  <a:lnTo>
                    <a:pt x="1817" y="1187"/>
                  </a:lnTo>
                  <a:lnTo>
                    <a:pt x="1687" y="1187"/>
                  </a:lnTo>
                  <a:lnTo>
                    <a:pt x="1581" y="1187"/>
                  </a:lnTo>
                  <a:lnTo>
                    <a:pt x="1475" y="1187"/>
                  </a:lnTo>
                  <a:lnTo>
                    <a:pt x="1423" y="1187"/>
                  </a:lnTo>
                  <a:lnTo>
                    <a:pt x="1383" y="1187"/>
                  </a:lnTo>
                  <a:lnTo>
                    <a:pt x="1277" y="1187"/>
                  </a:lnTo>
                  <a:lnTo>
                    <a:pt x="1171" y="1187"/>
                  </a:lnTo>
                  <a:lnTo>
                    <a:pt x="1064" y="1187"/>
                  </a:lnTo>
                  <a:lnTo>
                    <a:pt x="986" y="1187"/>
                  </a:lnTo>
                  <a:lnTo>
                    <a:pt x="880" y="1185"/>
                  </a:lnTo>
                  <a:lnTo>
                    <a:pt x="800" y="1187"/>
                  </a:lnTo>
                  <a:lnTo>
                    <a:pt x="682" y="1187"/>
                  </a:lnTo>
                  <a:lnTo>
                    <a:pt x="656" y="1181"/>
                  </a:lnTo>
                  <a:lnTo>
                    <a:pt x="549" y="1187"/>
                  </a:lnTo>
                  <a:lnTo>
                    <a:pt x="473" y="1187"/>
                  </a:lnTo>
                  <a:lnTo>
                    <a:pt x="429" y="1187"/>
                  </a:lnTo>
                  <a:lnTo>
                    <a:pt x="340" y="1187"/>
                  </a:lnTo>
                  <a:lnTo>
                    <a:pt x="248" y="1187"/>
                  </a:lnTo>
                  <a:lnTo>
                    <a:pt x="184" y="1187"/>
                  </a:lnTo>
                  <a:lnTo>
                    <a:pt x="162" y="1187"/>
                  </a:lnTo>
                  <a:lnTo>
                    <a:pt x="100" y="1187"/>
                  </a:lnTo>
                  <a:lnTo>
                    <a:pt x="0" y="1187"/>
                  </a:lnTo>
                  <a:lnTo>
                    <a:pt x="42" y="1149"/>
                  </a:lnTo>
                </a:path>
              </a:pathLst>
            </a:custGeom>
            <a:gradFill rotWithShape="0">
              <a:gsLst>
                <a:gs pos="0">
                  <a:srgbClr val="1F4300"/>
                </a:gs>
                <a:gs pos="100000">
                  <a:srgbClr val="1F4300">
                    <a:gamma/>
                    <a:tint val="70196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2112963" y="4759325"/>
              <a:ext cx="746125" cy="1220788"/>
              <a:chOff x="1331" y="2998"/>
              <a:chExt cx="470" cy="769"/>
            </a:xfrm>
          </p:grpSpPr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437" y="3122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1331" y="2998"/>
                <a:ext cx="470" cy="769"/>
                <a:chOff x="1331" y="2998"/>
                <a:chExt cx="470" cy="769"/>
              </a:xfrm>
            </p:grpSpPr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1333" y="2998"/>
                  <a:ext cx="468" cy="769"/>
                </a:xfrm>
                <a:custGeom>
                  <a:avLst/>
                  <a:gdLst>
                    <a:gd name="T0" fmla="*/ 467 w 468"/>
                    <a:gd name="T1" fmla="*/ 156 h 769"/>
                    <a:gd name="T2" fmla="*/ 467 w 468"/>
                    <a:gd name="T3" fmla="*/ 192 h 769"/>
                    <a:gd name="T4" fmla="*/ 431 w 468"/>
                    <a:gd name="T5" fmla="*/ 204 h 769"/>
                    <a:gd name="T6" fmla="*/ 396 w 468"/>
                    <a:gd name="T7" fmla="*/ 240 h 769"/>
                    <a:gd name="T8" fmla="*/ 324 w 468"/>
                    <a:gd name="T9" fmla="*/ 240 h 769"/>
                    <a:gd name="T10" fmla="*/ 312 w 468"/>
                    <a:gd name="T11" fmla="*/ 276 h 769"/>
                    <a:gd name="T12" fmla="*/ 312 w 468"/>
                    <a:gd name="T13" fmla="*/ 312 h 769"/>
                    <a:gd name="T14" fmla="*/ 312 w 468"/>
                    <a:gd name="T15" fmla="*/ 348 h 769"/>
                    <a:gd name="T16" fmla="*/ 336 w 468"/>
                    <a:gd name="T17" fmla="*/ 384 h 769"/>
                    <a:gd name="T18" fmla="*/ 348 w 468"/>
                    <a:gd name="T19" fmla="*/ 420 h 769"/>
                    <a:gd name="T20" fmla="*/ 384 w 468"/>
                    <a:gd name="T21" fmla="*/ 456 h 769"/>
                    <a:gd name="T22" fmla="*/ 384 w 468"/>
                    <a:gd name="T23" fmla="*/ 492 h 769"/>
                    <a:gd name="T24" fmla="*/ 396 w 468"/>
                    <a:gd name="T25" fmla="*/ 528 h 769"/>
                    <a:gd name="T26" fmla="*/ 396 w 468"/>
                    <a:gd name="T27" fmla="*/ 564 h 769"/>
                    <a:gd name="T28" fmla="*/ 419 w 468"/>
                    <a:gd name="T29" fmla="*/ 612 h 769"/>
                    <a:gd name="T30" fmla="*/ 431 w 468"/>
                    <a:gd name="T31" fmla="*/ 660 h 769"/>
                    <a:gd name="T32" fmla="*/ 431 w 468"/>
                    <a:gd name="T33" fmla="*/ 696 h 769"/>
                    <a:gd name="T34" fmla="*/ 443 w 468"/>
                    <a:gd name="T35" fmla="*/ 732 h 769"/>
                    <a:gd name="T36" fmla="*/ 431 w 468"/>
                    <a:gd name="T37" fmla="*/ 768 h 769"/>
                    <a:gd name="T38" fmla="*/ 396 w 468"/>
                    <a:gd name="T39" fmla="*/ 768 h 769"/>
                    <a:gd name="T40" fmla="*/ 360 w 468"/>
                    <a:gd name="T41" fmla="*/ 768 h 769"/>
                    <a:gd name="T42" fmla="*/ 324 w 468"/>
                    <a:gd name="T43" fmla="*/ 768 h 769"/>
                    <a:gd name="T44" fmla="*/ 288 w 468"/>
                    <a:gd name="T45" fmla="*/ 756 h 769"/>
                    <a:gd name="T46" fmla="*/ 252 w 468"/>
                    <a:gd name="T47" fmla="*/ 732 h 769"/>
                    <a:gd name="T48" fmla="*/ 216 w 468"/>
                    <a:gd name="T49" fmla="*/ 732 h 769"/>
                    <a:gd name="T50" fmla="*/ 180 w 468"/>
                    <a:gd name="T51" fmla="*/ 732 h 769"/>
                    <a:gd name="T52" fmla="*/ 144 w 468"/>
                    <a:gd name="T53" fmla="*/ 732 h 769"/>
                    <a:gd name="T54" fmla="*/ 108 w 468"/>
                    <a:gd name="T55" fmla="*/ 732 h 769"/>
                    <a:gd name="T56" fmla="*/ 72 w 468"/>
                    <a:gd name="T57" fmla="*/ 744 h 769"/>
                    <a:gd name="T58" fmla="*/ 36 w 468"/>
                    <a:gd name="T59" fmla="*/ 744 h 769"/>
                    <a:gd name="T60" fmla="*/ 0 w 468"/>
                    <a:gd name="T61" fmla="*/ 732 h 769"/>
                    <a:gd name="T62" fmla="*/ 0 w 468"/>
                    <a:gd name="T63" fmla="*/ 696 h 769"/>
                    <a:gd name="T64" fmla="*/ 0 w 468"/>
                    <a:gd name="T65" fmla="*/ 660 h 769"/>
                    <a:gd name="T66" fmla="*/ 0 w 468"/>
                    <a:gd name="T67" fmla="*/ 624 h 769"/>
                    <a:gd name="T68" fmla="*/ 0 w 468"/>
                    <a:gd name="T69" fmla="*/ 588 h 769"/>
                    <a:gd name="T70" fmla="*/ 0 w 468"/>
                    <a:gd name="T71" fmla="*/ 552 h 769"/>
                    <a:gd name="T72" fmla="*/ 0 w 468"/>
                    <a:gd name="T73" fmla="*/ 516 h 769"/>
                    <a:gd name="T74" fmla="*/ 0 w 468"/>
                    <a:gd name="T75" fmla="*/ 480 h 769"/>
                    <a:gd name="T76" fmla="*/ 0 w 468"/>
                    <a:gd name="T77" fmla="*/ 444 h 769"/>
                    <a:gd name="T78" fmla="*/ 0 w 468"/>
                    <a:gd name="T79" fmla="*/ 408 h 769"/>
                    <a:gd name="T80" fmla="*/ 0 w 468"/>
                    <a:gd name="T81" fmla="*/ 372 h 769"/>
                    <a:gd name="T82" fmla="*/ 0 w 468"/>
                    <a:gd name="T83" fmla="*/ 336 h 769"/>
                    <a:gd name="T84" fmla="*/ 0 w 468"/>
                    <a:gd name="T85" fmla="*/ 300 h 769"/>
                    <a:gd name="T86" fmla="*/ 0 w 468"/>
                    <a:gd name="T87" fmla="*/ 264 h 769"/>
                    <a:gd name="T88" fmla="*/ 0 w 468"/>
                    <a:gd name="T89" fmla="*/ 228 h 769"/>
                    <a:gd name="T90" fmla="*/ 0 w 468"/>
                    <a:gd name="T91" fmla="*/ 192 h 769"/>
                    <a:gd name="T92" fmla="*/ 0 w 468"/>
                    <a:gd name="T93" fmla="*/ 156 h 769"/>
                    <a:gd name="T94" fmla="*/ 26 w 468"/>
                    <a:gd name="T95" fmla="*/ 114 h 769"/>
                    <a:gd name="T96" fmla="*/ 52 w 468"/>
                    <a:gd name="T97" fmla="*/ 78 h 769"/>
                    <a:gd name="T98" fmla="*/ 84 w 468"/>
                    <a:gd name="T99" fmla="*/ 48 h 769"/>
                    <a:gd name="T100" fmla="*/ 120 w 468"/>
                    <a:gd name="T101" fmla="*/ 24 h 769"/>
                    <a:gd name="T102" fmla="*/ 156 w 468"/>
                    <a:gd name="T103" fmla="*/ 12 h 769"/>
                    <a:gd name="T104" fmla="*/ 192 w 468"/>
                    <a:gd name="T105" fmla="*/ 8 h 769"/>
                    <a:gd name="T106" fmla="*/ 228 w 468"/>
                    <a:gd name="T107" fmla="*/ 0 h 769"/>
                    <a:gd name="T108" fmla="*/ 264 w 468"/>
                    <a:gd name="T109" fmla="*/ 0 h 769"/>
                    <a:gd name="T110" fmla="*/ 300 w 468"/>
                    <a:gd name="T111" fmla="*/ 0 h 769"/>
                    <a:gd name="T112" fmla="*/ 336 w 468"/>
                    <a:gd name="T113" fmla="*/ 0 h 769"/>
                    <a:gd name="T114" fmla="*/ 358 w 468"/>
                    <a:gd name="T115" fmla="*/ 10 h 769"/>
                    <a:gd name="T116" fmla="*/ 384 w 468"/>
                    <a:gd name="T117" fmla="*/ 26 h 769"/>
                    <a:gd name="T118" fmla="*/ 413 w 468"/>
                    <a:gd name="T119" fmla="*/ 52 h 769"/>
                    <a:gd name="T120" fmla="*/ 429 w 468"/>
                    <a:gd name="T121" fmla="*/ 86 h 769"/>
                    <a:gd name="T122" fmla="*/ 455 w 468"/>
                    <a:gd name="T123" fmla="*/ 132 h 769"/>
                    <a:gd name="T124" fmla="*/ 467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19" y="612"/>
                      </a:lnTo>
                      <a:lnTo>
                        <a:pt x="431" y="660"/>
                      </a:lnTo>
                      <a:lnTo>
                        <a:pt x="431" y="696"/>
                      </a:lnTo>
                      <a:lnTo>
                        <a:pt x="443" y="732"/>
                      </a:lnTo>
                      <a:lnTo>
                        <a:pt x="431" y="768"/>
                      </a:lnTo>
                      <a:lnTo>
                        <a:pt x="396" y="768"/>
                      </a:lnTo>
                      <a:lnTo>
                        <a:pt x="360" y="768"/>
                      </a:lnTo>
                      <a:lnTo>
                        <a:pt x="324" y="768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3"/>
                <p:cNvGrpSpPr>
                  <a:grpSpLocks/>
                </p:cNvGrpSpPr>
                <p:nvPr/>
              </p:nvGrpSpPr>
              <p:grpSpPr bwMode="auto">
                <a:xfrm>
                  <a:off x="1331" y="3128"/>
                  <a:ext cx="448" cy="121"/>
                  <a:chOff x="1331" y="3128"/>
                  <a:chExt cx="448" cy="121"/>
                </a:xfrm>
              </p:grpSpPr>
              <p:sp>
                <p:nvSpPr>
                  <p:cNvPr id="25" name="Freeform 14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5 w 448"/>
                      <a:gd name="T5" fmla="*/ 51 h 121"/>
                      <a:gd name="T6" fmla="*/ 350 w 448"/>
                      <a:gd name="T7" fmla="*/ 64 h 121"/>
                      <a:gd name="T8" fmla="*/ 312 w 448"/>
                      <a:gd name="T9" fmla="*/ 75 h 121"/>
                      <a:gd name="T10" fmla="*/ 271 w 448"/>
                      <a:gd name="T11" fmla="*/ 92 h 121"/>
                      <a:gd name="T12" fmla="*/ 230 w 448"/>
                      <a:gd name="T13" fmla="*/ 105 h 121"/>
                      <a:gd name="T14" fmla="*/ 195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6 w 448"/>
                      <a:gd name="T5" fmla="*/ 52 h 121"/>
                      <a:gd name="T6" fmla="*/ 350 w 448"/>
                      <a:gd name="T7" fmla="*/ 64 h 121"/>
                      <a:gd name="T8" fmla="*/ 314 w 448"/>
                      <a:gd name="T9" fmla="*/ 76 h 121"/>
                      <a:gd name="T10" fmla="*/ 272 w 448"/>
                      <a:gd name="T11" fmla="*/ 92 h 121"/>
                      <a:gd name="T12" fmla="*/ 230 w 448"/>
                      <a:gd name="T13" fmla="*/ 106 h 121"/>
                      <a:gd name="T14" fmla="*/ 194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6"/>
                <p:cNvGrpSpPr>
                  <a:grpSpLocks/>
                </p:cNvGrpSpPr>
                <p:nvPr/>
              </p:nvGrpSpPr>
              <p:grpSpPr bwMode="auto">
                <a:xfrm>
                  <a:off x="1337" y="3094"/>
                  <a:ext cx="428" cy="117"/>
                  <a:chOff x="1337" y="3094"/>
                  <a:chExt cx="428" cy="117"/>
                </a:xfrm>
              </p:grpSpPr>
              <p:sp>
                <p:nvSpPr>
                  <p:cNvPr id="23" name="Freeform 17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8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1333" y="3066"/>
                  <a:ext cx="418" cy="111"/>
                  <a:chOff x="1333" y="3066"/>
                  <a:chExt cx="418" cy="111"/>
                </a:xfrm>
              </p:grpSpPr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1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3 w 1134"/>
                <a:gd name="T1" fmla="*/ 138 h 2255"/>
                <a:gd name="T2" fmla="*/ 260 w 1134"/>
                <a:gd name="T3" fmla="*/ 241 h 2255"/>
                <a:gd name="T4" fmla="*/ 407 w 1134"/>
                <a:gd name="T5" fmla="*/ 343 h 2255"/>
                <a:gd name="T6" fmla="*/ 520 w 1134"/>
                <a:gd name="T7" fmla="*/ 389 h 2255"/>
                <a:gd name="T8" fmla="*/ 692 w 1134"/>
                <a:gd name="T9" fmla="*/ 389 h 2255"/>
                <a:gd name="T10" fmla="*/ 803 w 1134"/>
                <a:gd name="T11" fmla="*/ 389 h 2255"/>
                <a:gd name="T12" fmla="*/ 891 w 1134"/>
                <a:gd name="T13" fmla="*/ 323 h 2255"/>
                <a:gd name="T14" fmla="*/ 986 w 1134"/>
                <a:gd name="T15" fmla="*/ 167 h 2255"/>
                <a:gd name="T16" fmla="*/ 1063 w 1134"/>
                <a:gd name="T17" fmla="*/ 56 h 2255"/>
                <a:gd name="T18" fmla="*/ 1133 w 1134"/>
                <a:gd name="T19" fmla="*/ 66 h 2255"/>
                <a:gd name="T20" fmla="*/ 1133 w 1134"/>
                <a:gd name="T21" fmla="*/ 185 h 2255"/>
                <a:gd name="T22" fmla="*/ 1133 w 1134"/>
                <a:gd name="T23" fmla="*/ 305 h 2255"/>
                <a:gd name="T24" fmla="*/ 1133 w 1134"/>
                <a:gd name="T25" fmla="*/ 417 h 2255"/>
                <a:gd name="T26" fmla="*/ 1133 w 1134"/>
                <a:gd name="T27" fmla="*/ 582 h 2255"/>
                <a:gd name="T28" fmla="*/ 1030 w 1134"/>
                <a:gd name="T29" fmla="*/ 665 h 2255"/>
                <a:gd name="T30" fmla="*/ 968 w 1134"/>
                <a:gd name="T31" fmla="*/ 766 h 2255"/>
                <a:gd name="T32" fmla="*/ 960 w 1134"/>
                <a:gd name="T33" fmla="*/ 876 h 2255"/>
                <a:gd name="T34" fmla="*/ 960 w 1134"/>
                <a:gd name="T35" fmla="*/ 987 h 2255"/>
                <a:gd name="T36" fmla="*/ 960 w 1134"/>
                <a:gd name="T37" fmla="*/ 1099 h 2255"/>
                <a:gd name="T38" fmla="*/ 960 w 1134"/>
                <a:gd name="T39" fmla="*/ 1211 h 2255"/>
                <a:gd name="T40" fmla="*/ 960 w 1134"/>
                <a:gd name="T41" fmla="*/ 1338 h 2255"/>
                <a:gd name="T42" fmla="*/ 960 w 1134"/>
                <a:gd name="T43" fmla="*/ 1450 h 2255"/>
                <a:gd name="T44" fmla="*/ 994 w 1134"/>
                <a:gd name="T45" fmla="*/ 1607 h 2255"/>
                <a:gd name="T46" fmla="*/ 1022 w 1134"/>
                <a:gd name="T47" fmla="*/ 1719 h 2255"/>
                <a:gd name="T48" fmla="*/ 1030 w 1134"/>
                <a:gd name="T49" fmla="*/ 1837 h 2255"/>
                <a:gd name="T50" fmla="*/ 1030 w 1134"/>
                <a:gd name="T51" fmla="*/ 1967 h 2255"/>
                <a:gd name="T52" fmla="*/ 1030 w 1134"/>
                <a:gd name="T53" fmla="*/ 2079 h 2255"/>
                <a:gd name="T54" fmla="*/ 1030 w 1134"/>
                <a:gd name="T55" fmla="*/ 2188 h 2255"/>
                <a:gd name="T56" fmla="*/ 934 w 1134"/>
                <a:gd name="T57" fmla="*/ 2254 h 2255"/>
                <a:gd name="T58" fmla="*/ 813 w 1134"/>
                <a:gd name="T59" fmla="*/ 2246 h 2255"/>
                <a:gd name="T60" fmla="*/ 730 w 1134"/>
                <a:gd name="T61" fmla="*/ 2240 h 2255"/>
                <a:gd name="T62" fmla="*/ 516 w 1134"/>
                <a:gd name="T63" fmla="*/ 2248 h 2255"/>
                <a:gd name="T64" fmla="*/ 371 w 1134"/>
                <a:gd name="T65" fmla="*/ 2226 h 2255"/>
                <a:gd name="T66" fmla="*/ 183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3 h 2255"/>
                <a:gd name="T74" fmla="*/ 70 w 1134"/>
                <a:gd name="T75" fmla="*/ 1921 h 2255"/>
                <a:gd name="T76" fmla="*/ 95 w 1134"/>
                <a:gd name="T77" fmla="*/ 1754 h 2255"/>
                <a:gd name="T78" fmla="*/ 113 w 1134"/>
                <a:gd name="T79" fmla="*/ 1645 h 2255"/>
                <a:gd name="T80" fmla="*/ 139 w 1134"/>
                <a:gd name="T81" fmla="*/ 1534 h 2255"/>
                <a:gd name="T82" fmla="*/ 157 w 1134"/>
                <a:gd name="T83" fmla="*/ 1422 h 2255"/>
                <a:gd name="T84" fmla="*/ 183 w 1134"/>
                <a:gd name="T85" fmla="*/ 1292 h 2255"/>
                <a:gd name="T86" fmla="*/ 209 w 1134"/>
                <a:gd name="T87" fmla="*/ 1081 h 2255"/>
                <a:gd name="T88" fmla="*/ 224 w 1134"/>
                <a:gd name="T89" fmla="*/ 868 h 2255"/>
                <a:gd name="T90" fmla="*/ 224 w 1134"/>
                <a:gd name="T91" fmla="*/ 756 h 2255"/>
                <a:gd name="T92" fmla="*/ 175 w 1134"/>
                <a:gd name="T93" fmla="*/ 648 h 2255"/>
                <a:gd name="T94" fmla="*/ 95 w 1134"/>
                <a:gd name="T95" fmla="*/ 546 h 2255"/>
                <a:gd name="T96" fmla="*/ 95 w 1134"/>
                <a:gd name="T97" fmla="*/ 434 h 2255"/>
                <a:gd name="T98" fmla="*/ 95 w 1134"/>
                <a:gd name="T99" fmla="*/ 323 h 2255"/>
                <a:gd name="T100" fmla="*/ 95 w 1134"/>
                <a:gd name="T101" fmla="*/ 167 h 2255"/>
                <a:gd name="T102" fmla="*/ 95 w 1134"/>
                <a:gd name="T103" fmla="*/ 56 h 2255"/>
                <a:gd name="T104" fmla="*/ 129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9" y="76"/>
                  </a:moveTo>
                  <a:lnTo>
                    <a:pt x="167" y="104"/>
                  </a:lnTo>
                  <a:lnTo>
                    <a:pt x="175" y="112"/>
                  </a:lnTo>
                  <a:lnTo>
                    <a:pt x="183" y="138"/>
                  </a:lnTo>
                  <a:lnTo>
                    <a:pt x="199" y="167"/>
                  </a:lnTo>
                  <a:lnTo>
                    <a:pt x="209" y="193"/>
                  </a:lnTo>
                  <a:lnTo>
                    <a:pt x="234" y="211"/>
                  </a:lnTo>
                  <a:lnTo>
                    <a:pt x="260" y="241"/>
                  </a:lnTo>
                  <a:lnTo>
                    <a:pt x="348" y="269"/>
                  </a:lnTo>
                  <a:lnTo>
                    <a:pt x="371" y="297"/>
                  </a:lnTo>
                  <a:lnTo>
                    <a:pt x="381" y="323"/>
                  </a:lnTo>
                  <a:lnTo>
                    <a:pt x="407" y="343"/>
                  </a:lnTo>
                  <a:lnTo>
                    <a:pt x="433" y="361"/>
                  </a:lnTo>
                  <a:lnTo>
                    <a:pt x="459" y="379"/>
                  </a:lnTo>
                  <a:lnTo>
                    <a:pt x="485" y="389"/>
                  </a:lnTo>
                  <a:lnTo>
                    <a:pt x="520" y="389"/>
                  </a:lnTo>
                  <a:lnTo>
                    <a:pt x="572" y="389"/>
                  </a:lnTo>
                  <a:lnTo>
                    <a:pt x="641" y="389"/>
                  </a:lnTo>
                  <a:lnTo>
                    <a:pt x="664" y="389"/>
                  </a:lnTo>
                  <a:lnTo>
                    <a:pt x="692" y="389"/>
                  </a:lnTo>
                  <a:lnTo>
                    <a:pt x="718" y="389"/>
                  </a:lnTo>
                  <a:lnTo>
                    <a:pt x="754" y="389"/>
                  </a:lnTo>
                  <a:lnTo>
                    <a:pt x="778" y="389"/>
                  </a:lnTo>
                  <a:lnTo>
                    <a:pt x="803" y="389"/>
                  </a:lnTo>
                  <a:lnTo>
                    <a:pt x="829" y="389"/>
                  </a:lnTo>
                  <a:lnTo>
                    <a:pt x="857" y="369"/>
                  </a:lnTo>
                  <a:lnTo>
                    <a:pt x="883" y="351"/>
                  </a:lnTo>
                  <a:lnTo>
                    <a:pt x="891" y="323"/>
                  </a:lnTo>
                  <a:lnTo>
                    <a:pt x="917" y="287"/>
                  </a:lnTo>
                  <a:lnTo>
                    <a:pt x="942" y="259"/>
                  </a:lnTo>
                  <a:lnTo>
                    <a:pt x="960" y="185"/>
                  </a:lnTo>
                  <a:lnTo>
                    <a:pt x="986" y="167"/>
                  </a:lnTo>
                  <a:lnTo>
                    <a:pt x="994" y="138"/>
                  </a:lnTo>
                  <a:lnTo>
                    <a:pt x="1022" y="120"/>
                  </a:lnTo>
                  <a:lnTo>
                    <a:pt x="1038" y="84"/>
                  </a:lnTo>
                  <a:lnTo>
                    <a:pt x="1063" y="56"/>
                  </a:lnTo>
                  <a:lnTo>
                    <a:pt x="1089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7"/>
                  </a:lnTo>
                  <a:lnTo>
                    <a:pt x="1133" y="185"/>
                  </a:lnTo>
                  <a:lnTo>
                    <a:pt x="1133" y="221"/>
                  </a:lnTo>
                  <a:lnTo>
                    <a:pt x="1133" y="249"/>
                  </a:lnTo>
                  <a:lnTo>
                    <a:pt x="1133" y="279"/>
                  </a:lnTo>
                  <a:lnTo>
                    <a:pt x="1133" y="305"/>
                  </a:lnTo>
                  <a:lnTo>
                    <a:pt x="1133" y="333"/>
                  </a:lnTo>
                  <a:lnTo>
                    <a:pt x="1133" y="361"/>
                  </a:lnTo>
                  <a:lnTo>
                    <a:pt x="1133" y="389"/>
                  </a:lnTo>
                  <a:lnTo>
                    <a:pt x="1133" y="417"/>
                  </a:lnTo>
                  <a:lnTo>
                    <a:pt x="1133" y="442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6" y="638"/>
                  </a:lnTo>
                  <a:lnTo>
                    <a:pt x="1030" y="665"/>
                  </a:lnTo>
                  <a:lnTo>
                    <a:pt x="1004" y="683"/>
                  </a:lnTo>
                  <a:lnTo>
                    <a:pt x="994" y="712"/>
                  </a:lnTo>
                  <a:lnTo>
                    <a:pt x="976" y="738"/>
                  </a:lnTo>
                  <a:lnTo>
                    <a:pt x="968" y="766"/>
                  </a:lnTo>
                  <a:lnTo>
                    <a:pt x="968" y="794"/>
                  </a:lnTo>
                  <a:lnTo>
                    <a:pt x="960" y="822"/>
                  </a:lnTo>
                  <a:lnTo>
                    <a:pt x="960" y="850"/>
                  </a:lnTo>
                  <a:lnTo>
                    <a:pt x="960" y="876"/>
                  </a:lnTo>
                  <a:lnTo>
                    <a:pt x="960" y="906"/>
                  </a:lnTo>
                  <a:lnTo>
                    <a:pt x="960" y="934"/>
                  </a:lnTo>
                  <a:lnTo>
                    <a:pt x="960" y="962"/>
                  </a:lnTo>
                  <a:lnTo>
                    <a:pt x="960" y="987"/>
                  </a:lnTo>
                  <a:lnTo>
                    <a:pt x="960" y="1015"/>
                  </a:lnTo>
                  <a:lnTo>
                    <a:pt x="960" y="1043"/>
                  </a:lnTo>
                  <a:lnTo>
                    <a:pt x="960" y="1071"/>
                  </a:lnTo>
                  <a:lnTo>
                    <a:pt x="960" y="1099"/>
                  </a:lnTo>
                  <a:lnTo>
                    <a:pt x="960" y="1127"/>
                  </a:lnTo>
                  <a:lnTo>
                    <a:pt x="960" y="1155"/>
                  </a:lnTo>
                  <a:lnTo>
                    <a:pt x="960" y="1183"/>
                  </a:lnTo>
                  <a:lnTo>
                    <a:pt x="960" y="1211"/>
                  </a:lnTo>
                  <a:lnTo>
                    <a:pt x="960" y="1247"/>
                  </a:lnTo>
                  <a:lnTo>
                    <a:pt x="960" y="1284"/>
                  </a:lnTo>
                  <a:lnTo>
                    <a:pt x="960" y="1312"/>
                  </a:lnTo>
                  <a:lnTo>
                    <a:pt x="960" y="1338"/>
                  </a:lnTo>
                  <a:lnTo>
                    <a:pt x="960" y="1368"/>
                  </a:lnTo>
                  <a:lnTo>
                    <a:pt x="960" y="1396"/>
                  </a:lnTo>
                  <a:lnTo>
                    <a:pt x="960" y="1422"/>
                  </a:lnTo>
                  <a:lnTo>
                    <a:pt x="960" y="1450"/>
                  </a:lnTo>
                  <a:lnTo>
                    <a:pt x="960" y="1478"/>
                  </a:lnTo>
                  <a:lnTo>
                    <a:pt x="986" y="1551"/>
                  </a:lnTo>
                  <a:lnTo>
                    <a:pt x="986" y="1581"/>
                  </a:lnTo>
                  <a:lnTo>
                    <a:pt x="994" y="1607"/>
                  </a:lnTo>
                  <a:lnTo>
                    <a:pt x="994" y="1635"/>
                  </a:lnTo>
                  <a:lnTo>
                    <a:pt x="1012" y="1663"/>
                  </a:lnTo>
                  <a:lnTo>
                    <a:pt x="1012" y="1691"/>
                  </a:lnTo>
                  <a:lnTo>
                    <a:pt x="1022" y="1719"/>
                  </a:lnTo>
                  <a:lnTo>
                    <a:pt x="1022" y="1746"/>
                  </a:lnTo>
                  <a:lnTo>
                    <a:pt x="1022" y="1774"/>
                  </a:lnTo>
                  <a:lnTo>
                    <a:pt x="1022" y="1802"/>
                  </a:lnTo>
                  <a:lnTo>
                    <a:pt x="1030" y="1837"/>
                  </a:lnTo>
                  <a:lnTo>
                    <a:pt x="1030" y="1875"/>
                  </a:lnTo>
                  <a:lnTo>
                    <a:pt x="1030" y="1911"/>
                  </a:lnTo>
                  <a:lnTo>
                    <a:pt x="1030" y="1939"/>
                  </a:lnTo>
                  <a:lnTo>
                    <a:pt x="1030" y="1967"/>
                  </a:lnTo>
                  <a:lnTo>
                    <a:pt x="1030" y="1995"/>
                  </a:lnTo>
                  <a:lnTo>
                    <a:pt x="1030" y="2023"/>
                  </a:lnTo>
                  <a:lnTo>
                    <a:pt x="1030" y="2051"/>
                  </a:lnTo>
                  <a:lnTo>
                    <a:pt x="1030" y="2079"/>
                  </a:lnTo>
                  <a:lnTo>
                    <a:pt x="1030" y="2107"/>
                  </a:lnTo>
                  <a:lnTo>
                    <a:pt x="1030" y="2134"/>
                  </a:lnTo>
                  <a:lnTo>
                    <a:pt x="1030" y="2160"/>
                  </a:lnTo>
                  <a:lnTo>
                    <a:pt x="1030" y="2188"/>
                  </a:lnTo>
                  <a:lnTo>
                    <a:pt x="1036" y="2248"/>
                  </a:lnTo>
                  <a:lnTo>
                    <a:pt x="986" y="2244"/>
                  </a:lnTo>
                  <a:lnTo>
                    <a:pt x="960" y="2254"/>
                  </a:lnTo>
                  <a:lnTo>
                    <a:pt x="934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5" y="2238"/>
                  </a:lnTo>
                  <a:lnTo>
                    <a:pt x="772" y="2244"/>
                  </a:lnTo>
                  <a:lnTo>
                    <a:pt x="774" y="2236"/>
                  </a:lnTo>
                  <a:lnTo>
                    <a:pt x="730" y="2240"/>
                  </a:lnTo>
                  <a:lnTo>
                    <a:pt x="666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6" y="2248"/>
                  </a:lnTo>
                  <a:lnTo>
                    <a:pt x="471" y="2246"/>
                  </a:lnTo>
                  <a:lnTo>
                    <a:pt x="435" y="2232"/>
                  </a:lnTo>
                  <a:lnTo>
                    <a:pt x="391" y="2232"/>
                  </a:lnTo>
                  <a:lnTo>
                    <a:pt x="371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6" y="2228"/>
                  </a:lnTo>
                  <a:lnTo>
                    <a:pt x="183" y="2218"/>
                  </a:lnTo>
                  <a:lnTo>
                    <a:pt x="147" y="2224"/>
                  </a:lnTo>
                  <a:lnTo>
                    <a:pt x="113" y="2216"/>
                  </a:lnTo>
                  <a:lnTo>
                    <a:pt x="85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7"/>
                  </a:lnTo>
                  <a:lnTo>
                    <a:pt x="18" y="2061"/>
                  </a:lnTo>
                  <a:lnTo>
                    <a:pt x="28" y="2033"/>
                  </a:lnTo>
                  <a:lnTo>
                    <a:pt x="36" y="2005"/>
                  </a:lnTo>
                  <a:lnTo>
                    <a:pt x="44" y="1975"/>
                  </a:lnTo>
                  <a:lnTo>
                    <a:pt x="52" y="1949"/>
                  </a:lnTo>
                  <a:lnTo>
                    <a:pt x="70" y="1921"/>
                  </a:lnTo>
                  <a:lnTo>
                    <a:pt x="70" y="1893"/>
                  </a:lnTo>
                  <a:lnTo>
                    <a:pt x="79" y="1865"/>
                  </a:lnTo>
                  <a:lnTo>
                    <a:pt x="85" y="1792"/>
                  </a:lnTo>
                  <a:lnTo>
                    <a:pt x="95" y="1754"/>
                  </a:lnTo>
                  <a:lnTo>
                    <a:pt x="103" y="1727"/>
                  </a:lnTo>
                  <a:lnTo>
                    <a:pt x="103" y="1701"/>
                  </a:lnTo>
                  <a:lnTo>
                    <a:pt x="113" y="1673"/>
                  </a:lnTo>
                  <a:lnTo>
                    <a:pt x="113" y="1645"/>
                  </a:lnTo>
                  <a:lnTo>
                    <a:pt x="113" y="1617"/>
                  </a:lnTo>
                  <a:lnTo>
                    <a:pt x="121" y="1589"/>
                  </a:lnTo>
                  <a:lnTo>
                    <a:pt x="129" y="1561"/>
                  </a:lnTo>
                  <a:lnTo>
                    <a:pt x="139" y="1534"/>
                  </a:lnTo>
                  <a:lnTo>
                    <a:pt x="147" y="1506"/>
                  </a:lnTo>
                  <a:lnTo>
                    <a:pt x="147" y="1478"/>
                  </a:lnTo>
                  <a:lnTo>
                    <a:pt x="157" y="1450"/>
                  </a:lnTo>
                  <a:lnTo>
                    <a:pt x="157" y="1422"/>
                  </a:lnTo>
                  <a:lnTo>
                    <a:pt x="175" y="1396"/>
                  </a:lnTo>
                  <a:lnTo>
                    <a:pt x="175" y="1368"/>
                  </a:lnTo>
                  <a:lnTo>
                    <a:pt x="183" y="1330"/>
                  </a:lnTo>
                  <a:lnTo>
                    <a:pt x="183" y="1292"/>
                  </a:lnTo>
                  <a:lnTo>
                    <a:pt x="191" y="1257"/>
                  </a:lnTo>
                  <a:lnTo>
                    <a:pt x="199" y="1193"/>
                  </a:lnTo>
                  <a:lnTo>
                    <a:pt x="209" y="1137"/>
                  </a:lnTo>
                  <a:lnTo>
                    <a:pt x="209" y="1081"/>
                  </a:lnTo>
                  <a:lnTo>
                    <a:pt x="216" y="1025"/>
                  </a:lnTo>
                  <a:lnTo>
                    <a:pt x="216" y="970"/>
                  </a:lnTo>
                  <a:lnTo>
                    <a:pt x="216" y="896"/>
                  </a:lnTo>
                  <a:lnTo>
                    <a:pt x="224" y="868"/>
                  </a:lnTo>
                  <a:lnTo>
                    <a:pt x="224" y="840"/>
                  </a:lnTo>
                  <a:lnTo>
                    <a:pt x="224" y="812"/>
                  </a:lnTo>
                  <a:lnTo>
                    <a:pt x="224" y="784"/>
                  </a:lnTo>
                  <a:lnTo>
                    <a:pt x="224" y="756"/>
                  </a:lnTo>
                  <a:lnTo>
                    <a:pt x="224" y="730"/>
                  </a:lnTo>
                  <a:lnTo>
                    <a:pt x="216" y="703"/>
                  </a:lnTo>
                  <a:lnTo>
                    <a:pt x="199" y="673"/>
                  </a:lnTo>
                  <a:lnTo>
                    <a:pt x="175" y="648"/>
                  </a:lnTo>
                  <a:lnTo>
                    <a:pt x="139" y="620"/>
                  </a:lnTo>
                  <a:lnTo>
                    <a:pt x="113" y="602"/>
                  </a:lnTo>
                  <a:lnTo>
                    <a:pt x="103" y="572"/>
                  </a:lnTo>
                  <a:lnTo>
                    <a:pt x="95" y="546"/>
                  </a:lnTo>
                  <a:lnTo>
                    <a:pt x="95" y="518"/>
                  </a:lnTo>
                  <a:lnTo>
                    <a:pt x="95" y="490"/>
                  </a:lnTo>
                  <a:lnTo>
                    <a:pt x="95" y="462"/>
                  </a:lnTo>
                  <a:lnTo>
                    <a:pt x="95" y="434"/>
                  </a:lnTo>
                  <a:lnTo>
                    <a:pt x="95" y="407"/>
                  </a:lnTo>
                  <a:lnTo>
                    <a:pt x="95" y="379"/>
                  </a:lnTo>
                  <a:lnTo>
                    <a:pt x="95" y="351"/>
                  </a:lnTo>
                  <a:lnTo>
                    <a:pt x="95" y="323"/>
                  </a:lnTo>
                  <a:lnTo>
                    <a:pt x="95" y="297"/>
                  </a:lnTo>
                  <a:lnTo>
                    <a:pt x="95" y="269"/>
                  </a:lnTo>
                  <a:lnTo>
                    <a:pt x="95" y="241"/>
                  </a:lnTo>
                  <a:lnTo>
                    <a:pt x="95" y="167"/>
                  </a:lnTo>
                  <a:lnTo>
                    <a:pt x="95" y="138"/>
                  </a:lnTo>
                  <a:lnTo>
                    <a:pt x="95" y="112"/>
                  </a:lnTo>
                  <a:lnTo>
                    <a:pt x="95" y="84"/>
                  </a:lnTo>
                  <a:lnTo>
                    <a:pt x="95" y="5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29" y="28"/>
                  </a:lnTo>
                  <a:lnTo>
                    <a:pt x="141" y="58"/>
                  </a:lnTo>
                  <a:lnTo>
                    <a:pt x="159" y="76"/>
                  </a:lnTo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2 w 1134"/>
                <a:gd name="T1" fmla="*/ 138 h 2255"/>
                <a:gd name="T2" fmla="*/ 260 w 1134"/>
                <a:gd name="T3" fmla="*/ 240 h 2255"/>
                <a:gd name="T4" fmla="*/ 408 w 1134"/>
                <a:gd name="T5" fmla="*/ 342 h 2255"/>
                <a:gd name="T6" fmla="*/ 520 w 1134"/>
                <a:gd name="T7" fmla="*/ 388 h 2255"/>
                <a:gd name="T8" fmla="*/ 693 w 1134"/>
                <a:gd name="T9" fmla="*/ 388 h 2255"/>
                <a:gd name="T10" fmla="*/ 805 w 1134"/>
                <a:gd name="T11" fmla="*/ 388 h 2255"/>
                <a:gd name="T12" fmla="*/ 891 w 1134"/>
                <a:gd name="T13" fmla="*/ 324 h 2255"/>
                <a:gd name="T14" fmla="*/ 987 w 1134"/>
                <a:gd name="T15" fmla="*/ 168 h 2255"/>
                <a:gd name="T16" fmla="*/ 1065 w 1134"/>
                <a:gd name="T17" fmla="*/ 56 h 2255"/>
                <a:gd name="T18" fmla="*/ 1133 w 1134"/>
                <a:gd name="T19" fmla="*/ 66 h 2255"/>
                <a:gd name="T20" fmla="*/ 1133 w 1134"/>
                <a:gd name="T21" fmla="*/ 186 h 2255"/>
                <a:gd name="T22" fmla="*/ 1133 w 1134"/>
                <a:gd name="T23" fmla="*/ 306 h 2255"/>
                <a:gd name="T24" fmla="*/ 1133 w 1134"/>
                <a:gd name="T25" fmla="*/ 416 h 2255"/>
                <a:gd name="T26" fmla="*/ 1133 w 1134"/>
                <a:gd name="T27" fmla="*/ 582 h 2255"/>
                <a:gd name="T28" fmla="*/ 1029 w 1134"/>
                <a:gd name="T29" fmla="*/ 665 h 2255"/>
                <a:gd name="T30" fmla="*/ 969 w 1134"/>
                <a:gd name="T31" fmla="*/ 767 h 2255"/>
                <a:gd name="T32" fmla="*/ 961 w 1134"/>
                <a:gd name="T33" fmla="*/ 877 h 2255"/>
                <a:gd name="T34" fmla="*/ 961 w 1134"/>
                <a:gd name="T35" fmla="*/ 987 h 2255"/>
                <a:gd name="T36" fmla="*/ 961 w 1134"/>
                <a:gd name="T37" fmla="*/ 1099 h 2255"/>
                <a:gd name="T38" fmla="*/ 961 w 1134"/>
                <a:gd name="T39" fmla="*/ 1211 h 2255"/>
                <a:gd name="T40" fmla="*/ 961 w 1134"/>
                <a:gd name="T41" fmla="*/ 1339 h 2255"/>
                <a:gd name="T42" fmla="*/ 961 w 1134"/>
                <a:gd name="T43" fmla="*/ 1451 h 2255"/>
                <a:gd name="T44" fmla="*/ 995 w 1134"/>
                <a:gd name="T45" fmla="*/ 1607 h 2255"/>
                <a:gd name="T46" fmla="*/ 1021 w 1134"/>
                <a:gd name="T47" fmla="*/ 1719 h 2255"/>
                <a:gd name="T48" fmla="*/ 1029 w 1134"/>
                <a:gd name="T49" fmla="*/ 1838 h 2255"/>
                <a:gd name="T50" fmla="*/ 1029 w 1134"/>
                <a:gd name="T51" fmla="*/ 1966 h 2255"/>
                <a:gd name="T52" fmla="*/ 1029 w 1134"/>
                <a:gd name="T53" fmla="*/ 2078 h 2255"/>
                <a:gd name="T54" fmla="*/ 1029 w 1134"/>
                <a:gd name="T55" fmla="*/ 2188 h 2255"/>
                <a:gd name="T56" fmla="*/ 935 w 1134"/>
                <a:gd name="T57" fmla="*/ 2254 h 2255"/>
                <a:gd name="T58" fmla="*/ 813 w 1134"/>
                <a:gd name="T59" fmla="*/ 2246 h 2255"/>
                <a:gd name="T60" fmla="*/ 729 w 1134"/>
                <a:gd name="T61" fmla="*/ 2240 h 2255"/>
                <a:gd name="T62" fmla="*/ 518 w 1134"/>
                <a:gd name="T63" fmla="*/ 2248 h 2255"/>
                <a:gd name="T64" fmla="*/ 372 w 1134"/>
                <a:gd name="T65" fmla="*/ 2226 h 2255"/>
                <a:gd name="T66" fmla="*/ 184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2 h 2255"/>
                <a:gd name="T74" fmla="*/ 70 w 1134"/>
                <a:gd name="T75" fmla="*/ 1922 h 2255"/>
                <a:gd name="T76" fmla="*/ 96 w 1134"/>
                <a:gd name="T77" fmla="*/ 1754 h 2255"/>
                <a:gd name="T78" fmla="*/ 114 w 1134"/>
                <a:gd name="T79" fmla="*/ 1645 h 2255"/>
                <a:gd name="T80" fmla="*/ 140 w 1134"/>
                <a:gd name="T81" fmla="*/ 1533 h 2255"/>
                <a:gd name="T82" fmla="*/ 156 w 1134"/>
                <a:gd name="T83" fmla="*/ 1423 h 2255"/>
                <a:gd name="T84" fmla="*/ 182 w 1134"/>
                <a:gd name="T85" fmla="*/ 1293 h 2255"/>
                <a:gd name="T86" fmla="*/ 208 w 1134"/>
                <a:gd name="T87" fmla="*/ 1081 h 2255"/>
                <a:gd name="T88" fmla="*/ 226 w 1134"/>
                <a:gd name="T89" fmla="*/ 867 h 2255"/>
                <a:gd name="T90" fmla="*/ 226 w 1134"/>
                <a:gd name="T91" fmla="*/ 757 h 2255"/>
                <a:gd name="T92" fmla="*/ 174 w 1134"/>
                <a:gd name="T93" fmla="*/ 648 h 2255"/>
                <a:gd name="T94" fmla="*/ 96 w 1134"/>
                <a:gd name="T95" fmla="*/ 546 h 2255"/>
                <a:gd name="T96" fmla="*/ 96 w 1134"/>
                <a:gd name="T97" fmla="*/ 434 h 2255"/>
                <a:gd name="T98" fmla="*/ 96 w 1134"/>
                <a:gd name="T99" fmla="*/ 324 h 2255"/>
                <a:gd name="T100" fmla="*/ 96 w 1134"/>
                <a:gd name="T101" fmla="*/ 168 h 2255"/>
                <a:gd name="T102" fmla="*/ 96 w 1134"/>
                <a:gd name="T103" fmla="*/ 56 h 2255"/>
                <a:gd name="T104" fmla="*/ 130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8" y="76"/>
                  </a:moveTo>
                  <a:lnTo>
                    <a:pt x="168" y="104"/>
                  </a:lnTo>
                  <a:lnTo>
                    <a:pt x="174" y="112"/>
                  </a:lnTo>
                  <a:lnTo>
                    <a:pt x="182" y="138"/>
                  </a:lnTo>
                  <a:lnTo>
                    <a:pt x="200" y="168"/>
                  </a:lnTo>
                  <a:lnTo>
                    <a:pt x="208" y="194"/>
                  </a:lnTo>
                  <a:lnTo>
                    <a:pt x="234" y="212"/>
                  </a:lnTo>
                  <a:lnTo>
                    <a:pt x="260" y="240"/>
                  </a:lnTo>
                  <a:lnTo>
                    <a:pt x="348" y="268"/>
                  </a:lnTo>
                  <a:lnTo>
                    <a:pt x="372" y="296"/>
                  </a:lnTo>
                  <a:lnTo>
                    <a:pt x="382" y="324"/>
                  </a:lnTo>
                  <a:lnTo>
                    <a:pt x="408" y="342"/>
                  </a:lnTo>
                  <a:lnTo>
                    <a:pt x="434" y="360"/>
                  </a:lnTo>
                  <a:lnTo>
                    <a:pt x="460" y="380"/>
                  </a:lnTo>
                  <a:lnTo>
                    <a:pt x="486" y="388"/>
                  </a:lnTo>
                  <a:lnTo>
                    <a:pt x="520" y="388"/>
                  </a:lnTo>
                  <a:lnTo>
                    <a:pt x="572" y="388"/>
                  </a:lnTo>
                  <a:lnTo>
                    <a:pt x="642" y="388"/>
                  </a:lnTo>
                  <a:lnTo>
                    <a:pt x="665" y="388"/>
                  </a:lnTo>
                  <a:lnTo>
                    <a:pt x="693" y="388"/>
                  </a:lnTo>
                  <a:lnTo>
                    <a:pt x="717" y="388"/>
                  </a:lnTo>
                  <a:lnTo>
                    <a:pt x="753" y="388"/>
                  </a:lnTo>
                  <a:lnTo>
                    <a:pt x="779" y="388"/>
                  </a:lnTo>
                  <a:lnTo>
                    <a:pt x="805" y="388"/>
                  </a:lnTo>
                  <a:lnTo>
                    <a:pt x="831" y="388"/>
                  </a:lnTo>
                  <a:lnTo>
                    <a:pt x="857" y="370"/>
                  </a:lnTo>
                  <a:lnTo>
                    <a:pt x="883" y="352"/>
                  </a:lnTo>
                  <a:lnTo>
                    <a:pt x="891" y="324"/>
                  </a:lnTo>
                  <a:lnTo>
                    <a:pt x="917" y="288"/>
                  </a:lnTo>
                  <a:lnTo>
                    <a:pt x="943" y="258"/>
                  </a:lnTo>
                  <a:lnTo>
                    <a:pt x="961" y="186"/>
                  </a:lnTo>
                  <a:lnTo>
                    <a:pt x="987" y="168"/>
                  </a:lnTo>
                  <a:lnTo>
                    <a:pt x="995" y="138"/>
                  </a:lnTo>
                  <a:lnTo>
                    <a:pt x="1021" y="120"/>
                  </a:lnTo>
                  <a:lnTo>
                    <a:pt x="1039" y="84"/>
                  </a:lnTo>
                  <a:lnTo>
                    <a:pt x="1065" y="56"/>
                  </a:lnTo>
                  <a:lnTo>
                    <a:pt x="1091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8"/>
                  </a:lnTo>
                  <a:lnTo>
                    <a:pt x="1133" y="186"/>
                  </a:lnTo>
                  <a:lnTo>
                    <a:pt x="1133" y="222"/>
                  </a:lnTo>
                  <a:lnTo>
                    <a:pt x="1133" y="250"/>
                  </a:lnTo>
                  <a:lnTo>
                    <a:pt x="1133" y="278"/>
                  </a:lnTo>
                  <a:lnTo>
                    <a:pt x="1133" y="306"/>
                  </a:lnTo>
                  <a:lnTo>
                    <a:pt x="1133" y="332"/>
                  </a:lnTo>
                  <a:lnTo>
                    <a:pt x="1133" y="360"/>
                  </a:lnTo>
                  <a:lnTo>
                    <a:pt x="1133" y="388"/>
                  </a:lnTo>
                  <a:lnTo>
                    <a:pt x="1133" y="416"/>
                  </a:lnTo>
                  <a:lnTo>
                    <a:pt x="1133" y="444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5" y="638"/>
                  </a:lnTo>
                  <a:lnTo>
                    <a:pt x="1029" y="665"/>
                  </a:lnTo>
                  <a:lnTo>
                    <a:pt x="1003" y="683"/>
                  </a:lnTo>
                  <a:lnTo>
                    <a:pt x="995" y="711"/>
                  </a:lnTo>
                  <a:lnTo>
                    <a:pt x="977" y="739"/>
                  </a:lnTo>
                  <a:lnTo>
                    <a:pt x="969" y="767"/>
                  </a:lnTo>
                  <a:lnTo>
                    <a:pt x="969" y="793"/>
                  </a:lnTo>
                  <a:lnTo>
                    <a:pt x="961" y="821"/>
                  </a:lnTo>
                  <a:lnTo>
                    <a:pt x="961" y="849"/>
                  </a:lnTo>
                  <a:lnTo>
                    <a:pt x="961" y="877"/>
                  </a:lnTo>
                  <a:lnTo>
                    <a:pt x="961" y="905"/>
                  </a:lnTo>
                  <a:lnTo>
                    <a:pt x="961" y="933"/>
                  </a:lnTo>
                  <a:lnTo>
                    <a:pt x="961" y="961"/>
                  </a:lnTo>
                  <a:lnTo>
                    <a:pt x="961" y="987"/>
                  </a:lnTo>
                  <a:lnTo>
                    <a:pt x="961" y="1015"/>
                  </a:lnTo>
                  <a:lnTo>
                    <a:pt x="961" y="1043"/>
                  </a:lnTo>
                  <a:lnTo>
                    <a:pt x="961" y="1071"/>
                  </a:lnTo>
                  <a:lnTo>
                    <a:pt x="961" y="1099"/>
                  </a:lnTo>
                  <a:lnTo>
                    <a:pt x="961" y="1127"/>
                  </a:lnTo>
                  <a:lnTo>
                    <a:pt x="961" y="1155"/>
                  </a:lnTo>
                  <a:lnTo>
                    <a:pt x="961" y="1183"/>
                  </a:lnTo>
                  <a:lnTo>
                    <a:pt x="961" y="1211"/>
                  </a:lnTo>
                  <a:lnTo>
                    <a:pt x="961" y="1247"/>
                  </a:lnTo>
                  <a:lnTo>
                    <a:pt x="961" y="1285"/>
                  </a:lnTo>
                  <a:lnTo>
                    <a:pt x="961" y="1313"/>
                  </a:lnTo>
                  <a:lnTo>
                    <a:pt x="961" y="1339"/>
                  </a:lnTo>
                  <a:lnTo>
                    <a:pt x="961" y="1367"/>
                  </a:lnTo>
                  <a:lnTo>
                    <a:pt x="961" y="1395"/>
                  </a:lnTo>
                  <a:lnTo>
                    <a:pt x="961" y="1423"/>
                  </a:lnTo>
                  <a:lnTo>
                    <a:pt x="961" y="1451"/>
                  </a:lnTo>
                  <a:lnTo>
                    <a:pt x="961" y="1479"/>
                  </a:lnTo>
                  <a:lnTo>
                    <a:pt x="987" y="1553"/>
                  </a:lnTo>
                  <a:lnTo>
                    <a:pt x="987" y="1581"/>
                  </a:lnTo>
                  <a:lnTo>
                    <a:pt x="995" y="1607"/>
                  </a:lnTo>
                  <a:lnTo>
                    <a:pt x="995" y="1635"/>
                  </a:lnTo>
                  <a:lnTo>
                    <a:pt x="1013" y="1663"/>
                  </a:lnTo>
                  <a:lnTo>
                    <a:pt x="1013" y="1691"/>
                  </a:lnTo>
                  <a:lnTo>
                    <a:pt x="1021" y="1719"/>
                  </a:lnTo>
                  <a:lnTo>
                    <a:pt x="1021" y="1746"/>
                  </a:lnTo>
                  <a:lnTo>
                    <a:pt x="1021" y="1774"/>
                  </a:lnTo>
                  <a:lnTo>
                    <a:pt x="1021" y="1802"/>
                  </a:lnTo>
                  <a:lnTo>
                    <a:pt x="1029" y="1838"/>
                  </a:lnTo>
                  <a:lnTo>
                    <a:pt x="1029" y="1874"/>
                  </a:lnTo>
                  <a:lnTo>
                    <a:pt x="1029" y="1912"/>
                  </a:lnTo>
                  <a:lnTo>
                    <a:pt x="1029" y="1940"/>
                  </a:lnTo>
                  <a:lnTo>
                    <a:pt x="1029" y="1966"/>
                  </a:lnTo>
                  <a:lnTo>
                    <a:pt x="1029" y="1996"/>
                  </a:lnTo>
                  <a:lnTo>
                    <a:pt x="1029" y="2022"/>
                  </a:lnTo>
                  <a:lnTo>
                    <a:pt x="1029" y="2050"/>
                  </a:lnTo>
                  <a:lnTo>
                    <a:pt x="1029" y="2078"/>
                  </a:lnTo>
                  <a:lnTo>
                    <a:pt x="1029" y="2106"/>
                  </a:lnTo>
                  <a:lnTo>
                    <a:pt x="1029" y="2134"/>
                  </a:lnTo>
                  <a:lnTo>
                    <a:pt x="1029" y="2160"/>
                  </a:lnTo>
                  <a:lnTo>
                    <a:pt x="1029" y="2188"/>
                  </a:lnTo>
                  <a:lnTo>
                    <a:pt x="1037" y="2248"/>
                  </a:lnTo>
                  <a:lnTo>
                    <a:pt x="987" y="2244"/>
                  </a:lnTo>
                  <a:lnTo>
                    <a:pt x="961" y="2254"/>
                  </a:lnTo>
                  <a:lnTo>
                    <a:pt x="935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7" y="2238"/>
                  </a:lnTo>
                  <a:lnTo>
                    <a:pt x="773" y="2244"/>
                  </a:lnTo>
                  <a:lnTo>
                    <a:pt x="773" y="2236"/>
                  </a:lnTo>
                  <a:lnTo>
                    <a:pt x="729" y="2240"/>
                  </a:lnTo>
                  <a:lnTo>
                    <a:pt x="667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8" y="2248"/>
                  </a:lnTo>
                  <a:lnTo>
                    <a:pt x="472" y="2246"/>
                  </a:lnTo>
                  <a:lnTo>
                    <a:pt x="436" y="2232"/>
                  </a:lnTo>
                  <a:lnTo>
                    <a:pt x="392" y="2232"/>
                  </a:lnTo>
                  <a:lnTo>
                    <a:pt x="372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8" y="2228"/>
                  </a:lnTo>
                  <a:lnTo>
                    <a:pt x="184" y="2218"/>
                  </a:lnTo>
                  <a:lnTo>
                    <a:pt x="148" y="2224"/>
                  </a:lnTo>
                  <a:lnTo>
                    <a:pt x="114" y="2216"/>
                  </a:lnTo>
                  <a:lnTo>
                    <a:pt x="86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6"/>
                  </a:lnTo>
                  <a:lnTo>
                    <a:pt x="18" y="2060"/>
                  </a:lnTo>
                  <a:lnTo>
                    <a:pt x="28" y="2032"/>
                  </a:lnTo>
                  <a:lnTo>
                    <a:pt x="36" y="2004"/>
                  </a:lnTo>
                  <a:lnTo>
                    <a:pt x="44" y="1976"/>
                  </a:lnTo>
                  <a:lnTo>
                    <a:pt x="52" y="1948"/>
                  </a:lnTo>
                  <a:lnTo>
                    <a:pt x="70" y="1922"/>
                  </a:lnTo>
                  <a:lnTo>
                    <a:pt x="70" y="1894"/>
                  </a:lnTo>
                  <a:lnTo>
                    <a:pt x="80" y="1866"/>
                  </a:lnTo>
                  <a:lnTo>
                    <a:pt x="86" y="1792"/>
                  </a:lnTo>
                  <a:lnTo>
                    <a:pt x="96" y="1754"/>
                  </a:lnTo>
                  <a:lnTo>
                    <a:pt x="104" y="1727"/>
                  </a:lnTo>
                  <a:lnTo>
                    <a:pt x="104" y="1701"/>
                  </a:lnTo>
                  <a:lnTo>
                    <a:pt x="114" y="1673"/>
                  </a:lnTo>
                  <a:lnTo>
                    <a:pt x="114" y="1645"/>
                  </a:lnTo>
                  <a:lnTo>
                    <a:pt x="114" y="1617"/>
                  </a:lnTo>
                  <a:lnTo>
                    <a:pt x="122" y="1589"/>
                  </a:lnTo>
                  <a:lnTo>
                    <a:pt x="130" y="1563"/>
                  </a:lnTo>
                  <a:lnTo>
                    <a:pt x="140" y="1533"/>
                  </a:lnTo>
                  <a:lnTo>
                    <a:pt x="148" y="1507"/>
                  </a:lnTo>
                  <a:lnTo>
                    <a:pt x="148" y="1479"/>
                  </a:lnTo>
                  <a:lnTo>
                    <a:pt x="156" y="1451"/>
                  </a:lnTo>
                  <a:lnTo>
                    <a:pt x="156" y="1423"/>
                  </a:lnTo>
                  <a:lnTo>
                    <a:pt x="174" y="1395"/>
                  </a:lnTo>
                  <a:lnTo>
                    <a:pt x="174" y="1367"/>
                  </a:lnTo>
                  <a:lnTo>
                    <a:pt x="182" y="1331"/>
                  </a:lnTo>
                  <a:lnTo>
                    <a:pt x="182" y="1293"/>
                  </a:lnTo>
                  <a:lnTo>
                    <a:pt x="192" y="1257"/>
                  </a:lnTo>
                  <a:lnTo>
                    <a:pt x="200" y="1193"/>
                  </a:lnTo>
                  <a:lnTo>
                    <a:pt x="208" y="1137"/>
                  </a:lnTo>
                  <a:lnTo>
                    <a:pt x="208" y="1081"/>
                  </a:lnTo>
                  <a:lnTo>
                    <a:pt x="218" y="1025"/>
                  </a:lnTo>
                  <a:lnTo>
                    <a:pt x="218" y="969"/>
                  </a:lnTo>
                  <a:lnTo>
                    <a:pt x="218" y="895"/>
                  </a:lnTo>
                  <a:lnTo>
                    <a:pt x="226" y="867"/>
                  </a:lnTo>
                  <a:lnTo>
                    <a:pt x="226" y="841"/>
                  </a:lnTo>
                  <a:lnTo>
                    <a:pt x="226" y="813"/>
                  </a:lnTo>
                  <a:lnTo>
                    <a:pt x="226" y="785"/>
                  </a:lnTo>
                  <a:lnTo>
                    <a:pt x="226" y="757"/>
                  </a:lnTo>
                  <a:lnTo>
                    <a:pt x="226" y="729"/>
                  </a:lnTo>
                  <a:lnTo>
                    <a:pt x="218" y="701"/>
                  </a:lnTo>
                  <a:lnTo>
                    <a:pt x="200" y="673"/>
                  </a:lnTo>
                  <a:lnTo>
                    <a:pt x="174" y="648"/>
                  </a:lnTo>
                  <a:lnTo>
                    <a:pt x="140" y="620"/>
                  </a:lnTo>
                  <a:lnTo>
                    <a:pt x="114" y="602"/>
                  </a:lnTo>
                  <a:lnTo>
                    <a:pt x="104" y="572"/>
                  </a:lnTo>
                  <a:lnTo>
                    <a:pt x="96" y="546"/>
                  </a:lnTo>
                  <a:lnTo>
                    <a:pt x="96" y="518"/>
                  </a:lnTo>
                  <a:lnTo>
                    <a:pt x="96" y="490"/>
                  </a:lnTo>
                  <a:lnTo>
                    <a:pt x="96" y="462"/>
                  </a:lnTo>
                  <a:lnTo>
                    <a:pt x="96" y="434"/>
                  </a:lnTo>
                  <a:lnTo>
                    <a:pt x="96" y="408"/>
                  </a:lnTo>
                  <a:lnTo>
                    <a:pt x="96" y="380"/>
                  </a:lnTo>
                  <a:lnTo>
                    <a:pt x="96" y="352"/>
                  </a:lnTo>
                  <a:lnTo>
                    <a:pt x="96" y="324"/>
                  </a:lnTo>
                  <a:lnTo>
                    <a:pt x="96" y="296"/>
                  </a:lnTo>
                  <a:lnTo>
                    <a:pt x="96" y="268"/>
                  </a:lnTo>
                  <a:lnTo>
                    <a:pt x="96" y="240"/>
                  </a:lnTo>
                  <a:lnTo>
                    <a:pt x="96" y="168"/>
                  </a:lnTo>
                  <a:lnTo>
                    <a:pt x="96" y="138"/>
                  </a:lnTo>
                  <a:lnTo>
                    <a:pt x="96" y="112"/>
                  </a:lnTo>
                  <a:lnTo>
                    <a:pt x="96" y="84"/>
                  </a:lnTo>
                  <a:lnTo>
                    <a:pt x="96" y="56"/>
                  </a:lnTo>
                  <a:lnTo>
                    <a:pt x="96" y="28"/>
                  </a:lnTo>
                  <a:lnTo>
                    <a:pt x="104" y="0"/>
                  </a:lnTo>
                  <a:lnTo>
                    <a:pt x="122" y="8"/>
                  </a:lnTo>
                  <a:lnTo>
                    <a:pt x="130" y="28"/>
                  </a:lnTo>
                  <a:lnTo>
                    <a:pt x="142" y="58"/>
                  </a:lnTo>
                  <a:lnTo>
                    <a:pt x="158" y="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4222750" y="1689100"/>
              <a:ext cx="592138" cy="692150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4457700" y="1600200"/>
              <a:ext cx="122238" cy="136525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4149725" y="1736725"/>
              <a:ext cx="714375" cy="233363"/>
              <a:chOff x="2614" y="1094"/>
              <a:chExt cx="450" cy="147"/>
            </a:xfrm>
          </p:grpSpPr>
          <p:sp>
            <p:nvSpPr>
              <p:cNvPr id="32" name="Freeform 27" descr="Zig zag"/>
              <p:cNvSpPr>
                <a:spLocks/>
              </p:cNvSpPr>
              <p:nvPr/>
            </p:nvSpPr>
            <p:spPr bwMode="auto">
              <a:xfrm>
                <a:off x="2614" y="1094"/>
                <a:ext cx="225" cy="147"/>
              </a:xfrm>
              <a:custGeom>
                <a:avLst/>
                <a:gdLst>
                  <a:gd name="T0" fmla="*/ 208 w 225"/>
                  <a:gd name="T1" fmla="*/ 0 h 147"/>
                  <a:gd name="T2" fmla="*/ 182 w 225"/>
                  <a:gd name="T3" fmla="*/ 0 h 147"/>
                  <a:gd name="T4" fmla="*/ 156 w 225"/>
                  <a:gd name="T5" fmla="*/ 0 h 147"/>
                  <a:gd name="T6" fmla="*/ 130 w 225"/>
                  <a:gd name="T7" fmla="*/ 10 h 147"/>
                  <a:gd name="T8" fmla="*/ 104 w 225"/>
                  <a:gd name="T9" fmla="*/ 18 h 147"/>
                  <a:gd name="T10" fmla="*/ 78 w 225"/>
                  <a:gd name="T11" fmla="*/ 38 h 147"/>
                  <a:gd name="T12" fmla="*/ 60 w 225"/>
                  <a:gd name="T13" fmla="*/ 64 h 147"/>
                  <a:gd name="T14" fmla="*/ 34 w 225"/>
                  <a:gd name="T15" fmla="*/ 74 h 147"/>
                  <a:gd name="T16" fmla="*/ 8 w 225"/>
                  <a:gd name="T17" fmla="*/ 74 h 147"/>
                  <a:gd name="T18" fmla="*/ 0 w 225"/>
                  <a:gd name="T19" fmla="*/ 100 h 147"/>
                  <a:gd name="T20" fmla="*/ 16 w 225"/>
                  <a:gd name="T21" fmla="*/ 128 h 147"/>
                  <a:gd name="T22" fmla="*/ 42 w 225"/>
                  <a:gd name="T23" fmla="*/ 146 h 147"/>
                  <a:gd name="T24" fmla="*/ 68 w 225"/>
                  <a:gd name="T25" fmla="*/ 146 h 147"/>
                  <a:gd name="T26" fmla="*/ 94 w 225"/>
                  <a:gd name="T27" fmla="*/ 146 h 147"/>
                  <a:gd name="T28" fmla="*/ 120 w 225"/>
                  <a:gd name="T29" fmla="*/ 146 h 147"/>
                  <a:gd name="T30" fmla="*/ 146 w 225"/>
                  <a:gd name="T31" fmla="*/ 138 h 147"/>
                  <a:gd name="T32" fmla="*/ 156 w 225"/>
                  <a:gd name="T33" fmla="*/ 110 h 147"/>
                  <a:gd name="T34" fmla="*/ 164 w 225"/>
                  <a:gd name="T35" fmla="*/ 82 h 147"/>
                  <a:gd name="T36" fmla="*/ 172 w 225"/>
                  <a:gd name="T37" fmla="*/ 56 h 147"/>
                  <a:gd name="T38" fmla="*/ 198 w 225"/>
                  <a:gd name="T39" fmla="*/ 38 h 147"/>
                  <a:gd name="T40" fmla="*/ 224 w 225"/>
                  <a:gd name="T41" fmla="*/ 18 h 147"/>
                  <a:gd name="T42" fmla="*/ 208 w 225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" h="147">
                    <a:moveTo>
                      <a:pt x="208" y="0"/>
                    </a:moveTo>
                    <a:lnTo>
                      <a:pt x="182" y="0"/>
                    </a:lnTo>
                    <a:lnTo>
                      <a:pt x="156" y="0"/>
                    </a:lnTo>
                    <a:lnTo>
                      <a:pt x="130" y="10"/>
                    </a:lnTo>
                    <a:lnTo>
                      <a:pt x="104" y="18"/>
                    </a:lnTo>
                    <a:lnTo>
                      <a:pt x="78" y="38"/>
                    </a:lnTo>
                    <a:lnTo>
                      <a:pt x="60" y="64"/>
                    </a:lnTo>
                    <a:lnTo>
                      <a:pt x="34" y="74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16" y="128"/>
                    </a:lnTo>
                    <a:lnTo>
                      <a:pt x="42" y="146"/>
                    </a:lnTo>
                    <a:lnTo>
                      <a:pt x="68" y="146"/>
                    </a:lnTo>
                    <a:lnTo>
                      <a:pt x="94" y="146"/>
                    </a:lnTo>
                    <a:lnTo>
                      <a:pt x="120" y="146"/>
                    </a:lnTo>
                    <a:lnTo>
                      <a:pt x="146" y="138"/>
                    </a:lnTo>
                    <a:lnTo>
                      <a:pt x="156" y="110"/>
                    </a:lnTo>
                    <a:lnTo>
                      <a:pt x="164" y="82"/>
                    </a:lnTo>
                    <a:lnTo>
                      <a:pt x="172" y="56"/>
                    </a:lnTo>
                    <a:lnTo>
                      <a:pt x="198" y="38"/>
                    </a:lnTo>
                    <a:lnTo>
                      <a:pt x="224" y="18"/>
                    </a:lnTo>
                    <a:lnTo>
                      <a:pt x="20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8" descr="Zig zag"/>
              <p:cNvSpPr>
                <a:spLocks/>
              </p:cNvSpPr>
              <p:nvPr/>
            </p:nvSpPr>
            <p:spPr bwMode="auto">
              <a:xfrm>
                <a:off x="2838" y="1094"/>
                <a:ext cx="226" cy="147"/>
              </a:xfrm>
              <a:custGeom>
                <a:avLst/>
                <a:gdLst>
                  <a:gd name="T0" fmla="*/ 18 w 226"/>
                  <a:gd name="T1" fmla="*/ 0 h 147"/>
                  <a:gd name="T2" fmla="*/ 43 w 226"/>
                  <a:gd name="T3" fmla="*/ 0 h 147"/>
                  <a:gd name="T4" fmla="*/ 69 w 226"/>
                  <a:gd name="T5" fmla="*/ 0 h 147"/>
                  <a:gd name="T6" fmla="*/ 95 w 226"/>
                  <a:gd name="T7" fmla="*/ 10 h 147"/>
                  <a:gd name="T8" fmla="*/ 121 w 226"/>
                  <a:gd name="T9" fmla="*/ 18 h 147"/>
                  <a:gd name="T10" fmla="*/ 147 w 226"/>
                  <a:gd name="T11" fmla="*/ 38 h 147"/>
                  <a:gd name="T12" fmla="*/ 163 w 226"/>
                  <a:gd name="T13" fmla="*/ 64 h 147"/>
                  <a:gd name="T14" fmla="*/ 189 w 226"/>
                  <a:gd name="T15" fmla="*/ 74 h 147"/>
                  <a:gd name="T16" fmla="*/ 215 w 226"/>
                  <a:gd name="T17" fmla="*/ 74 h 147"/>
                  <a:gd name="T18" fmla="*/ 225 w 226"/>
                  <a:gd name="T19" fmla="*/ 100 h 147"/>
                  <a:gd name="T20" fmla="*/ 207 w 226"/>
                  <a:gd name="T21" fmla="*/ 128 h 147"/>
                  <a:gd name="T22" fmla="*/ 181 w 226"/>
                  <a:gd name="T23" fmla="*/ 146 h 147"/>
                  <a:gd name="T24" fmla="*/ 155 w 226"/>
                  <a:gd name="T25" fmla="*/ 146 h 147"/>
                  <a:gd name="T26" fmla="*/ 129 w 226"/>
                  <a:gd name="T27" fmla="*/ 146 h 147"/>
                  <a:gd name="T28" fmla="*/ 103 w 226"/>
                  <a:gd name="T29" fmla="*/ 146 h 147"/>
                  <a:gd name="T30" fmla="*/ 77 w 226"/>
                  <a:gd name="T31" fmla="*/ 138 h 147"/>
                  <a:gd name="T32" fmla="*/ 69 w 226"/>
                  <a:gd name="T33" fmla="*/ 110 h 147"/>
                  <a:gd name="T34" fmla="*/ 61 w 226"/>
                  <a:gd name="T35" fmla="*/ 82 h 147"/>
                  <a:gd name="T36" fmla="*/ 51 w 226"/>
                  <a:gd name="T37" fmla="*/ 56 h 147"/>
                  <a:gd name="T38" fmla="*/ 26 w 226"/>
                  <a:gd name="T39" fmla="*/ 38 h 147"/>
                  <a:gd name="T40" fmla="*/ 0 w 226"/>
                  <a:gd name="T41" fmla="*/ 18 h 147"/>
                  <a:gd name="T42" fmla="*/ 18 w 226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47">
                    <a:moveTo>
                      <a:pt x="18" y="0"/>
                    </a:moveTo>
                    <a:lnTo>
                      <a:pt x="43" y="0"/>
                    </a:lnTo>
                    <a:lnTo>
                      <a:pt x="69" y="0"/>
                    </a:lnTo>
                    <a:lnTo>
                      <a:pt x="95" y="10"/>
                    </a:lnTo>
                    <a:lnTo>
                      <a:pt x="121" y="18"/>
                    </a:lnTo>
                    <a:lnTo>
                      <a:pt x="147" y="38"/>
                    </a:lnTo>
                    <a:lnTo>
                      <a:pt x="163" y="64"/>
                    </a:lnTo>
                    <a:lnTo>
                      <a:pt x="189" y="74"/>
                    </a:lnTo>
                    <a:lnTo>
                      <a:pt x="215" y="74"/>
                    </a:lnTo>
                    <a:lnTo>
                      <a:pt x="225" y="100"/>
                    </a:lnTo>
                    <a:lnTo>
                      <a:pt x="207" y="128"/>
                    </a:lnTo>
                    <a:lnTo>
                      <a:pt x="181" y="146"/>
                    </a:lnTo>
                    <a:lnTo>
                      <a:pt x="155" y="146"/>
                    </a:lnTo>
                    <a:lnTo>
                      <a:pt x="129" y="146"/>
                    </a:lnTo>
                    <a:lnTo>
                      <a:pt x="103" y="146"/>
                    </a:lnTo>
                    <a:lnTo>
                      <a:pt x="77" y="138"/>
                    </a:lnTo>
                    <a:lnTo>
                      <a:pt x="69" y="110"/>
                    </a:lnTo>
                    <a:lnTo>
                      <a:pt x="61" y="82"/>
                    </a:lnTo>
                    <a:lnTo>
                      <a:pt x="51" y="56"/>
                    </a:lnTo>
                    <a:lnTo>
                      <a:pt x="26" y="38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29" descr="Zig zag"/>
            <p:cNvSpPr>
              <a:spLocks/>
            </p:cNvSpPr>
            <p:nvPr/>
          </p:nvSpPr>
          <p:spPr bwMode="auto">
            <a:xfrm>
              <a:off x="4149725" y="1793875"/>
              <a:ext cx="714375" cy="911225"/>
            </a:xfrm>
            <a:custGeom>
              <a:avLst/>
              <a:gdLst>
                <a:gd name="T0" fmla="*/ 26 w 450"/>
                <a:gd name="T1" fmla="*/ 74 h 574"/>
                <a:gd name="T2" fmla="*/ 26 w 450"/>
                <a:gd name="T3" fmla="*/ 102 h 574"/>
                <a:gd name="T4" fmla="*/ 26 w 450"/>
                <a:gd name="T5" fmla="*/ 130 h 574"/>
                <a:gd name="T6" fmla="*/ 18 w 450"/>
                <a:gd name="T7" fmla="*/ 158 h 574"/>
                <a:gd name="T8" fmla="*/ 10 w 450"/>
                <a:gd name="T9" fmla="*/ 186 h 574"/>
                <a:gd name="T10" fmla="*/ 0 w 450"/>
                <a:gd name="T11" fmla="*/ 214 h 574"/>
                <a:gd name="T12" fmla="*/ 0 w 450"/>
                <a:gd name="T13" fmla="*/ 242 h 574"/>
                <a:gd name="T14" fmla="*/ 0 w 450"/>
                <a:gd name="T15" fmla="*/ 268 h 574"/>
                <a:gd name="T16" fmla="*/ 0 w 450"/>
                <a:gd name="T17" fmla="*/ 296 h 574"/>
                <a:gd name="T18" fmla="*/ 0 w 450"/>
                <a:gd name="T19" fmla="*/ 324 h 574"/>
                <a:gd name="T20" fmla="*/ 0 w 450"/>
                <a:gd name="T21" fmla="*/ 352 h 574"/>
                <a:gd name="T22" fmla="*/ 10 w 450"/>
                <a:gd name="T23" fmla="*/ 380 h 574"/>
                <a:gd name="T24" fmla="*/ 36 w 450"/>
                <a:gd name="T25" fmla="*/ 408 h 574"/>
                <a:gd name="T26" fmla="*/ 44 w 450"/>
                <a:gd name="T27" fmla="*/ 436 h 574"/>
                <a:gd name="T28" fmla="*/ 70 w 450"/>
                <a:gd name="T29" fmla="*/ 444 h 574"/>
                <a:gd name="T30" fmla="*/ 96 w 450"/>
                <a:gd name="T31" fmla="*/ 464 h 574"/>
                <a:gd name="T32" fmla="*/ 122 w 450"/>
                <a:gd name="T33" fmla="*/ 472 h 574"/>
                <a:gd name="T34" fmla="*/ 148 w 450"/>
                <a:gd name="T35" fmla="*/ 482 h 574"/>
                <a:gd name="T36" fmla="*/ 174 w 450"/>
                <a:gd name="T37" fmla="*/ 491 h 574"/>
                <a:gd name="T38" fmla="*/ 190 w 450"/>
                <a:gd name="T39" fmla="*/ 517 h 574"/>
                <a:gd name="T40" fmla="*/ 208 w 450"/>
                <a:gd name="T41" fmla="*/ 545 h 574"/>
                <a:gd name="T42" fmla="*/ 216 w 450"/>
                <a:gd name="T43" fmla="*/ 573 h 574"/>
                <a:gd name="T44" fmla="*/ 242 w 450"/>
                <a:gd name="T45" fmla="*/ 573 h 574"/>
                <a:gd name="T46" fmla="*/ 260 w 450"/>
                <a:gd name="T47" fmla="*/ 545 h 574"/>
                <a:gd name="T48" fmla="*/ 285 w 450"/>
                <a:gd name="T49" fmla="*/ 517 h 574"/>
                <a:gd name="T50" fmla="*/ 311 w 450"/>
                <a:gd name="T51" fmla="*/ 499 h 574"/>
                <a:gd name="T52" fmla="*/ 345 w 450"/>
                <a:gd name="T53" fmla="*/ 482 h 574"/>
                <a:gd name="T54" fmla="*/ 371 w 450"/>
                <a:gd name="T55" fmla="*/ 472 h 574"/>
                <a:gd name="T56" fmla="*/ 397 w 450"/>
                <a:gd name="T57" fmla="*/ 454 h 574"/>
                <a:gd name="T58" fmla="*/ 415 w 450"/>
                <a:gd name="T59" fmla="*/ 426 h 574"/>
                <a:gd name="T60" fmla="*/ 433 w 450"/>
                <a:gd name="T61" fmla="*/ 398 h 574"/>
                <a:gd name="T62" fmla="*/ 441 w 450"/>
                <a:gd name="T63" fmla="*/ 370 h 574"/>
                <a:gd name="T64" fmla="*/ 449 w 450"/>
                <a:gd name="T65" fmla="*/ 344 h 574"/>
                <a:gd name="T66" fmla="*/ 449 w 450"/>
                <a:gd name="T67" fmla="*/ 316 h 574"/>
                <a:gd name="T68" fmla="*/ 449 w 450"/>
                <a:gd name="T69" fmla="*/ 288 h 574"/>
                <a:gd name="T70" fmla="*/ 449 w 450"/>
                <a:gd name="T71" fmla="*/ 260 h 574"/>
                <a:gd name="T72" fmla="*/ 449 w 450"/>
                <a:gd name="T73" fmla="*/ 232 h 574"/>
                <a:gd name="T74" fmla="*/ 449 w 450"/>
                <a:gd name="T75" fmla="*/ 204 h 574"/>
                <a:gd name="T76" fmla="*/ 449 w 450"/>
                <a:gd name="T77" fmla="*/ 176 h 574"/>
                <a:gd name="T78" fmla="*/ 441 w 450"/>
                <a:gd name="T79" fmla="*/ 148 h 574"/>
                <a:gd name="T80" fmla="*/ 433 w 450"/>
                <a:gd name="T81" fmla="*/ 120 h 574"/>
                <a:gd name="T82" fmla="*/ 407 w 450"/>
                <a:gd name="T83" fmla="*/ 94 h 574"/>
                <a:gd name="T84" fmla="*/ 381 w 450"/>
                <a:gd name="T85" fmla="*/ 84 h 574"/>
                <a:gd name="T86" fmla="*/ 355 w 450"/>
                <a:gd name="T87" fmla="*/ 66 h 574"/>
                <a:gd name="T88" fmla="*/ 319 w 450"/>
                <a:gd name="T89" fmla="*/ 38 h 574"/>
                <a:gd name="T90" fmla="*/ 293 w 450"/>
                <a:gd name="T91" fmla="*/ 20 h 574"/>
                <a:gd name="T92" fmla="*/ 267 w 450"/>
                <a:gd name="T93" fmla="*/ 10 h 574"/>
                <a:gd name="T94" fmla="*/ 208 w 450"/>
                <a:gd name="T95" fmla="*/ 0 h 574"/>
                <a:gd name="T96" fmla="*/ 182 w 450"/>
                <a:gd name="T97" fmla="*/ 0 h 574"/>
                <a:gd name="T98" fmla="*/ 156 w 450"/>
                <a:gd name="T99" fmla="*/ 0 h 574"/>
                <a:gd name="T100" fmla="*/ 130 w 450"/>
                <a:gd name="T101" fmla="*/ 20 h 574"/>
                <a:gd name="T102" fmla="*/ 104 w 450"/>
                <a:gd name="T103" fmla="*/ 28 h 574"/>
                <a:gd name="T104" fmla="*/ 78 w 450"/>
                <a:gd name="T105" fmla="*/ 46 h 574"/>
                <a:gd name="T106" fmla="*/ 62 w 450"/>
                <a:gd name="T107" fmla="*/ 74 h 574"/>
                <a:gd name="T108" fmla="*/ 36 w 450"/>
                <a:gd name="T109" fmla="*/ 94 h 574"/>
                <a:gd name="T110" fmla="*/ 26 w 450"/>
                <a:gd name="T111" fmla="*/ 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574">
                  <a:moveTo>
                    <a:pt x="26" y="74"/>
                  </a:moveTo>
                  <a:lnTo>
                    <a:pt x="26" y="102"/>
                  </a:lnTo>
                  <a:lnTo>
                    <a:pt x="26" y="130"/>
                  </a:lnTo>
                  <a:lnTo>
                    <a:pt x="18" y="158"/>
                  </a:lnTo>
                  <a:lnTo>
                    <a:pt x="10" y="186"/>
                  </a:lnTo>
                  <a:lnTo>
                    <a:pt x="0" y="214"/>
                  </a:lnTo>
                  <a:lnTo>
                    <a:pt x="0" y="242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324"/>
                  </a:lnTo>
                  <a:lnTo>
                    <a:pt x="0" y="352"/>
                  </a:lnTo>
                  <a:lnTo>
                    <a:pt x="10" y="380"/>
                  </a:lnTo>
                  <a:lnTo>
                    <a:pt x="36" y="408"/>
                  </a:lnTo>
                  <a:lnTo>
                    <a:pt x="44" y="436"/>
                  </a:lnTo>
                  <a:lnTo>
                    <a:pt x="70" y="444"/>
                  </a:lnTo>
                  <a:lnTo>
                    <a:pt x="96" y="464"/>
                  </a:lnTo>
                  <a:lnTo>
                    <a:pt x="122" y="472"/>
                  </a:lnTo>
                  <a:lnTo>
                    <a:pt x="148" y="482"/>
                  </a:lnTo>
                  <a:lnTo>
                    <a:pt x="174" y="491"/>
                  </a:lnTo>
                  <a:lnTo>
                    <a:pt x="190" y="517"/>
                  </a:lnTo>
                  <a:lnTo>
                    <a:pt x="208" y="545"/>
                  </a:lnTo>
                  <a:lnTo>
                    <a:pt x="216" y="573"/>
                  </a:lnTo>
                  <a:lnTo>
                    <a:pt x="242" y="573"/>
                  </a:lnTo>
                  <a:lnTo>
                    <a:pt x="260" y="545"/>
                  </a:lnTo>
                  <a:lnTo>
                    <a:pt x="285" y="517"/>
                  </a:lnTo>
                  <a:lnTo>
                    <a:pt x="311" y="499"/>
                  </a:lnTo>
                  <a:lnTo>
                    <a:pt x="345" y="482"/>
                  </a:lnTo>
                  <a:lnTo>
                    <a:pt x="371" y="472"/>
                  </a:lnTo>
                  <a:lnTo>
                    <a:pt x="397" y="454"/>
                  </a:lnTo>
                  <a:lnTo>
                    <a:pt x="415" y="426"/>
                  </a:lnTo>
                  <a:lnTo>
                    <a:pt x="433" y="398"/>
                  </a:lnTo>
                  <a:lnTo>
                    <a:pt x="441" y="370"/>
                  </a:lnTo>
                  <a:lnTo>
                    <a:pt x="449" y="344"/>
                  </a:lnTo>
                  <a:lnTo>
                    <a:pt x="449" y="316"/>
                  </a:lnTo>
                  <a:lnTo>
                    <a:pt x="449" y="288"/>
                  </a:lnTo>
                  <a:lnTo>
                    <a:pt x="449" y="260"/>
                  </a:lnTo>
                  <a:lnTo>
                    <a:pt x="449" y="232"/>
                  </a:lnTo>
                  <a:lnTo>
                    <a:pt x="449" y="204"/>
                  </a:lnTo>
                  <a:lnTo>
                    <a:pt x="449" y="176"/>
                  </a:lnTo>
                  <a:lnTo>
                    <a:pt x="441" y="148"/>
                  </a:lnTo>
                  <a:lnTo>
                    <a:pt x="433" y="120"/>
                  </a:lnTo>
                  <a:lnTo>
                    <a:pt x="407" y="94"/>
                  </a:lnTo>
                  <a:lnTo>
                    <a:pt x="381" y="84"/>
                  </a:lnTo>
                  <a:lnTo>
                    <a:pt x="355" y="66"/>
                  </a:lnTo>
                  <a:lnTo>
                    <a:pt x="319" y="38"/>
                  </a:lnTo>
                  <a:lnTo>
                    <a:pt x="293" y="20"/>
                  </a:lnTo>
                  <a:lnTo>
                    <a:pt x="267" y="10"/>
                  </a:lnTo>
                  <a:lnTo>
                    <a:pt x="208" y="0"/>
                  </a:lnTo>
                  <a:lnTo>
                    <a:pt x="182" y="0"/>
                  </a:lnTo>
                  <a:lnTo>
                    <a:pt x="156" y="0"/>
                  </a:lnTo>
                  <a:lnTo>
                    <a:pt x="130" y="20"/>
                  </a:lnTo>
                  <a:lnTo>
                    <a:pt x="104" y="28"/>
                  </a:lnTo>
                  <a:lnTo>
                    <a:pt x="78" y="46"/>
                  </a:lnTo>
                  <a:lnTo>
                    <a:pt x="62" y="74"/>
                  </a:lnTo>
                  <a:lnTo>
                    <a:pt x="36" y="94"/>
                  </a:lnTo>
                  <a:lnTo>
                    <a:pt x="26" y="74"/>
                  </a:lnTo>
                </a:path>
              </a:pathLst>
            </a:custGeom>
            <a:pattFill prst="zigZag">
              <a:fgClr>
                <a:srgbClr val="000000"/>
              </a:fgClr>
              <a:bgClr>
                <a:srgbClr val="C0C0C0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4438650" y="1793875"/>
              <a:ext cx="147638" cy="190500"/>
              <a:chOff x="2796" y="1130"/>
              <a:chExt cx="93" cy="120"/>
            </a:xfrm>
          </p:grpSpPr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2796" y="1130"/>
                <a:ext cx="77" cy="104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2804" y="1138"/>
                <a:ext cx="85" cy="11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3609975" y="1536700"/>
              <a:ext cx="180975" cy="9683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5221288" y="1543050"/>
              <a:ext cx="177800" cy="97155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502025" y="1241425"/>
              <a:ext cx="782638" cy="804863"/>
            </a:xfrm>
            <a:custGeom>
              <a:avLst/>
              <a:gdLst>
                <a:gd name="T0" fmla="*/ 200 w 493"/>
                <a:gd name="T1" fmla="*/ 266 h 507"/>
                <a:gd name="T2" fmla="*/ 220 w 493"/>
                <a:gd name="T3" fmla="*/ 252 h 507"/>
                <a:gd name="T4" fmla="*/ 250 w 493"/>
                <a:gd name="T5" fmla="*/ 238 h 507"/>
                <a:gd name="T6" fmla="*/ 276 w 493"/>
                <a:gd name="T7" fmla="*/ 220 h 507"/>
                <a:gd name="T8" fmla="*/ 320 w 493"/>
                <a:gd name="T9" fmla="*/ 200 h 507"/>
                <a:gd name="T10" fmla="*/ 350 w 493"/>
                <a:gd name="T11" fmla="*/ 180 h 507"/>
                <a:gd name="T12" fmla="*/ 374 w 493"/>
                <a:gd name="T13" fmla="*/ 162 h 507"/>
                <a:gd name="T14" fmla="*/ 402 w 493"/>
                <a:gd name="T15" fmla="*/ 144 h 507"/>
                <a:gd name="T16" fmla="*/ 420 w 493"/>
                <a:gd name="T17" fmla="*/ 128 h 507"/>
                <a:gd name="T18" fmla="*/ 442 w 493"/>
                <a:gd name="T19" fmla="*/ 120 h 507"/>
                <a:gd name="T20" fmla="*/ 464 w 493"/>
                <a:gd name="T21" fmla="*/ 110 h 507"/>
                <a:gd name="T22" fmla="*/ 480 w 493"/>
                <a:gd name="T23" fmla="*/ 88 h 507"/>
                <a:gd name="T24" fmla="*/ 480 w 493"/>
                <a:gd name="T25" fmla="*/ 68 h 507"/>
                <a:gd name="T26" fmla="*/ 480 w 493"/>
                <a:gd name="T27" fmla="*/ 46 h 507"/>
                <a:gd name="T28" fmla="*/ 484 w 493"/>
                <a:gd name="T29" fmla="*/ 26 h 507"/>
                <a:gd name="T30" fmla="*/ 492 w 493"/>
                <a:gd name="T31" fmla="*/ 6 h 507"/>
                <a:gd name="T32" fmla="*/ 470 w 493"/>
                <a:gd name="T33" fmla="*/ 2 h 507"/>
                <a:gd name="T34" fmla="*/ 468 w 493"/>
                <a:gd name="T35" fmla="*/ 24 h 507"/>
                <a:gd name="T36" fmla="*/ 458 w 493"/>
                <a:gd name="T37" fmla="*/ 42 h 507"/>
                <a:gd name="T38" fmla="*/ 440 w 493"/>
                <a:gd name="T39" fmla="*/ 54 h 507"/>
                <a:gd name="T40" fmla="*/ 410 w 493"/>
                <a:gd name="T41" fmla="*/ 62 h 507"/>
                <a:gd name="T42" fmla="*/ 392 w 493"/>
                <a:gd name="T43" fmla="*/ 76 h 507"/>
                <a:gd name="T44" fmla="*/ 366 w 493"/>
                <a:gd name="T45" fmla="*/ 90 h 507"/>
                <a:gd name="T46" fmla="*/ 336 w 493"/>
                <a:gd name="T47" fmla="*/ 100 h 507"/>
                <a:gd name="T48" fmla="*/ 304 w 493"/>
                <a:gd name="T49" fmla="*/ 106 h 507"/>
                <a:gd name="T50" fmla="*/ 272 w 493"/>
                <a:gd name="T51" fmla="*/ 120 h 507"/>
                <a:gd name="T52" fmla="*/ 252 w 493"/>
                <a:gd name="T53" fmla="*/ 130 h 507"/>
                <a:gd name="T54" fmla="*/ 228 w 493"/>
                <a:gd name="T55" fmla="*/ 144 h 507"/>
                <a:gd name="T56" fmla="*/ 190 w 493"/>
                <a:gd name="T57" fmla="*/ 156 h 507"/>
                <a:gd name="T58" fmla="*/ 156 w 493"/>
                <a:gd name="T59" fmla="*/ 170 h 507"/>
                <a:gd name="T60" fmla="*/ 134 w 493"/>
                <a:gd name="T61" fmla="*/ 184 h 507"/>
                <a:gd name="T62" fmla="*/ 116 w 493"/>
                <a:gd name="T63" fmla="*/ 194 h 507"/>
                <a:gd name="T64" fmla="*/ 96 w 493"/>
                <a:gd name="T65" fmla="*/ 204 h 507"/>
                <a:gd name="T66" fmla="*/ 74 w 493"/>
                <a:gd name="T67" fmla="*/ 222 h 507"/>
                <a:gd name="T68" fmla="*/ 54 w 493"/>
                <a:gd name="T69" fmla="*/ 236 h 507"/>
                <a:gd name="T70" fmla="*/ 36 w 493"/>
                <a:gd name="T71" fmla="*/ 250 h 507"/>
                <a:gd name="T72" fmla="*/ 18 w 493"/>
                <a:gd name="T73" fmla="*/ 262 h 507"/>
                <a:gd name="T74" fmla="*/ 4 w 493"/>
                <a:gd name="T75" fmla="*/ 284 h 507"/>
                <a:gd name="T76" fmla="*/ 0 w 493"/>
                <a:gd name="T77" fmla="*/ 306 h 507"/>
                <a:gd name="T78" fmla="*/ 2 w 493"/>
                <a:gd name="T79" fmla="*/ 326 h 507"/>
                <a:gd name="T80" fmla="*/ 40 w 493"/>
                <a:gd name="T81" fmla="*/ 350 h 507"/>
                <a:gd name="T82" fmla="*/ 64 w 493"/>
                <a:gd name="T83" fmla="*/ 370 h 507"/>
                <a:gd name="T84" fmla="*/ 74 w 493"/>
                <a:gd name="T85" fmla="*/ 394 h 507"/>
                <a:gd name="T86" fmla="*/ 86 w 493"/>
                <a:gd name="T87" fmla="*/ 412 h 507"/>
                <a:gd name="T88" fmla="*/ 100 w 493"/>
                <a:gd name="T89" fmla="*/ 434 h 507"/>
                <a:gd name="T90" fmla="*/ 116 w 493"/>
                <a:gd name="T91" fmla="*/ 456 h 507"/>
                <a:gd name="T92" fmla="*/ 130 w 493"/>
                <a:gd name="T93" fmla="*/ 476 h 507"/>
                <a:gd name="T94" fmla="*/ 150 w 493"/>
                <a:gd name="T95" fmla="*/ 490 h 507"/>
                <a:gd name="T96" fmla="*/ 172 w 493"/>
                <a:gd name="T97" fmla="*/ 504 h 507"/>
                <a:gd name="T98" fmla="*/ 184 w 493"/>
                <a:gd name="T99" fmla="*/ 500 h 507"/>
                <a:gd name="T100" fmla="*/ 186 w 493"/>
                <a:gd name="T101" fmla="*/ 478 h 507"/>
                <a:gd name="T102" fmla="*/ 186 w 493"/>
                <a:gd name="T103" fmla="*/ 458 h 507"/>
                <a:gd name="T104" fmla="*/ 186 w 493"/>
                <a:gd name="T105" fmla="*/ 422 h 507"/>
                <a:gd name="T106" fmla="*/ 190 w 493"/>
                <a:gd name="T107" fmla="*/ 400 h 507"/>
                <a:gd name="T108" fmla="*/ 192 w 493"/>
                <a:gd name="T109" fmla="*/ 374 h 507"/>
                <a:gd name="T110" fmla="*/ 194 w 493"/>
                <a:gd name="T111" fmla="*/ 354 h 507"/>
                <a:gd name="T112" fmla="*/ 194 w 493"/>
                <a:gd name="T113" fmla="*/ 328 h 507"/>
                <a:gd name="T114" fmla="*/ 194 w 493"/>
                <a:gd name="T115" fmla="*/ 308 h 507"/>
                <a:gd name="T116" fmla="*/ 194 w 493"/>
                <a:gd name="T117" fmla="*/ 288 h 507"/>
                <a:gd name="T118" fmla="*/ 182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182" y="274"/>
                  </a:moveTo>
                  <a:lnTo>
                    <a:pt x="192" y="270"/>
                  </a:lnTo>
                  <a:lnTo>
                    <a:pt x="200" y="266"/>
                  </a:lnTo>
                  <a:lnTo>
                    <a:pt x="206" y="262"/>
                  </a:lnTo>
                  <a:lnTo>
                    <a:pt x="212" y="256"/>
                  </a:lnTo>
                  <a:lnTo>
                    <a:pt x="220" y="252"/>
                  </a:lnTo>
                  <a:lnTo>
                    <a:pt x="226" y="248"/>
                  </a:lnTo>
                  <a:lnTo>
                    <a:pt x="232" y="244"/>
                  </a:lnTo>
                  <a:lnTo>
                    <a:pt x="250" y="238"/>
                  </a:lnTo>
                  <a:lnTo>
                    <a:pt x="258" y="232"/>
                  </a:lnTo>
                  <a:lnTo>
                    <a:pt x="268" y="224"/>
                  </a:lnTo>
                  <a:lnTo>
                    <a:pt x="276" y="220"/>
                  </a:lnTo>
                  <a:lnTo>
                    <a:pt x="294" y="210"/>
                  </a:lnTo>
                  <a:lnTo>
                    <a:pt x="302" y="204"/>
                  </a:lnTo>
                  <a:lnTo>
                    <a:pt x="320" y="200"/>
                  </a:lnTo>
                  <a:lnTo>
                    <a:pt x="334" y="192"/>
                  </a:lnTo>
                  <a:lnTo>
                    <a:pt x="342" y="188"/>
                  </a:lnTo>
                  <a:lnTo>
                    <a:pt x="350" y="180"/>
                  </a:lnTo>
                  <a:lnTo>
                    <a:pt x="358" y="174"/>
                  </a:lnTo>
                  <a:lnTo>
                    <a:pt x="366" y="166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402" y="144"/>
                  </a:lnTo>
                  <a:lnTo>
                    <a:pt x="408" y="140"/>
                  </a:lnTo>
                  <a:lnTo>
                    <a:pt x="414" y="132"/>
                  </a:lnTo>
                  <a:lnTo>
                    <a:pt x="420" y="128"/>
                  </a:lnTo>
                  <a:lnTo>
                    <a:pt x="428" y="126"/>
                  </a:lnTo>
                  <a:lnTo>
                    <a:pt x="434" y="122"/>
                  </a:lnTo>
                  <a:lnTo>
                    <a:pt x="442" y="120"/>
                  </a:lnTo>
                  <a:lnTo>
                    <a:pt x="452" y="116"/>
                  </a:lnTo>
                  <a:lnTo>
                    <a:pt x="458" y="114"/>
                  </a:lnTo>
                  <a:lnTo>
                    <a:pt x="464" y="110"/>
                  </a:lnTo>
                  <a:lnTo>
                    <a:pt x="470" y="102"/>
                  </a:lnTo>
                  <a:lnTo>
                    <a:pt x="476" y="96"/>
                  </a:lnTo>
                  <a:lnTo>
                    <a:pt x="480" y="88"/>
                  </a:lnTo>
                  <a:lnTo>
                    <a:pt x="480" y="82"/>
                  </a:lnTo>
                  <a:lnTo>
                    <a:pt x="480" y="74"/>
                  </a:lnTo>
                  <a:lnTo>
                    <a:pt x="480" y="68"/>
                  </a:lnTo>
                  <a:lnTo>
                    <a:pt x="480" y="60"/>
                  </a:lnTo>
                  <a:lnTo>
                    <a:pt x="480" y="54"/>
                  </a:lnTo>
                  <a:lnTo>
                    <a:pt x="480" y="46"/>
                  </a:lnTo>
                  <a:lnTo>
                    <a:pt x="480" y="40"/>
                  </a:lnTo>
                  <a:lnTo>
                    <a:pt x="482" y="32"/>
                  </a:lnTo>
                  <a:lnTo>
                    <a:pt x="484" y="26"/>
                  </a:lnTo>
                  <a:lnTo>
                    <a:pt x="486" y="18"/>
                  </a:lnTo>
                  <a:lnTo>
                    <a:pt x="488" y="12"/>
                  </a:lnTo>
                  <a:lnTo>
                    <a:pt x="492" y="6"/>
                  </a:lnTo>
                  <a:lnTo>
                    <a:pt x="484" y="0"/>
                  </a:lnTo>
                  <a:lnTo>
                    <a:pt x="478" y="0"/>
                  </a:lnTo>
                  <a:lnTo>
                    <a:pt x="470" y="2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8" y="24"/>
                  </a:lnTo>
                  <a:lnTo>
                    <a:pt x="466" y="30"/>
                  </a:lnTo>
                  <a:lnTo>
                    <a:pt x="460" y="36"/>
                  </a:lnTo>
                  <a:lnTo>
                    <a:pt x="458" y="42"/>
                  </a:lnTo>
                  <a:lnTo>
                    <a:pt x="452" y="44"/>
                  </a:lnTo>
                  <a:lnTo>
                    <a:pt x="446" y="52"/>
                  </a:lnTo>
                  <a:lnTo>
                    <a:pt x="440" y="54"/>
                  </a:lnTo>
                  <a:lnTo>
                    <a:pt x="434" y="58"/>
                  </a:lnTo>
                  <a:lnTo>
                    <a:pt x="428" y="62"/>
                  </a:lnTo>
                  <a:lnTo>
                    <a:pt x="410" y="62"/>
                  </a:lnTo>
                  <a:lnTo>
                    <a:pt x="404" y="66"/>
                  </a:lnTo>
                  <a:lnTo>
                    <a:pt x="400" y="72"/>
                  </a:lnTo>
                  <a:lnTo>
                    <a:pt x="392" y="76"/>
                  </a:lnTo>
                  <a:lnTo>
                    <a:pt x="390" y="84"/>
                  </a:lnTo>
                  <a:lnTo>
                    <a:pt x="384" y="88"/>
                  </a:lnTo>
                  <a:lnTo>
                    <a:pt x="366" y="90"/>
                  </a:lnTo>
                  <a:lnTo>
                    <a:pt x="358" y="96"/>
                  </a:lnTo>
                  <a:lnTo>
                    <a:pt x="346" y="98"/>
                  </a:lnTo>
                  <a:lnTo>
                    <a:pt x="336" y="100"/>
                  </a:lnTo>
                  <a:lnTo>
                    <a:pt x="322" y="102"/>
                  </a:lnTo>
                  <a:lnTo>
                    <a:pt x="312" y="104"/>
                  </a:lnTo>
                  <a:lnTo>
                    <a:pt x="304" y="106"/>
                  </a:lnTo>
                  <a:lnTo>
                    <a:pt x="296" y="112"/>
                  </a:lnTo>
                  <a:lnTo>
                    <a:pt x="280" y="116"/>
                  </a:lnTo>
                  <a:lnTo>
                    <a:pt x="272" y="120"/>
                  </a:lnTo>
                  <a:lnTo>
                    <a:pt x="264" y="122"/>
                  </a:lnTo>
                  <a:lnTo>
                    <a:pt x="258" y="126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36" y="140"/>
                  </a:lnTo>
                  <a:lnTo>
                    <a:pt x="228" y="144"/>
                  </a:lnTo>
                  <a:lnTo>
                    <a:pt x="210" y="148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74" y="160"/>
                  </a:lnTo>
                  <a:lnTo>
                    <a:pt x="166" y="164"/>
                  </a:lnTo>
                  <a:lnTo>
                    <a:pt x="156" y="170"/>
                  </a:lnTo>
                  <a:lnTo>
                    <a:pt x="150" y="174"/>
                  </a:lnTo>
                  <a:lnTo>
                    <a:pt x="142" y="180"/>
                  </a:lnTo>
                  <a:lnTo>
                    <a:pt x="134" y="184"/>
                  </a:lnTo>
                  <a:lnTo>
                    <a:pt x="128" y="188"/>
                  </a:lnTo>
                  <a:lnTo>
                    <a:pt x="122" y="190"/>
                  </a:lnTo>
                  <a:lnTo>
                    <a:pt x="116" y="194"/>
                  </a:lnTo>
                  <a:lnTo>
                    <a:pt x="108" y="200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10"/>
                  </a:lnTo>
                  <a:lnTo>
                    <a:pt x="80" y="216"/>
                  </a:lnTo>
                  <a:lnTo>
                    <a:pt x="74" y="222"/>
                  </a:lnTo>
                  <a:lnTo>
                    <a:pt x="68" y="224"/>
                  </a:lnTo>
                  <a:lnTo>
                    <a:pt x="62" y="232"/>
                  </a:lnTo>
                  <a:lnTo>
                    <a:pt x="54" y="236"/>
                  </a:lnTo>
                  <a:lnTo>
                    <a:pt x="48" y="240"/>
                  </a:lnTo>
                  <a:lnTo>
                    <a:pt x="42" y="246"/>
                  </a:lnTo>
                  <a:lnTo>
                    <a:pt x="36" y="250"/>
                  </a:lnTo>
                  <a:lnTo>
                    <a:pt x="30" y="256"/>
                  </a:lnTo>
                  <a:lnTo>
                    <a:pt x="24" y="260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8" y="278"/>
                  </a:lnTo>
                  <a:lnTo>
                    <a:pt x="4" y="284"/>
                  </a:lnTo>
                  <a:lnTo>
                    <a:pt x="0" y="292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24" y="342"/>
                  </a:lnTo>
                  <a:lnTo>
                    <a:pt x="40" y="350"/>
                  </a:lnTo>
                  <a:lnTo>
                    <a:pt x="44" y="358"/>
                  </a:lnTo>
                  <a:lnTo>
                    <a:pt x="56" y="364"/>
                  </a:lnTo>
                  <a:lnTo>
                    <a:pt x="64" y="370"/>
                  </a:lnTo>
                  <a:lnTo>
                    <a:pt x="66" y="378"/>
                  </a:lnTo>
                  <a:lnTo>
                    <a:pt x="72" y="386"/>
                  </a:lnTo>
                  <a:lnTo>
                    <a:pt x="74" y="394"/>
                  </a:lnTo>
                  <a:lnTo>
                    <a:pt x="80" y="398"/>
                  </a:lnTo>
                  <a:lnTo>
                    <a:pt x="82" y="404"/>
                  </a:lnTo>
                  <a:lnTo>
                    <a:pt x="86" y="412"/>
                  </a:lnTo>
                  <a:lnTo>
                    <a:pt x="92" y="418"/>
                  </a:lnTo>
                  <a:lnTo>
                    <a:pt x="94" y="426"/>
                  </a:lnTo>
                  <a:lnTo>
                    <a:pt x="100" y="434"/>
                  </a:lnTo>
                  <a:lnTo>
                    <a:pt x="106" y="444"/>
                  </a:lnTo>
                  <a:lnTo>
                    <a:pt x="108" y="452"/>
                  </a:lnTo>
                  <a:lnTo>
                    <a:pt x="116" y="456"/>
                  </a:lnTo>
                  <a:lnTo>
                    <a:pt x="120" y="464"/>
                  </a:lnTo>
                  <a:lnTo>
                    <a:pt x="126" y="470"/>
                  </a:lnTo>
                  <a:lnTo>
                    <a:pt x="130" y="476"/>
                  </a:lnTo>
                  <a:lnTo>
                    <a:pt x="138" y="482"/>
                  </a:lnTo>
                  <a:lnTo>
                    <a:pt x="144" y="486"/>
                  </a:lnTo>
                  <a:lnTo>
                    <a:pt x="150" y="490"/>
                  </a:lnTo>
                  <a:lnTo>
                    <a:pt x="158" y="494"/>
                  </a:lnTo>
                  <a:lnTo>
                    <a:pt x="166" y="500"/>
                  </a:lnTo>
                  <a:lnTo>
                    <a:pt x="172" y="504"/>
                  </a:lnTo>
                  <a:lnTo>
                    <a:pt x="178" y="506"/>
                  </a:lnTo>
                  <a:lnTo>
                    <a:pt x="184" y="506"/>
                  </a:lnTo>
                  <a:lnTo>
                    <a:pt x="184" y="500"/>
                  </a:lnTo>
                  <a:lnTo>
                    <a:pt x="184" y="492"/>
                  </a:lnTo>
                  <a:lnTo>
                    <a:pt x="184" y="486"/>
                  </a:lnTo>
                  <a:lnTo>
                    <a:pt x="186" y="478"/>
                  </a:lnTo>
                  <a:lnTo>
                    <a:pt x="186" y="472"/>
                  </a:lnTo>
                  <a:lnTo>
                    <a:pt x="186" y="464"/>
                  </a:lnTo>
                  <a:lnTo>
                    <a:pt x="186" y="458"/>
                  </a:lnTo>
                  <a:lnTo>
                    <a:pt x="186" y="448"/>
                  </a:lnTo>
                  <a:lnTo>
                    <a:pt x="186" y="440"/>
                  </a:lnTo>
                  <a:lnTo>
                    <a:pt x="186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90" y="400"/>
                  </a:lnTo>
                  <a:lnTo>
                    <a:pt x="190" y="390"/>
                  </a:lnTo>
                  <a:lnTo>
                    <a:pt x="190" y="382"/>
                  </a:lnTo>
                  <a:lnTo>
                    <a:pt x="192" y="374"/>
                  </a:lnTo>
                  <a:lnTo>
                    <a:pt x="194" y="368"/>
                  </a:lnTo>
                  <a:lnTo>
                    <a:pt x="194" y="360"/>
                  </a:lnTo>
                  <a:lnTo>
                    <a:pt x="194" y="354"/>
                  </a:lnTo>
                  <a:lnTo>
                    <a:pt x="194" y="348"/>
                  </a:lnTo>
                  <a:lnTo>
                    <a:pt x="194" y="338"/>
                  </a:lnTo>
                  <a:lnTo>
                    <a:pt x="194" y="328"/>
                  </a:lnTo>
                  <a:lnTo>
                    <a:pt x="194" y="322"/>
                  </a:lnTo>
                  <a:lnTo>
                    <a:pt x="194" y="314"/>
                  </a:lnTo>
                  <a:lnTo>
                    <a:pt x="194" y="308"/>
                  </a:lnTo>
                  <a:lnTo>
                    <a:pt x="194" y="300"/>
                  </a:lnTo>
                  <a:lnTo>
                    <a:pt x="194" y="294"/>
                  </a:lnTo>
                  <a:lnTo>
                    <a:pt x="194" y="288"/>
                  </a:lnTo>
                  <a:lnTo>
                    <a:pt x="194" y="280"/>
                  </a:lnTo>
                  <a:lnTo>
                    <a:pt x="186" y="276"/>
                  </a:lnTo>
                  <a:lnTo>
                    <a:pt x="182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732338" y="1241425"/>
              <a:ext cx="782637" cy="804863"/>
            </a:xfrm>
            <a:custGeom>
              <a:avLst/>
              <a:gdLst>
                <a:gd name="T0" fmla="*/ 294 w 493"/>
                <a:gd name="T1" fmla="*/ 266 h 507"/>
                <a:gd name="T2" fmla="*/ 274 w 493"/>
                <a:gd name="T3" fmla="*/ 252 h 507"/>
                <a:gd name="T4" fmla="*/ 244 w 493"/>
                <a:gd name="T5" fmla="*/ 238 h 507"/>
                <a:gd name="T6" fmla="*/ 218 w 493"/>
                <a:gd name="T7" fmla="*/ 220 h 507"/>
                <a:gd name="T8" fmla="*/ 174 w 493"/>
                <a:gd name="T9" fmla="*/ 200 h 507"/>
                <a:gd name="T10" fmla="*/ 144 w 493"/>
                <a:gd name="T11" fmla="*/ 180 h 507"/>
                <a:gd name="T12" fmla="*/ 120 w 493"/>
                <a:gd name="T13" fmla="*/ 162 h 507"/>
                <a:gd name="T14" fmla="*/ 92 w 493"/>
                <a:gd name="T15" fmla="*/ 144 h 507"/>
                <a:gd name="T16" fmla="*/ 72 w 493"/>
                <a:gd name="T17" fmla="*/ 128 h 507"/>
                <a:gd name="T18" fmla="*/ 50 w 493"/>
                <a:gd name="T19" fmla="*/ 120 h 507"/>
                <a:gd name="T20" fmla="*/ 28 w 493"/>
                <a:gd name="T21" fmla="*/ 110 h 507"/>
                <a:gd name="T22" fmla="*/ 14 w 493"/>
                <a:gd name="T23" fmla="*/ 88 h 507"/>
                <a:gd name="T24" fmla="*/ 14 w 493"/>
                <a:gd name="T25" fmla="*/ 68 h 507"/>
                <a:gd name="T26" fmla="*/ 14 w 493"/>
                <a:gd name="T27" fmla="*/ 46 h 507"/>
                <a:gd name="T28" fmla="*/ 10 w 493"/>
                <a:gd name="T29" fmla="*/ 26 h 507"/>
                <a:gd name="T30" fmla="*/ 0 w 493"/>
                <a:gd name="T31" fmla="*/ 6 h 507"/>
                <a:gd name="T32" fmla="*/ 22 w 493"/>
                <a:gd name="T33" fmla="*/ 2 h 507"/>
                <a:gd name="T34" fmla="*/ 24 w 493"/>
                <a:gd name="T35" fmla="*/ 24 h 507"/>
                <a:gd name="T36" fmla="*/ 36 w 493"/>
                <a:gd name="T37" fmla="*/ 42 h 507"/>
                <a:gd name="T38" fmla="*/ 52 w 493"/>
                <a:gd name="T39" fmla="*/ 54 h 507"/>
                <a:gd name="T40" fmla="*/ 82 w 493"/>
                <a:gd name="T41" fmla="*/ 62 h 507"/>
                <a:gd name="T42" fmla="*/ 100 w 493"/>
                <a:gd name="T43" fmla="*/ 76 h 507"/>
                <a:gd name="T44" fmla="*/ 126 w 493"/>
                <a:gd name="T45" fmla="*/ 90 h 507"/>
                <a:gd name="T46" fmla="*/ 156 w 493"/>
                <a:gd name="T47" fmla="*/ 100 h 507"/>
                <a:gd name="T48" fmla="*/ 190 w 493"/>
                <a:gd name="T49" fmla="*/ 106 h 507"/>
                <a:gd name="T50" fmla="*/ 222 w 493"/>
                <a:gd name="T51" fmla="*/ 120 h 507"/>
                <a:gd name="T52" fmla="*/ 242 w 493"/>
                <a:gd name="T53" fmla="*/ 130 h 507"/>
                <a:gd name="T54" fmla="*/ 264 w 493"/>
                <a:gd name="T55" fmla="*/ 144 h 507"/>
                <a:gd name="T56" fmla="*/ 304 w 493"/>
                <a:gd name="T57" fmla="*/ 156 h 507"/>
                <a:gd name="T58" fmla="*/ 336 w 493"/>
                <a:gd name="T59" fmla="*/ 170 h 507"/>
                <a:gd name="T60" fmla="*/ 358 w 493"/>
                <a:gd name="T61" fmla="*/ 184 h 507"/>
                <a:gd name="T62" fmla="*/ 378 w 493"/>
                <a:gd name="T63" fmla="*/ 194 h 507"/>
                <a:gd name="T64" fmla="*/ 398 w 493"/>
                <a:gd name="T65" fmla="*/ 204 h 507"/>
                <a:gd name="T66" fmla="*/ 418 w 493"/>
                <a:gd name="T67" fmla="*/ 222 h 507"/>
                <a:gd name="T68" fmla="*/ 438 w 493"/>
                <a:gd name="T69" fmla="*/ 236 h 507"/>
                <a:gd name="T70" fmla="*/ 458 w 493"/>
                <a:gd name="T71" fmla="*/ 250 h 507"/>
                <a:gd name="T72" fmla="*/ 476 w 493"/>
                <a:gd name="T73" fmla="*/ 262 h 507"/>
                <a:gd name="T74" fmla="*/ 488 w 493"/>
                <a:gd name="T75" fmla="*/ 284 h 507"/>
                <a:gd name="T76" fmla="*/ 492 w 493"/>
                <a:gd name="T77" fmla="*/ 306 h 507"/>
                <a:gd name="T78" fmla="*/ 490 w 493"/>
                <a:gd name="T79" fmla="*/ 326 h 507"/>
                <a:gd name="T80" fmla="*/ 454 w 493"/>
                <a:gd name="T81" fmla="*/ 350 h 507"/>
                <a:gd name="T82" fmla="*/ 430 w 493"/>
                <a:gd name="T83" fmla="*/ 370 h 507"/>
                <a:gd name="T84" fmla="*/ 418 w 493"/>
                <a:gd name="T85" fmla="*/ 394 h 507"/>
                <a:gd name="T86" fmla="*/ 408 w 493"/>
                <a:gd name="T87" fmla="*/ 412 h 507"/>
                <a:gd name="T88" fmla="*/ 392 w 493"/>
                <a:gd name="T89" fmla="*/ 434 h 507"/>
                <a:gd name="T90" fmla="*/ 378 w 493"/>
                <a:gd name="T91" fmla="*/ 456 h 507"/>
                <a:gd name="T92" fmla="*/ 362 w 493"/>
                <a:gd name="T93" fmla="*/ 476 h 507"/>
                <a:gd name="T94" fmla="*/ 342 w 493"/>
                <a:gd name="T95" fmla="*/ 490 h 507"/>
                <a:gd name="T96" fmla="*/ 322 w 493"/>
                <a:gd name="T97" fmla="*/ 504 h 507"/>
                <a:gd name="T98" fmla="*/ 308 w 493"/>
                <a:gd name="T99" fmla="*/ 500 h 507"/>
                <a:gd name="T100" fmla="*/ 306 w 493"/>
                <a:gd name="T101" fmla="*/ 478 h 507"/>
                <a:gd name="T102" fmla="*/ 306 w 493"/>
                <a:gd name="T103" fmla="*/ 458 h 507"/>
                <a:gd name="T104" fmla="*/ 306 w 493"/>
                <a:gd name="T105" fmla="*/ 422 h 507"/>
                <a:gd name="T106" fmla="*/ 304 w 493"/>
                <a:gd name="T107" fmla="*/ 400 h 507"/>
                <a:gd name="T108" fmla="*/ 302 w 493"/>
                <a:gd name="T109" fmla="*/ 374 h 507"/>
                <a:gd name="T110" fmla="*/ 300 w 493"/>
                <a:gd name="T111" fmla="*/ 354 h 507"/>
                <a:gd name="T112" fmla="*/ 300 w 493"/>
                <a:gd name="T113" fmla="*/ 328 h 507"/>
                <a:gd name="T114" fmla="*/ 300 w 493"/>
                <a:gd name="T115" fmla="*/ 308 h 507"/>
                <a:gd name="T116" fmla="*/ 300 w 493"/>
                <a:gd name="T117" fmla="*/ 288 h 507"/>
                <a:gd name="T118" fmla="*/ 310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310" y="274"/>
                  </a:moveTo>
                  <a:lnTo>
                    <a:pt x="302" y="270"/>
                  </a:lnTo>
                  <a:lnTo>
                    <a:pt x="294" y="266"/>
                  </a:lnTo>
                  <a:lnTo>
                    <a:pt x="286" y="262"/>
                  </a:lnTo>
                  <a:lnTo>
                    <a:pt x="280" y="256"/>
                  </a:lnTo>
                  <a:lnTo>
                    <a:pt x="274" y="252"/>
                  </a:lnTo>
                  <a:lnTo>
                    <a:pt x="268" y="248"/>
                  </a:lnTo>
                  <a:lnTo>
                    <a:pt x="260" y="244"/>
                  </a:lnTo>
                  <a:lnTo>
                    <a:pt x="244" y="238"/>
                  </a:lnTo>
                  <a:lnTo>
                    <a:pt x="234" y="232"/>
                  </a:lnTo>
                  <a:lnTo>
                    <a:pt x="226" y="224"/>
                  </a:lnTo>
                  <a:lnTo>
                    <a:pt x="218" y="220"/>
                  </a:lnTo>
                  <a:lnTo>
                    <a:pt x="200" y="210"/>
                  </a:lnTo>
                  <a:lnTo>
                    <a:pt x="192" y="204"/>
                  </a:lnTo>
                  <a:lnTo>
                    <a:pt x="174" y="200"/>
                  </a:lnTo>
                  <a:lnTo>
                    <a:pt x="158" y="192"/>
                  </a:lnTo>
                  <a:lnTo>
                    <a:pt x="150" y="188"/>
                  </a:lnTo>
                  <a:lnTo>
                    <a:pt x="144" y="180"/>
                  </a:lnTo>
                  <a:lnTo>
                    <a:pt x="134" y="174"/>
                  </a:lnTo>
                  <a:lnTo>
                    <a:pt x="126" y="166"/>
                  </a:lnTo>
                  <a:lnTo>
                    <a:pt x="120" y="162"/>
                  </a:lnTo>
                  <a:lnTo>
                    <a:pt x="114" y="156"/>
                  </a:lnTo>
                  <a:lnTo>
                    <a:pt x="106" y="150"/>
                  </a:lnTo>
                  <a:lnTo>
                    <a:pt x="92" y="144"/>
                  </a:lnTo>
                  <a:lnTo>
                    <a:pt x="86" y="140"/>
                  </a:lnTo>
                  <a:lnTo>
                    <a:pt x="78" y="132"/>
                  </a:lnTo>
                  <a:lnTo>
                    <a:pt x="72" y="128"/>
                  </a:lnTo>
                  <a:lnTo>
                    <a:pt x="66" y="126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2" y="116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34" y="36"/>
                  </a:lnTo>
                  <a:lnTo>
                    <a:pt x="36" y="42"/>
                  </a:lnTo>
                  <a:lnTo>
                    <a:pt x="42" y="44"/>
                  </a:lnTo>
                  <a:lnTo>
                    <a:pt x="46" y="52"/>
                  </a:lnTo>
                  <a:lnTo>
                    <a:pt x="52" y="54"/>
                  </a:lnTo>
                  <a:lnTo>
                    <a:pt x="60" y="58"/>
                  </a:lnTo>
                  <a:lnTo>
                    <a:pt x="66" y="62"/>
                  </a:lnTo>
                  <a:lnTo>
                    <a:pt x="82" y="62"/>
                  </a:lnTo>
                  <a:lnTo>
                    <a:pt x="90" y="66"/>
                  </a:lnTo>
                  <a:lnTo>
                    <a:pt x="94" y="72"/>
                  </a:lnTo>
                  <a:lnTo>
                    <a:pt x="100" y="76"/>
                  </a:lnTo>
                  <a:lnTo>
                    <a:pt x="102" y="84"/>
                  </a:lnTo>
                  <a:lnTo>
                    <a:pt x="108" y="88"/>
                  </a:lnTo>
                  <a:lnTo>
                    <a:pt x="126" y="90"/>
                  </a:lnTo>
                  <a:lnTo>
                    <a:pt x="134" y="96"/>
                  </a:lnTo>
                  <a:lnTo>
                    <a:pt x="148" y="98"/>
                  </a:lnTo>
                  <a:lnTo>
                    <a:pt x="156" y="100"/>
                  </a:lnTo>
                  <a:lnTo>
                    <a:pt x="172" y="102"/>
                  </a:lnTo>
                  <a:lnTo>
                    <a:pt x="180" y="104"/>
                  </a:lnTo>
                  <a:lnTo>
                    <a:pt x="190" y="106"/>
                  </a:lnTo>
                  <a:lnTo>
                    <a:pt x="198" y="112"/>
                  </a:lnTo>
                  <a:lnTo>
                    <a:pt x="212" y="116"/>
                  </a:lnTo>
                  <a:lnTo>
                    <a:pt x="222" y="120"/>
                  </a:lnTo>
                  <a:lnTo>
                    <a:pt x="228" y="122"/>
                  </a:lnTo>
                  <a:lnTo>
                    <a:pt x="234" y="126"/>
                  </a:lnTo>
                  <a:lnTo>
                    <a:pt x="242" y="130"/>
                  </a:lnTo>
                  <a:lnTo>
                    <a:pt x="248" y="134"/>
                  </a:lnTo>
                  <a:lnTo>
                    <a:pt x="256" y="140"/>
                  </a:lnTo>
                  <a:lnTo>
                    <a:pt x="264" y="144"/>
                  </a:lnTo>
                  <a:lnTo>
                    <a:pt x="282" y="148"/>
                  </a:lnTo>
                  <a:lnTo>
                    <a:pt x="298" y="152"/>
                  </a:lnTo>
                  <a:lnTo>
                    <a:pt x="304" y="156"/>
                  </a:lnTo>
                  <a:lnTo>
                    <a:pt x="320" y="160"/>
                  </a:lnTo>
                  <a:lnTo>
                    <a:pt x="328" y="164"/>
                  </a:lnTo>
                  <a:lnTo>
                    <a:pt x="336" y="170"/>
                  </a:lnTo>
                  <a:lnTo>
                    <a:pt x="342" y="174"/>
                  </a:lnTo>
                  <a:lnTo>
                    <a:pt x="352" y="180"/>
                  </a:lnTo>
                  <a:lnTo>
                    <a:pt x="358" y="184"/>
                  </a:lnTo>
                  <a:lnTo>
                    <a:pt x="364" y="188"/>
                  </a:lnTo>
                  <a:lnTo>
                    <a:pt x="372" y="190"/>
                  </a:lnTo>
                  <a:lnTo>
                    <a:pt x="378" y="194"/>
                  </a:lnTo>
                  <a:lnTo>
                    <a:pt x="384" y="200"/>
                  </a:lnTo>
                  <a:lnTo>
                    <a:pt x="390" y="202"/>
                  </a:lnTo>
                  <a:lnTo>
                    <a:pt x="398" y="204"/>
                  </a:lnTo>
                  <a:lnTo>
                    <a:pt x="406" y="210"/>
                  </a:lnTo>
                  <a:lnTo>
                    <a:pt x="412" y="216"/>
                  </a:lnTo>
                  <a:lnTo>
                    <a:pt x="418" y="222"/>
                  </a:lnTo>
                  <a:lnTo>
                    <a:pt x="426" y="224"/>
                  </a:lnTo>
                  <a:lnTo>
                    <a:pt x="432" y="232"/>
                  </a:lnTo>
                  <a:lnTo>
                    <a:pt x="438" y="236"/>
                  </a:lnTo>
                  <a:lnTo>
                    <a:pt x="444" y="240"/>
                  </a:lnTo>
                  <a:lnTo>
                    <a:pt x="452" y="246"/>
                  </a:lnTo>
                  <a:lnTo>
                    <a:pt x="458" y="250"/>
                  </a:lnTo>
                  <a:lnTo>
                    <a:pt x="462" y="256"/>
                  </a:lnTo>
                  <a:lnTo>
                    <a:pt x="468" y="260"/>
                  </a:lnTo>
                  <a:lnTo>
                    <a:pt x="476" y="262"/>
                  </a:lnTo>
                  <a:lnTo>
                    <a:pt x="482" y="270"/>
                  </a:lnTo>
                  <a:lnTo>
                    <a:pt x="486" y="278"/>
                  </a:lnTo>
                  <a:lnTo>
                    <a:pt x="488" y="284"/>
                  </a:lnTo>
                  <a:lnTo>
                    <a:pt x="492" y="292"/>
                  </a:lnTo>
                  <a:lnTo>
                    <a:pt x="492" y="298"/>
                  </a:lnTo>
                  <a:lnTo>
                    <a:pt x="492" y="306"/>
                  </a:lnTo>
                  <a:lnTo>
                    <a:pt x="492" y="312"/>
                  </a:lnTo>
                  <a:lnTo>
                    <a:pt x="492" y="320"/>
                  </a:lnTo>
                  <a:lnTo>
                    <a:pt x="490" y="326"/>
                  </a:lnTo>
                  <a:lnTo>
                    <a:pt x="484" y="334"/>
                  </a:lnTo>
                  <a:lnTo>
                    <a:pt x="468" y="342"/>
                  </a:lnTo>
                  <a:lnTo>
                    <a:pt x="454" y="350"/>
                  </a:lnTo>
                  <a:lnTo>
                    <a:pt x="450" y="358"/>
                  </a:lnTo>
                  <a:lnTo>
                    <a:pt x="436" y="364"/>
                  </a:lnTo>
                  <a:lnTo>
                    <a:pt x="430" y="370"/>
                  </a:lnTo>
                  <a:lnTo>
                    <a:pt x="428" y="378"/>
                  </a:lnTo>
                  <a:lnTo>
                    <a:pt x="420" y="386"/>
                  </a:lnTo>
                  <a:lnTo>
                    <a:pt x="418" y="394"/>
                  </a:lnTo>
                  <a:lnTo>
                    <a:pt x="412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2" y="418"/>
                  </a:lnTo>
                  <a:lnTo>
                    <a:pt x="400" y="426"/>
                  </a:lnTo>
                  <a:lnTo>
                    <a:pt x="392" y="434"/>
                  </a:lnTo>
                  <a:lnTo>
                    <a:pt x="386" y="444"/>
                  </a:lnTo>
                  <a:lnTo>
                    <a:pt x="384" y="452"/>
                  </a:lnTo>
                  <a:lnTo>
                    <a:pt x="378" y="456"/>
                  </a:lnTo>
                  <a:lnTo>
                    <a:pt x="374" y="464"/>
                  </a:lnTo>
                  <a:lnTo>
                    <a:pt x="366" y="470"/>
                  </a:lnTo>
                  <a:lnTo>
                    <a:pt x="362" y="476"/>
                  </a:lnTo>
                  <a:lnTo>
                    <a:pt x="356" y="482"/>
                  </a:lnTo>
                  <a:lnTo>
                    <a:pt x="350" y="486"/>
                  </a:lnTo>
                  <a:lnTo>
                    <a:pt x="342" y="490"/>
                  </a:lnTo>
                  <a:lnTo>
                    <a:pt x="334" y="494"/>
                  </a:lnTo>
                  <a:lnTo>
                    <a:pt x="328" y="500"/>
                  </a:lnTo>
                  <a:lnTo>
                    <a:pt x="322" y="504"/>
                  </a:lnTo>
                  <a:lnTo>
                    <a:pt x="314" y="506"/>
                  </a:lnTo>
                  <a:lnTo>
                    <a:pt x="308" y="506"/>
                  </a:lnTo>
                  <a:lnTo>
                    <a:pt x="308" y="500"/>
                  </a:lnTo>
                  <a:lnTo>
                    <a:pt x="308" y="492"/>
                  </a:lnTo>
                  <a:lnTo>
                    <a:pt x="308" y="486"/>
                  </a:lnTo>
                  <a:lnTo>
                    <a:pt x="306" y="478"/>
                  </a:lnTo>
                  <a:lnTo>
                    <a:pt x="306" y="472"/>
                  </a:lnTo>
                  <a:lnTo>
                    <a:pt x="306" y="464"/>
                  </a:lnTo>
                  <a:lnTo>
                    <a:pt x="306" y="458"/>
                  </a:lnTo>
                  <a:lnTo>
                    <a:pt x="306" y="448"/>
                  </a:lnTo>
                  <a:lnTo>
                    <a:pt x="306" y="440"/>
                  </a:lnTo>
                  <a:lnTo>
                    <a:pt x="306" y="422"/>
                  </a:lnTo>
                  <a:lnTo>
                    <a:pt x="306" y="414"/>
                  </a:lnTo>
                  <a:lnTo>
                    <a:pt x="306" y="408"/>
                  </a:lnTo>
                  <a:lnTo>
                    <a:pt x="304" y="400"/>
                  </a:lnTo>
                  <a:lnTo>
                    <a:pt x="304" y="390"/>
                  </a:lnTo>
                  <a:lnTo>
                    <a:pt x="304" y="382"/>
                  </a:lnTo>
                  <a:lnTo>
                    <a:pt x="302" y="374"/>
                  </a:lnTo>
                  <a:lnTo>
                    <a:pt x="300" y="368"/>
                  </a:lnTo>
                  <a:lnTo>
                    <a:pt x="300" y="360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38"/>
                  </a:lnTo>
                  <a:lnTo>
                    <a:pt x="300" y="328"/>
                  </a:lnTo>
                  <a:lnTo>
                    <a:pt x="300" y="322"/>
                  </a:lnTo>
                  <a:lnTo>
                    <a:pt x="300" y="314"/>
                  </a:lnTo>
                  <a:lnTo>
                    <a:pt x="300" y="308"/>
                  </a:lnTo>
                  <a:lnTo>
                    <a:pt x="300" y="300"/>
                  </a:lnTo>
                  <a:lnTo>
                    <a:pt x="300" y="294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306" y="276"/>
                  </a:lnTo>
                  <a:lnTo>
                    <a:pt x="310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698875" y="5041900"/>
              <a:ext cx="422275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38"/>
            <p:cNvGrpSpPr>
              <a:grpSpLocks/>
            </p:cNvGrpSpPr>
            <p:nvPr/>
          </p:nvGrpSpPr>
          <p:grpSpPr bwMode="auto">
            <a:xfrm>
              <a:off x="3743325" y="4921250"/>
              <a:ext cx="358775" cy="133350"/>
              <a:chOff x="2358" y="3100"/>
              <a:chExt cx="226" cy="84"/>
            </a:xfrm>
          </p:grpSpPr>
          <p:sp>
            <p:nvSpPr>
              <p:cNvPr id="44" name="Oval 39"/>
              <p:cNvSpPr>
                <a:spLocks noChangeArrowheads="1"/>
              </p:cNvSpPr>
              <p:nvPr/>
            </p:nvSpPr>
            <p:spPr bwMode="auto">
              <a:xfrm>
                <a:off x="2358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2416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1"/>
              <p:cNvSpPr>
                <a:spLocks noChangeArrowheads="1"/>
              </p:cNvSpPr>
              <p:nvPr/>
            </p:nvSpPr>
            <p:spPr bwMode="auto">
              <a:xfrm>
                <a:off x="2452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2"/>
              <p:cNvSpPr>
                <a:spLocks noChangeArrowheads="1"/>
              </p:cNvSpPr>
              <p:nvPr/>
            </p:nvSpPr>
            <p:spPr bwMode="auto">
              <a:xfrm>
                <a:off x="2510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3"/>
              <p:cNvSpPr>
                <a:spLocks noChangeArrowheads="1"/>
              </p:cNvSpPr>
              <p:nvPr/>
            </p:nvSpPr>
            <p:spPr bwMode="auto">
              <a:xfrm>
                <a:off x="2540" y="310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467225" y="5067300"/>
              <a:ext cx="423863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4508500" y="4946650"/>
              <a:ext cx="363538" cy="136525"/>
              <a:chOff x="2840" y="3116"/>
              <a:chExt cx="229" cy="86"/>
            </a:xfrm>
          </p:grpSpPr>
          <p:sp>
            <p:nvSpPr>
              <p:cNvPr id="51" name="Oval 46"/>
              <p:cNvSpPr>
                <a:spLocks noChangeArrowheads="1"/>
              </p:cNvSpPr>
              <p:nvPr/>
            </p:nvSpPr>
            <p:spPr bwMode="auto">
              <a:xfrm>
                <a:off x="2840" y="3120"/>
                <a:ext cx="45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7"/>
              <p:cNvSpPr>
                <a:spLocks noChangeArrowheads="1"/>
              </p:cNvSpPr>
              <p:nvPr/>
            </p:nvSpPr>
            <p:spPr bwMode="auto">
              <a:xfrm>
                <a:off x="2899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8"/>
              <p:cNvSpPr>
                <a:spLocks noChangeArrowheads="1"/>
              </p:cNvSpPr>
              <p:nvPr/>
            </p:nvSpPr>
            <p:spPr bwMode="auto">
              <a:xfrm>
                <a:off x="2935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2995" y="312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0"/>
              <p:cNvSpPr>
                <a:spLocks noChangeArrowheads="1"/>
              </p:cNvSpPr>
              <p:nvPr/>
            </p:nvSpPr>
            <p:spPr bwMode="auto">
              <a:xfrm>
                <a:off x="3023" y="3116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51"/>
            <p:cNvGrpSpPr>
              <a:grpSpLocks/>
            </p:cNvGrpSpPr>
            <p:nvPr/>
          </p:nvGrpSpPr>
          <p:grpSpPr bwMode="auto">
            <a:xfrm>
              <a:off x="4589463" y="5184775"/>
              <a:ext cx="1144587" cy="1390650"/>
              <a:chOff x="2891" y="3266"/>
              <a:chExt cx="721" cy="876"/>
            </a:xfrm>
          </p:grpSpPr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2891" y="3266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3027" y="3414"/>
                <a:ext cx="463" cy="43"/>
              </a:xfrm>
              <a:custGeom>
                <a:avLst/>
                <a:gdLst>
                  <a:gd name="T0" fmla="*/ 0 w 463"/>
                  <a:gd name="T1" fmla="*/ 6 h 43"/>
                  <a:gd name="T2" fmla="*/ 10 w 463"/>
                  <a:gd name="T3" fmla="*/ 6 h 43"/>
                  <a:gd name="T4" fmla="*/ 18 w 463"/>
                  <a:gd name="T5" fmla="*/ 10 h 43"/>
                  <a:gd name="T6" fmla="*/ 28 w 463"/>
                  <a:gd name="T7" fmla="*/ 12 h 43"/>
                  <a:gd name="T8" fmla="*/ 36 w 463"/>
                  <a:gd name="T9" fmla="*/ 18 h 43"/>
                  <a:gd name="T10" fmla="*/ 46 w 463"/>
                  <a:gd name="T11" fmla="*/ 22 h 43"/>
                  <a:gd name="T12" fmla="*/ 54 w 463"/>
                  <a:gd name="T13" fmla="*/ 24 h 43"/>
                  <a:gd name="T14" fmla="*/ 66 w 463"/>
                  <a:gd name="T15" fmla="*/ 24 h 43"/>
                  <a:gd name="T16" fmla="*/ 94 w 463"/>
                  <a:gd name="T17" fmla="*/ 28 h 43"/>
                  <a:gd name="T18" fmla="*/ 102 w 463"/>
                  <a:gd name="T19" fmla="*/ 30 h 43"/>
                  <a:gd name="T20" fmla="*/ 112 w 463"/>
                  <a:gd name="T21" fmla="*/ 30 h 43"/>
                  <a:gd name="T22" fmla="*/ 120 w 463"/>
                  <a:gd name="T23" fmla="*/ 34 h 43"/>
                  <a:gd name="T24" fmla="*/ 130 w 463"/>
                  <a:gd name="T25" fmla="*/ 34 h 43"/>
                  <a:gd name="T26" fmla="*/ 150 w 463"/>
                  <a:gd name="T27" fmla="*/ 36 h 43"/>
                  <a:gd name="T28" fmla="*/ 160 w 463"/>
                  <a:gd name="T29" fmla="*/ 40 h 43"/>
                  <a:gd name="T30" fmla="*/ 168 w 463"/>
                  <a:gd name="T31" fmla="*/ 40 h 43"/>
                  <a:gd name="T32" fmla="*/ 180 w 463"/>
                  <a:gd name="T33" fmla="*/ 42 h 43"/>
                  <a:gd name="T34" fmla="*/ 190 w 463"/>
                  <a:gd name="T35" fmla="*/ 42 h 43"/>
                  <a:gd name="T36" fmla="*/ 198 w 463"/>
                  <a:gd name="T37" fmla="*/ 42 h 43"/>
                  <a:gd name="T38" fmla="*/ 210 w 463"/>
                  <a:gd name="T39" fmla="*/ 42 h 43"/>
                  <a:gd name="T40" fmla="*/ 232 w 463"/>
                  <a:gd name="T41" fmla="*/ 42 h 43"/>
                  <a:gd name="T42" fmla="*/ 252 w 463"/>
                  <a:gd name="T43" fmla="*/ 42 h 43"/>
                  <a:gd name="T44" fmla="*/ 264 w 463"/>
                  <a:gd name="T45" fmla="*/ 42 h 43"/>
                  <a:gd name="T46" fmla="*/ 274 w 463"/>
                  <a:gd name="T47" fmla="*/ 42 h 43"/>
                  <a:gd name="T48" fmla="*/ 282 w 463"/>
                  <a:gd name="T49" fmla="*/ 42 h 43"/>
                  <a:gd name="T50" fmla="*/ 292 w 463"/>
                  <a:gd name="T51" fmla="*/ 42 h 43"/>
                  <a:gd name="T52" fmla="*/ 300 w 463"/>
                  <a:gd name="T53" fmla="*/ 42 h 43"/>
                  <a:gd name="T54" fmla="*/ 310 w 463"/>
                  <a:gd name="T55" fmla="*/ 40 h 43"/>
                  <a:gd name="T56" fmla="*/ 328 w 463"/>
                  <a:gd name="T57" fmla="*/ 38 h 43"/>
                  <a:gd name="T58" fmla="*/ 334 w 463"/>
                  <a:gd name="T59" fmla="*/ 40 h 43"/>
                  <a:gd name="T60" fmla="*/ 346 w 463"/>
                  <a:gd name="T61" fmla="*/ 36 h 43"/>
                  <a:gd name="T62" fmla="*/ 356 w 463"/>
                  <a:gd name="T63" fmla="*/ 36 h 43"/>
                  <a:gd name="T64" fmla="*/ 374 w 463"/>
                  <a:gd name="T65" fmla="*/ 36 h 43"/>
                  <a:gd name="T66" fmla="*/ 382 w 463"/>
                  <a:gd name="T67" fmla="*/ 36 h 43"/>
                  <a:gd name="T68" fmla="*/ 392 w 463"/>
                  <a:gd name="T69" fmla="*/ 34 h 43"/>
                  <a:gd name="T70" fmla="*/ 410 w 463"/>
                  <a:gd name="T71" fmla="*/ 30 h 43"/>
                  <a:gd name="T72" fmla="*/ 424 w 463"/>
                  <a:gd name="T73" fmla="*/ 28 h 43"/>
                  <a:gd name="T74" fmla="*/ 432 w 463"/>
                  <a:gd name="T75" fmla="*/ 24 h 43"/>
                  <a:gd name="T76" fmla="*/ 442 w 463"/>
                  <a:gd name="T77" fmla="*/ 20 h 43"/>
                  <a:gd name="T78" fmla="*/ 448 w 463"/>
                  <a:gd name="T79" fmla="*/ 14 h 43"/>
                  <a:gd name="T80" fmla="*/ 462 w 463"/>
                  <a:gd name="T81" fmla="*/ 8 h 43"/>
                  <a:gd name="T82" fmla="*/ 460 w 463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3">
                    <a:moveTo>
                      <a:pt x="0" y="6"/>
                    </a:moveTo>
                    <a:lnTo>
                      <a:pt x="10" y="6"/>
                    </a:lnTo>
                    <a:lnTo>
                      <a:pt x="18" y="10"/>
                    </a:lnTo>
                    <a:lnTo>
                      <a:pt x="28" y="12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94" y="28"/>
                    </a:lnTo>
                    <a:lnTo>
                      <a:pt x="102" y="30"/>
                    </a:lnTo>
                    <a:lnTo>
                      <a:pt x="112" y="30"/>
                    </a:lnTo>
                    <a:lnTo>
                      <a:pt x="120" y="34"/>
                    </a:lnTo>
                    <a:lnTo>
                      <a:pt x="130" y="34"/>
                    </a:lnTo>
                    <a:lnTo>
                      <a:pt x="150" y="36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80" y="42"/>
                    </a:lnTo>
                    <a:lnTo>
                      <a:pt x="190" y="42"/>
                    </a:lnTo>
                    <a:lnTo>
                      <a:pt x="198" y="42"/>
                    </a:lnTo>
                    <a:lnTo>
                      <a:pt x="210" y="42"/>
                    </a:lnTo>
                    <a:lnTo>
                      <a:pt x="232" y="42"/>
                    </a:lnTo>
                    <a:lnTo>
                      <a:pt x="252" y="42"/>
                    </a:lnTo>
                    <a:lnTo>
                      <a:pt x="264" y="42"/>
                    </a:lnTo>
                    <a:lnTo>
                      <a:pt x="274" y="42"/>
                    </a:lnTo>
                    <a:lnTo>
                      <a:pt x="282" y="42"/>
                    </a:lnTo>
                    <a:lnTo>
                      <a:pt x="292" y="42"/>
                    </a:lnTo>
                    <a:lnTo>
                      <a:pt x="300" y="42"/>
                    </a:lnTo>
                    <a:lnTo>
                      <a:pt x="310" y="40"/>
                    </a:lnTo>
                    <a:lnTo>
                      <a:pt x="328" y="38"/>
                    </a:lnTo>
                    <a:lnTo>
                      <a:pt x="334" y="40"/>
                    </a:lnTo>
                    <a:lnTo>
                      <a:pt x="346" y="36"/>
                    </a:lnTo>
                    <a:lnTo>
                      <a:pt x="356" y="36"/>
                    </a:lnTo>
                    <a:lnTo>
                      <a:pt x="374" y="36"/>
                    </a:lnTo>
                    <a:lnTo>
                      <a:pt x="382" y="36"/>
                    </a:lnTo>
                    <a:lnTo>
                      <a:pt x="392" y="34"/>
                    </a:lnTo>
                    <a:lnTo>
                      <a:pt x="410" y="30"/>
                    </a:lnTo>
                    <a:lnTo>
                      <a:pt x="424" y="28"/>
                    </a:lnTo>
                    <a:lnTo>
                      <a:pt x="432" y="24"/>
                    </a:lnTo>
                    <a:lnTo>
                      <a:pt x="442" y="20"/>
                    </a:lnTo>
                    <a:lnTo>
                      <a:pt x="448" y="14"/>
                    </a:lnTo>
                    <a:lnTo>
                      <a:pt x="462" y="8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3033" y="3386"/>
                <a:ext cx="455" cy="43"/>
              </a:xfrm>
              <a:custGeom>
                <a:avLst/>
                <a:gdLst>
                  <a:gd name="T0" fmla="*/ 0 w 455"/>
                  <a:gd name="T1" fmla="*/ 4 h 43"/>
                  <a:gd name="T2" fmla="*/ 10 w 455"/>
                  <a:gd name="T3" fmla="*/ 8 h 43"/>
                  <a:gd name="T4" fmla="*/ 12 w 455"/>
                  <a:gd name="T5" fmla="*/ 10 h 43"/>
                  <a:gd name="T6" fmla="*/ 20 w 455"/>
                  <a:gd name="T7" fmla="*/ 12 h 43"/>
                  <a:gd name="T8" fmla="*/ 28 w 455"/>
                  <a:gd name="T9" fmla="*/ 18 h 43"/>
                  <a:gd name="T10" fmla="*/ 38 w 455"/>
                  <a:gd name="T11" fmla="*/ 22 h 43"/>
                  <a:gd name="T12" fmla="*/ 48 w 455"/>
                  <a:gd name="T13" fmla="*/ 26 h 43"/>
                  <a:gd name="T14" fmla="*/ 64 w 455"/>
                  <a:gd name="T15" fmla="*/ 26 h 43"/>
                  <a:gd name="T16" fmla="*/ 78 w 455"/>
                  <a:gd name="T17" fmla="*/ 28 h 43"/>
                  <a:gd name="T18" fmla="*/ 88 w 455"/>
                  <a:gd name="T19" fmla="*/ 30 h 43"/>
                  <a:gd name="T20" fmla="*/ 96 w 455"/>
                  <a:gd name="T21" fmla="*/ 30 h 43"/>
                  <a:gd name="T22" fmla="*/ 106 w 455"/>
                  <a:gd name="T23" fmla="*/ 34 h 43"/>
                  <a:gd name="T24" fmla="*/ 114 w 455"/>
                  <a:gd name="T25" fmla="*/ 34 h 43"/>
                  <a:gd name="T26" fmla="*/ 136 w 455"/>
                  <a:gd name="T27" fmla="*/ 36 h 43"/>
                  <a:gd name="T28" fmla="*/ 144 w 455"/>
                  <a:gd name="T29" fmla="*/ 40 h 43"/>
                  <a:gd name="T30" fmla="*/ 154 w 455"/>
                  <a:gd name="T31" fmla="*/ 40 h 43"/>
                  <a:gd name="T32" fmla="*/ 166 w 455"/>
                  <a:gd name="T33" fmla="*/ 42 h 43"/>
                  <a:gd name="T34" fmla="*/ 174 w 455"/>
                  <a:gd name="T35" fmla="*/ 42 h 43"/>
                  <a:gd name="T36" fmla="*/ 184 w 455"/>
                  <a:gd name="T37" fmla="*/ 42 h 43"/>
                  <a:gd name="T38" fmla="*/ 196 w 455"/>
                  <a:gd name="T39" fmla="*/ 42 h 43"/>
                  <a:gd name="T40" fmla="*/ 216 w 455"/>
                  <a:gd name="T41" fmla="*/ 42 h 43"/>
                  <a:gd name="T42" fmla="*/ 238 w 455"/>
                  <a:gd name="T43" fmla="*/ 42 h 43"/>
                  <a:gd name="T44" fmla="*/ 250 w 455"/>
                  <a:gd name="T45" fmla="*/ 42 h 43"/>
                  <a:gd name="T46" fmla="*/ 258 w 455"/>
                  <a:gd name="T47" fmla="*/ 42 h 43"/>
                  <a:gd name="T48" fmla="*/ 268 w 455"/>
                  <a:gd name="T49" fmla="*/ 42 h 43"/>
                  <a:gd name="T50" fmla="*/ 276 w 455"/>
                  <a:gd name="T51" fmla="*/ 42 h 43"/>
                  <a:gd name="T52" fmla="*/ 286 w 455"/>
                  <a:gd name="T53" fmla="*/ 42 h 43"/>
                  <a:gd name="T54" fmla="*/ 294 w 455"/>
                  <a:gd name="T55" fmla="*/ 40 h 43"/>
                  <a:gd name="T56" fmla="*/ 312 w 455"/>
                  <a:gd name="T57" fmla="*/ 38 h 43"/>
                  <a:gd name="T58" fmla="*/ 318 w 455"/>
                  <a:gd name="T59" fmla="*/ 40 h 43"/>
                  <a:gd name="T60" fmla="*/ 330 w 455"/>
                  <a:gd name="T61" fmla="*/ 36 h 43"/>
                  <a:gd name="T62" fmla="*/ 342 w 455"/>
                  <a:gd name="T63" fmla="*/ 36 h 43"/>
                  <a:gd name="T64" fmla="*/ 360 w 455"/>
                  <a:gd name="T65" fmla="*/ 36 h 43"/>
                  <a:gd name="T66" fmla="*/ 366 w 455"/>
                  <a:gd name="T67" fmla="*/ 36 h 43"/>
                  <a:gd name="T68" fmla="*/ 378 w 455"/>
                  <a:gd name="T69" fmla="*/ 34 h 43"/>
                  <a:gd name="T70" fmla="*/ 394 w 455"/>
                  <a:gd name="T71" fmla="*/ 30 h 43"/>
                  <a:gd name="T72" fmla="*/ 408 w 455"/>
                  <a:gd name="T73" fmla="*/ 28 h 43"/>
                  <a:gd name="T74" fmla="*/ 418 w 455"/>
                  <a:gd name="T75" fmla="*/ 24 h 43"/>
                  <a:gd name="T76" fmla="*/ 426 w 455"/>
                  <a:gd name="T77" fmla="*/ 20 h 43"/>
                  <a:gd name="T78" fmla="*/ 434 w 455"/>
                  <a:gd name="T79" fmla="*/ 14 h 43"/>
                  <a:gd name="T80" fmla="*/ 454 w 455"/>
                  <a:gd name="T81" fmla="*/ 6 h 43"/>
                  <a:gd name="T82" fmla="*/ 444 w 455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5" h="43">
                    <a:moveTo>
                      <a:pt x="0" y="4"/>
                    </a:moveTo>
                    <a:lnTo>
                      <a:pt x="10" y="8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28" y="18"/>
                    </a:lnTo>
                    <a:lnTo>
                      <a:pt x="38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78" y="28"/>
                    </a:lnTo>
                    <a:lnTo>
                      <a:pt x="88" y="30"/>
                    </a:lnTo>
                    <a:lnTo>
                      <a:pt x="96" y="30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4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6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58" y="42"/>
                    </a:lnTo>
                    <a:lnTo>
                      <a:pt x="268" y="42"/>
                    </a:lnTo>
                    <a:lnTo>
                      <a:pt x="276" y="42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312" y="38"/>
                    </a:lnTo>
                    <a:lnTo>
                      <a:pt x="318" y="40"/>
                    </a:lnTo>
                    <a:lnTo>
                      <a:pt x="330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6" y="36"/>
                    </a:lnTo>
                    <a:lnTo>
                      <a:pt x="378" y="34"/>
                    </a:lnTo>
                    <a:lnTo>
                      <a:pt x="394" y="30"/>
                    </a:lnTo>
                    <a:lnTo>
                      <a:pt x="408" y="28"/>
                    </a:lnTo>
                    <a:lnTo>
                      <a:pt x="418" y="24"/>
                    </a:lnTo>
                    <a:lnTo>
                      <a:pt x="426" y="20"/>
                    </a:lnTo>
                    <a:lnTo>
                      <a:pt x="434" y="14"/>
                    </a:lnTo>
                    <a:lnTo>
                      <a:pt x="454" y="6"/>
                    </a:lnTo>
                    <a:lnTo>
                      <a:pt x="4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3033" y="3356"/>
                <a:ext cx="449" cy="43"/>
              </a:xfrm>
              <a:custGeom>
                <a:avLst/>
                <a:gdLst>
                  <a:gd name="T0" fmla="*/ 0 w 449"/>
                  <a:gd name="T1" fmla="*/ 4 h 43"/>
                  <a:gd name="T2" fmla="*/ 12 w 449"/>
                  <a:gd name="T3" fmla="*/ 8 h 43"/>
                  <a:gd name="T4" fmla="*/ 14 w 449"/>
                  <a:gd name="T5" fmla="*/ 10 h 43"/>
                  <a:gd name="T6" fmla="*/ 20 w 449"/>
                  <a:gd name="T7" fmla="*/ 12 h 43"/>
                  <a:gd name="T8" fmla="*/ 30 w 449"/>
                  <a:gd name="T9" fmla="*/ 18 h 43"/>
                  <a:gd name="T10" fmla="*/ 40 w 449"/>
                  <a:gd name="T11" fmla="*/ 22 h 43"/>
                  <a:gd name="T12" fmla="*/ 48 w 449"/>
                  <a:gd name="T13" fmla="*/ 26 h 43"/>
                  <a:gd name="T14" fmla="*/ 64 w 449"/>
                  <a:gd name="T15" fmla="*/ 26 h 43"/>
                  <a:gd name="T16" fmla="*/ 80 w 449"/>
                  <a:gd name="T17" fmla="*/ 28 h 43"/>
                  <a:gd name="T18" fmla="*/ 88 w 449"/>
                  <a:gd name="T19" fmla="*/ 30 h 43"/>
                  <a:gd name="T20" fmla="*/ 98 w 449"/>
                  <a:gd name="T21" fmla="*/ 30 h 43"/>
                  <a:gd name="T22" fmla="*/ 106 w 449"/>
                  <a:gd name="T23" fmla="*/ 34 h 43"/>
                  <a:gd name="T24" fmla="*/ 116 w 449"/>
                  <a:gd name="T25" fmla="*/ 34 h 43"/>
                  <a:gd name="T26" fmla="*/ 136 w 449"/>
                  <a:gd name="T27" fmla="*/ 36 h 43"/>
                  <a:gd name="T28" fmla="*/ 146 w 449"/>
                  <a:gd name="T29" fmla="*/ 40 h 43"/>
                  <a:gd name="T30" fmla="*/ 154 w 449"/>
                  <a:gd name="T31" fmla="*/ 40 h 43"/>
                  <a:gd name="T32" fmla="*/ 166 w 449"/>
                  <a:gd name="T33" fmla="*/ 42 h 43"/>
                  <a:gd name="T34" fmla="*/ 176 w 449"/>
                  <a:gd name="T35" fmla="*/ 42 h 43"/>
                  <a:gd name="T36" fmla="*/ 184 w 449"/>
                  <a:gd name="T37" fmla="*/ 42 h 43"/>
                  <a:gd name="T38" fmla="*/ 196 w 449"/>
                  <a:gd name="T39" fmla="*/ 42 h 43"/>
                  <a:gd name="T40" fmla="*/ 218 w 449"/>
                  <a:gd name="T41" fmla="*/ 42 h 43"/>
                  <a:gd name="T42" fmla="*/ 238 w 449"/>
                  <a:gd name="T43" fmla="*/ 42 h 43"/>
                  <a:gd name="T44" fmla="*/ 250 w 449"/>
                  <a:gd name="T45" fmla="*/ 42 h 43"/>
                  <a:gd name="T46" fmla="*/ 260 w 449"/>
                  <a:gd name="T47" fmla="*/ 42 h 43"/>
                  <a:gd name="T48" fmla="*/ 268 w 449"/>
                  <a:gd name="T49" fmla="*/ 42 h 43"/>
                  <a:gd name="T50" fmla="*/ 278 w 449"/>
                  <a:gd name="T51" fmla="*/ 42 h 43"/>
                  <a:gd name="T52" fmla="*/ 286 w 449"/>
                  <a:gd name="T53" fmla="*/ 42 h 43"/>
                  <a:gd name="T54" fmla="*/ 296 w 449"/>
                  <a:gd name="T55" fmla="*/ 40 h 43"/>
                  <a:gd name="T56" fmla="*/ 314 w 449"/>
                  <a:gd name="T57" fmla="*/ 38 h 43"/>
                  <a:gd name="T58" fmla="*/ 320 w 449"/>
                  <a:gd name="T59" fmla="*/ 40 h 43"/>
                  <a:gd name="T60" fmla="*/ 332 w 449"/>
                  <a:gd name="T61" fmla="*/ 36 h 43"/>
                  <a:gd name="T62" fmla="*/ 342 w 449"/>
                  <a:gd name="T63" fmla="*/ 36 h 43"/>
                  <a:gd name="T64" fmla="*/ 360 w 449"/>
                  <a:gd name="T65" fmla="*/ 36 h 43"/>
                  <a:gd name="T66" fmla="*/ 368 w 449"/>
                  <a:gd name="T67" fmla="*/ 36 h 43"/>
                  <a:gd name="T68" fmla="*/ 378 w 449"/>
                  <a:gd name="T69" fmla="*/ 34 h 43"/>
                  <a:gd name="T70" fmla="*/ 396 w 449"/>
                  <a:gd name="T71" fmla="*/ 30 h 43"/>
                  <a:gd name="T72" fmla="*/ 410 w 449"/>
                  <a:gd name="T73" fmla="*/ 28 h 43"/>
                  <a:gd name="T74" fmla="*/ 418 w 449"/>
                  <a:gd name="T75" fmla="*/ 24 h 43"/>
                  <a:gd name="T76" fmla="*/ 428 w 449"/>
                  <a:gd name="T77" fmla="*/ 20 h 43"/>
                  <a:gd name="T78" fmla="*/ 434 w 449"/>
                  <a:gd name="T79" fmla="*/ 14 h 43"/>
                  <a:gd name="T80" fmla="*/ 448 w 449"/>
                  <a:gd name="T81" fmla="*/ 8 h 43"/>
                  <a:gd name="T82" fmla="*/ 446 w 449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43">
                    <a:moveTo>
                      <a:pt x="0" y="4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30" y="18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88" y="30"/>
                    </a:lnTo>
                    <a:lnTo>
                      <a:pt x="98" y="30"/>
                    </a:lnTo>
                    <a:lnTo>
                      <a:pt x="106" y="34"/>
                    </a:lnTo>
                    <a:lnTo>
                      <a:pt x="116" y="34"/>
                    </a:lnTo>
                    <a:lnTo>
                      <a:pt x="136" y="36"/>
                    </a:lnTo>
                    <a:lnTo>
                      <a:pt x="146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6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8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60" y="42"/>
                    </a:lnTo>
                    <a:lnTo>
                      <a:pt x="268" y="42"/>
                    </a:lnTo>
                    <a:lnTo>
                      <a:pt x="278" y="42"/>
                    </a:lnTo>
                    <a:lnTo>
                      <a:pt x="286" y="42"/>
                    </a:lnTo>
                    <a:lnTo>
                      <a:pt x="296" y="40"/>
                    </a:lnTo>
                    <a:lnTo>
                      <a:pt x="314" y="38"/>
                    </a:lnTo>
                    <a:lnTo>
                      <a:pt x="320" y="40"/>
                    </a:lnTo>
                    <a:lnTo>
                      <a:pt x="332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8" y="36"/>
                    </a:lnTo>
                    <a:lnTo>
                      <a:pt x="378" y="34"/>
                    </a:lnTo>
                    <a:lnTo>
                      <a:pt x="396" y="30"/>
                    </a:lnTo>
                    <a:lnTo>
                      <a:pt x="410" y="28"/>
                    </a:lnTo>
                    <a:lnTo>
                      <a:pt x="418" y="24"/>
                    </a:lnTo>
                    <a:lnTo>
                      <a:pt x="428" y="20"/>
                    </a:lnTo>
                    <a:lnTo>
                      <a:pt x="434" y="14"/>
                    </a:lnTo>
                    <a:lnTo>
                      <a:pt x="448" y="8"/>
                    </a:lnTo>
                    <a:lnTo>
                      <a:pt x="44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6"/>
            <p:cNvGrpSpPr>
              <a:grpSpLocks/>
            </p:cNvGrpSpPr>
            <p:nvPr/>
          </p:nvGrpSpPr>
          <p:grpSpPr bwMode="auto">
            <a:xfrm>
              <a:off x="5122863" y="5165725"/>
              <a:ext cx="1144587" cy="1390650"/>
              <a:chOff x="3227" y="3254"/>
              <a:chExt cx="721" cy="876"/>
            </a:xfrm>
          </p:grpSpPr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3227" y="3254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6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58"/>
              <p:cNvGrpSpPr>
                <a:grpSpLocks/>
              </p:cNvGrpSpPr>
              <p:nvPr/>
            </p:nvGrpSpPr>
            <p:grpSpPr bwMode="auto">
              <a:xfrm>
                <a:off x="3363" y="3402"/>
                <a:ext cx="463" cy="43"/>
                <a:chOff x="3363" y="3402"/>
                <a:chExt cx="463" cy="43"/>
              </a:xfrm>
            </p:grpSpPr>
            <p:sp>
              <p:nvSpPr>
                <p:cNvPr id="70" name="Freeform 59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60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61"/>
              <p:cNvGrpSpPr>
                <a:grpSpLocks/>
              </p:cNvGrpSpPr>
              <p:nvPr/>
            </p:nvGrpSpPr>
            <p:grpSpPr bwMode="auto">
              <a:xfrm>
                <a:off x="3369" y="3374"/>
                <a:ext cx="455" cy="43"/>
                <a:chOff x="3369" y="3374"/>
                <a:chExt cx="455" cy="43"/>
              </a:xfrm>
            </p:grpSpPr>
            <p:sp>
              <p:nvSpPr>
                <p:cNvPr id="68" name="Freeform 62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3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3369" y="3344"/>
                <a:ext cx="449" cy="43"/>
                <a:chOff x="3369" y="3344"/>
                <a:chExt cx="449" cy="43"/>
              </a:xfrm>
            </p:grpSpPr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" name="Group 67"/>
            <p:cNvGrpSpPr>
              <a:grpSpLocks/>
            </p:cNvGrpSpPr>
            <p:nvPr/>
          </p:nvGrpSpPr>
          <p:grpSpPr bwMode="auto">
            <a:xfrm>
              <a:off x="2630488" y="5070475"/>
              <a:ext cx="1066800" cy="1200150"/>
              <a:chOff x="1657" y="3194"/>
              <a:chExt cx="672" cy="756"/>
            </a:xfrm>
          </p:grpSpPr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1657" y="3194"/>
                <a:ext cx="672" cy="756"/>
              </a:xfrm>
              <a:custGeom>
                <a:avLst/>
                <a:gdLst>
                  <a:gd name="T0" fmla="*/ 123 w 672"/>
                  <a:gd name="T1" fmla="*/ 176 h 756"/>
                  <a:gd name="T2" fmla="*/ 123 w 672"/>
                  <a:gd name="T3" fmla="*/ 114 h 756"/>
                  <a:gd name="T4" fmla="*/ 159 w 672"/>
                  <a:gd name="T5" fmla="*/ 54 h 756"/>
                  <a:gd name="T6" fmla="*/ 223 w 672"/>
                  <a:gd name="T7" fmla="*/ 22 h 756"/>
                  <a:gd name="T8" fmla="*/ 291 w 672"/>
                  <a:gd name="T9" fmla="*/ 4 h 756"/>
                  <a:gd name="T10" fmla="*/ 357 w 672"/>
                  <a:gd name="T11" fmla="*/ 0 h 756"/>
                  <a:gd name="T12" fmla="*/ 425 w 672"/>
                  <a:gd name="T13" fmla="*/ 0 h 756"/>
                  <a:gd name="T14" fmla="*/ 493 w 672"/>
                  <a:gd name="T15" fmla="*/ 32 h 756"/>
                  <a:gd name="T16" fmla="*/ 551 w 672"/>
                  <a:gd name="T17" fmla="*/ 80 h 756"/>
                  <a:gd name="T18" fmla="*/ 559 w 672"/>
                  <a:gd name="T19" fmla="*/ 156 h 756"/>
                  <a:gd name="T20" fmla="*/ 559 w 672"/>
                  <a:gd name="T21" fmla="*/ 218 h 756"/>
                  <a:gd name="T22" fmla="*/ 559 w 672"/>
                  <a:gd name="T23" fmla="*/ 290 h 756"/>
                  <a:gd name="T24" fmla="*/ 581 w 672"/>
                  <a:gd name="T25" fmla="*/ 352 h 756"/>
                  <a:gd name="T26" fmla="*/ 605 w 672"/>
                  <a:gd name="T27" fmla="*/ 414 h 756"/>
                  <a:gd name="T28" fmla="*/ 627 w 672"/>
                  <a:gd name="T29" fmla="*/ 476 h 756"/>
                  <a:gd name="T30" fmla="*/ 637 w 672"/>
                  <a:gd name="T31" fmla="*/ 550 h 756"/>
                  <a:gd name="T32" fmla="*/ 649 w 672"/>
                  <a:gd name="T33" fmla="*/ 611 h 756"/>
                  <a:gd name="T34" fmla="*/ 671 w 672"/>
                  <a:gd name="T35" fmla="*/ 673 h 756"/>
                  <a:gd name="T36" fmla="*/ 671 w 672"/>
                  <a:gd name="T37" fmla="*/ 735 h 756"/>
                  <a:gd name="T38" fmla="*/ 605 w 672"/>
                  <a:gd name="T39" fmla="*/ 755 h 756"/>
                  <a:gd name="T40" fmla="*/ 493 w 672"/>
                  <a:gd name="T41" fmla="*/ 745 h 756"/>
                  <a:gd name="T42" fmla="*/ 425 w 672"/>
                  <a:gd name="T43" fmla="*/ 745 h 756"/>
                  <a:gd name="T44" fmla="*/ 357 w 672"/>
                  <a:gd name="T45" fmla="*/ 745 h 756"/>
                  <a:gd name="T46" fmla="*/ 291 w 672"/>
                  <a:gd name="T47" fmla="*/ 745 h 756"/>
                  <a:gd name="T48" fmla="*/ 223 w 672"/>
                  <a:gd name="T49" fmla="*/ 745 h 756"/>
                  <a:gd name="T50" fmla="*/ 145 w 672"/>
                  <a:gd name="T51" fmla="*/ 745 h 756"/>
                  <a:gd name="T52" fmla="*/ 77 w 672"/>
                  <a:gd name="T53" fmla="*/ 745 h 756"/>
                  <a:gd name="T54" fmla="*/ 12 w 672"/>
                  <a:gd name="T55" fmla="*/ 745 h 756"/>
                  <a:gd name="T56" fmla="*/ 0 w 672"/>
                  <a:gd name="T57" fmla="*/ 683 h 756"/>
                  <a:gd name="T58" fmla="*/ 12 w 672"/>
                  <a:gd name="T59" fmla="*/ 621 h 756"/>
                  <a:gd name="T60" fmla="*/ 56 w 672"/>
                  <a:gd name="T61" fmla="*/ 560 h 756"/>
                  <a:gd name="T62" fmla="*/ 77 w 672"/>
                  <a:gd name="T63" fmla="*/ 498 h 756"/>
                  <a:gd name="T64" fmla="*/ 77 w 672"/>
                  <a:gd name="T65" fmla="*/ 436 h 756"/>
                  <a:gd name="T66" fmla="*/ 101 w 672"/>
                  <a:gd name="T67" fmla="*/ 374 h 756"/>
                  <a:gd name="T68" fmla="*/ 111 w 672"/>
                  <a:gd name="T69" fmla="*/ 312 h 756"/>
                  <a:gd name="T70" fmla="*/ 111 w 672"/>
                  <a:gd name="T71" fmla="*/ 250 h 756"/>
                  <a:gd name="T72" fmla="*/ 123 w 672"/>
                  <a:gd name="T73" fmla="*/ 2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2" h="756">
                    <a:moveTo>
                      <a:pt x="123" y="208"/>
                    </a:moveTo>
                    <a:lnTo>
                      <a:pt x="123" y="176"/>
                    </a:lnTo>
                    <a:lnTo>
                      <a:pt x="123" y="146"/>
                    </a:lnTo>
                    <a:lnTo>
                      <a:pt x="123" y="114"/>
                    </a:lnTo>
                    <a:lnTo>
                      <a:pt x="129" y="80"/>
                    </a:lnTo>
                    <a:lnTo>
                      <a:pt x="159" y="54"/>
                    </a:lnTo>
                    <a:lnTo>
                      <a:pt x="189" y="36"/>
                    </a:lnTo>
                    <a:lnTo>
                      <a:pt x="223" y="22"/>
                    </a:lnTo>
                    <a:lnTo>
                      <a:pt x="257" y="10"/>
                    </a:lnTo>
                    <a:lnTo>
                      <a:pt x="291" y="4"/>
                    </a:lnTo>
                    <a:lnTo>
                      <a:pt x="325" y="0"/>
                    </a:lnTo>
                    <a:lnTo>
                      <a:pt x="357" y="0"/>
                    </a:lnTo>
                    <a:lnTo>
                      <a:pt x="391" y="0"/>
                    </a:lnTo>
                    <a:lnTo>
                      <a:pt x="425" y="0"/>
                    </a:lnTo>
                    <a:lnTo>
                      <a:pt x="459" y="14"/>
                    </a:lnTo>
                    <a:lnTo>
                      <a:pt x="493" y="32"/>
                    </a:lnTo>
                    <a:lnTo>
                      <a:pt x="533" y="62"/>
                    </a:lnTo>
                    <a:lnTo>
                      <a:pt x="551" y="80"/>
                    </a:lnTo>
                    <a:lnTo>
                      <a:pt x="559" y="124"/>
                    </a:lnTo>
                    <a:lnTo>
                      <a:pt x="559" y="156"/>
                    </a:lnTo>
                    <a:lnTo>
                      <a:pt x="559" y="186"/>
                    </a:lnTo>
                    <a:lnTo>
                      <a:pt x="559" y="218"/>
                    </a:lnTo>
                    <a:lnTo>
                      <a:pt x="559" y="260"/>
                    </a:lnTo>
                    <a:lnTo>
                      <a:pt x="559" y="290"/>
                    </a:lnTo>
                    <a:lnTo>
                      <a:pt x="571" y="322"/>
                    </a:lnTo>
                    <a:lnTo>
                      <a:pt x="581" y="352"/>
                    </a:lnTo>
                    <a:lnTo>
                      <a:pt x="593" y="384"/>
                    </a:lnTo>
                    <a:lnTo>
                      <a:pt x="605" y="414"/>
                    </a:lnTo>
                    <a:lnTo>
                      <a:pt x="615" y="446"/>
                    </a:lnTo>
                    <a:lnTo>
                      <a:pt x="627" y="476"/>
                    </a:lnTo>
                    <a:lnTo>
                      <a:pt x="637" y="518"/>
                    </a:lnTo>
                    <a:lnTo>
                      <a:pt x="637" y="550"/>
                    </a:lnTo>
                    <a:lnTo>
                      <a:pt x="649" y="580"/>
                    </a:lnTo>
                    <a:lnTo>
                      <a:pt x="649" y="611"/>
                    </a:lnTo>
                    <a:lnTo>
                      <a:pt x="649" y="641"/>
                    </a:lnTo>
                    <a:lnTo>
                      <a:pt x="671" y="673"/>
                    </a:lnTo>
                    <a:lnTo>
                      <a:pt x="671" y="703"/>
                    </a:lnTo>
                    <a:lnTo>
                      <a:pt x="671" y="735"/>
                    </a:lnTo>
                    <a:lnTo>
                      <a:pt x="637" y="755"/>
                    </a:lnTo>
                    <a:lnTo>
                      <a:pt x="605" y="755"/>
                    </a:lnTo>
                    <a:lnTo>
                      <a:pt x="571" y="755"/>
                    </a:lnTo>
                    <a:lnTo>
                      <a:pt x="493" y="745"/>
                    </a:lnTo>
                    <a:lnTo>
                      <a:pt x="459" y="745"/>
                    </a:lnTo>
                    <a:lnTo>
                      <a:pt x="425" y="745"/>
                    </a:lnTo>
                    <a:lnTo>
                      <a:pt x="391" y="745"/>
                    </a:lnTo>
                    <a:lnTo>
                      <a:pt x="357" y="745"/>
                    </a:lnTo>
                    <a:lnTo>
                      <a:pt x="325" y="745"/>
                    </a:lnTo>
                    <a:lnTo>
                      <a:pt x="291" y="745"/>
                    </a:lnTo>
                    <a:lnTo>
                      <a:pt x="257" y="745"/>
                    </a:lnTo>
                    <a:lnTo>
                      <a:pt x="223" y="745"/>
                    </a:lnTo>
                    <a:lnTo>
                      <a:pt x="189" y="745"/>
                    </a:lnTo>
                    <a:lnTo>
                      <a:pt x="145" y="745"/>
                    </a:lnTo>
                    <a:lnTo>
                      <a:pt x="111" y="745"/>
                    </a:lnTo>
                    <a:lnTo>
                      <a:pt x="77" y="745"/>
                    </a:lnTo>
                    <a:lnTo>
                      <a:pt x="46" y="745"/>
                    </a:lnTo>
                    <a:lnTo>
                      <a:pt x="12" y="745"/>
                    </a:lnTo>
                    <a:lnTo>
                      <a:pt x="0" y="715"/>
                    </a:lnTo>
                    <a:lnTo>
                      <a:pt x="0" y="683"/>
                    </a:lnTo>
                    <a:lnTo>
                      <a:pt x="0" y="651"/>
                    </a:lnTo>
                    <a:lnTo>
                      <a:pt x="12" y="621"/>
                    </a:lnTo>
                    <a:lnTo>
                      <a:pt x="34" y="589"/>
                    </a:lnTo>
                    <a:lnTo>
                      <a:pt x="56" y="560"/>
                    </a:lnTo>
                    <a:lnTo>
                      <a:pt x="68" y="528"/>
                    </a:lnTo>
                    <a:lnTo>
                      <a:pt x="77" y="498"/>
                    </a:lnTo>
                    <a:lnTo>
                      <a:pt x="77" y="466"/>
                    </a:lnTo>
                    <a:lnTo>
                      <a:pt x="77" y="436"/>
                    </a:lnTo>
                    <a:lnTo>
                      <a:pt x="101" y="404"/>
                    </a:lnTo>
                    <a:lnTo>
                      <a:pt x="101" y="374"/>
                    </a:lnTo>
                    <a:lnTo>
                      <a:pt x="111" y="342"/>
                    </a:lnTo>
                    <a:lnTo>
                      <a:pt x="111" y="312"/>
                    </a:lnTo>
                    <a:lnTo>
                      <a:pt x="111" y="280"/>
                    </a:lnTo>
                    <a:lnTo>
                      <a:pt x="111" y="250"/>
                    </a:lnTo>
                    <a:lnTo>
                      <a:pt x="115" y="224"/>
                    </a:lnTo>
                    <a:lnTo>
                      <a:pt x="123" y="208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1782" y="3322"/>
                <a:ext cx="431" cy="37"/>
              </a:xfrm>
              <a:custGeom>
                <a:avLst/>
                <a:gdLst>
                  <a:gd name="T0" fmla="*/ 0 w 431"/>
                  <a:gd name="T1" fmla="*/ 6 h 37"/>
                  <a:gd name="T2" fmla="*/ 8 w 431"/>
                  <a:gd name="T3" fmla="*/ 6 h 37"/>
                  <a:gd name="T4" fmla="*/ 16 w 431"/>
                  <a:gd name="T5" fmla="*/ 8 h 37"/>
                  <a:gd name="T6" fmla="*/ 24 w 431"/>
                  <a:gd name="T7" fmla="*/ 10 h 37"/>
                  <a:gd name="T8" fmla="*/ 34 w 431"/>
                  <a:gd name="T9" fmla="*/ 16 h 37"/>
                  <a:gd name="T10" fmla="*/ 42 w 431"/>
                  <a:gd name="T11" fmla="*/ 18 h 37"/>
                  <a:gd name="T12" fmla="*/ 50 w 431"/>
                  <a:gd name="T13" fmla="*/ 22 h 37"/>
                  <a:gd name="T14" fmla="*/ 62 w 431"/>
                  <a:gd name="T15" fmla="*/ 22 h 37"/>
                  <a:gd name="T16" fmla="*/ 86 w 431"/>
                  <a:gd name="T17" fmla="*/ 24 h 37"/>
                  <a:gd name="T18" fmla="*/ 94 w 431"/>
                  <a:gd name="T19" fmla="*/ 26 h 37"/>
                  <a:gd name="T20" fmla="*/ 104 w 431"/>
                  <a:gd name="T21" fmla="*/ 26 h 37"/>
                  <a:gd name="T22" fmla="*/ 112 w 431"/>
                  <a:gd name="T23" fmla="*/ 28 h 37"/>
                  <a:gd name="T24" fmla="*/ 120 w 431"/>
                  <a:gd name="T25" fmla="*/ 28 h 37"/>
                  <a:gd name="T26" fmla="*/ 140 w 431"/>
                  <a:gd name="T27" fmla="*/ 32 h 37"/>
                  <a:gd name="T28" fmla="*/ 148 w 431"/>
                  <a:gd name="T29" fmla="*/ 34 h 37"/>
                  <a:gd name="T30" fmla="*/ 156 w 431"/>
                  <a:gd name="T31" fmla="*/ 34 h 37"/>
                  <a:gd name="T32" fmla="*/ 168 w 431"/>
                  <a:gd name="T33" fmla="*/ 36 h 37"/>
                  <a:gd name="T34" fmla="*/ 176 w 431"/>
                  <a:gd name="T35" fmla="*/ 36 h 37"/>
                  <a:gd name="T36" fmla="*/ 184 w 431"/>
                  <a:gd name="T37" fmla="*/ 36 h 37"/>
                  <a:gd name="T38" fmla="*/ 196 w 431"/>
                  <a:gd name="T39" fmla="*/ 36 h 37"/>
                  <a:gd name="T40" fmla="*/ 216 w 431"/>
                  <a:gd name="T41" fmla="*/ 36 h 37"/>
                  <a:gd name="T42" fmla="*/ 234 w 431"/>
                  <a:gd name="T43" fmla="*/ 36 h 37"/>
                  <a:gd name="T44" fmla="*/ 246 w 431"/>
                  <a:gd name="T45" fmla="*/ 36 h 37"/>
                  <a:gd name="T46" fmla="*/ 254 w 431"/>
                  <a:gd name="T47" fmla="*/ 36 h 37"/>
                  <a:gd name="T48" fmla="*/ 262 w 431"/>
                  <a:gd name="T49" fmla="*/ 36 h 37"/>
                  <a:gd name="T50" fmla="*/ 270 w 431"/>
                  <a:gd name="T51" fmla="*/ 36 h 37"/>
                  <a:gd name="T52" fmla="*/ 280 w 431"/>
                  <a:gd name="T53" fmla="*/ 36 h 37"/>
                  <a:gd name="T54" fmla="*/ 288 w 431"/>
                  <a:gd name="T55" fmla="*/ 34 h 37"/>
                  <a:gd name="T56" fmla="*/ 304 w 431"/>
                  <a:gd name="T57" fmla="*/ 34 h 37"/>
                  <a:gd name="T58" fmla="*/ 310 w 431"/>
                  <a:gd name="T59" fmla="*/ 34 h 37"/>
                  <a:gd name="T60" fmla="*/ 322 w 431"/>
                  <a:gd name="T61" fmla="*/ 32 h 37"/>
                  <a:gd name="T62" fmla="*/ 332 w 431"/>
                  <a:gd name="T63" fmla="*/ 32 h 37"/>
                  <a:gd name="T64" fmla="*/ 348 w 431"/>
                  <a:gd name="T65" fmla="*/ 32 h 37"/>
                  <a:gd name="T66" fmla="*/ 354 w 431"/>
                  <a:gd name="T67" fmla="*/ 30 h 37"/>
                  <a:gd name="T68" fmla="*/ 366 w 431"/>
                  <a:gd name="T69" fmla="*/ 30 h 37"/>
                  <a:gd name="T70" fmla="*/ 382 w 431"/>
                  <a:gd name="T71" fmla="*/ 26 h 37"/>
                  <a:gd name="T72" fmla="*/ 394 w 431"/>
                  <a:gd name="T73" fmla="*/ 24 h 37"/>
                  <a:gd name="T74" fmla="*/ 402 w 431"/>
                  <a:gd name="T75" fmla="*/ 22 h 37"/>
                  <a:gd name="T76" fmla="*/ 410 w 431"/>
                  <a:gd name="T77" fmla="*/ 16 h 37"/>
                  <a:gd name="T78" fmla="*/ 418 w 431"/>
                  <a:gd name="T79" fmla="*/ 12 h 37"/>
                  <a:gd name="T80" fmla="*/ 430 w 431"/>
                  <a:gd name="T81" fmla="*/ 8 h 37"/>
                  <a:gd name="T82" fmla="*/ 428 w 431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37">
                    <a:moveTo>
                      <a:pt x="0" y="6"/>
                    </a:moveTo>
                    <a:lnTo>
                      <a:pt x="8" y="6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50" y="22"/>
                    </a:lnTo>
                    <a:lnTo>
                      <a:pt x="62" y="22"/>
                    </a:lnTo>
                    <a:lnTo>
                      <a:pt x="86" y="24"/>
                    </a:lnTo>
                    <a:lnTo>
                      <a:pt x="94" y="26"/>
                    </a:lnTo>
                    <a:lnTo>
                      <a:pt x="104" y="26"/>
                    </a:lnTo>
                    <a:lnTo>
                      <a:pt x="112" y="28"/>
                    </a:lnTo>
                    <a:lnTo>
                      <a:pt x="120" y="28"/>
                    </a:lnTo>
                    <a:lnTo>
                      <a:pt x="140" y="32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8" y="36"/>
                    </a:lnTo>
                    <a:lnTo>
                      <a:pt x="176" y="36"/>
                    </a:lnTo>
                    <a:lnTo>
                      <a:pt x="184" y="36"/>
                    </a:lnTo>
                    <a:lnTo>
                      <a:pt x="196" y="36"/>
                    </a:lnTo>
                    <a:lnTo>
                      <a:pt x="216" y="36"/>
                    </a:lnTo>
                    <a:lnTo>
                      <a:pt x="234" y="36"/>
                    </a:lnTo>
                    <a:lnTo>
                      <a:pt x="246" y="36"/>
                    </a:lnTo>
                    <a:lnTo>
                      <a:pt x="254" y="36"/>
                    </a:lnTo>
                    <a:lnTo>
                      <a:pt x="262" y="36"/>
                    </a:lnTo>
                    <a:lnTo>
                      <a:pt x="270" y="36"/>
                    </a:lnTo>
                    <a:lnTo>
                      <a:pt x="280" y="36"/>
                    </a:lnTo>
                    <a:lnTo>
                      <a:pt x="288" y="34"/>
                    </a:lnTo>
                    <a:lnTo>
                      <a:pt x="304" y="34"/>
                    </a:lnTo>
                    <a:lnTo>
                      <a:pt x="310" y="34"/>
                    </a:lnTo>
                    <a:lnTo>
                      <a:pt x="322" y="32"/>
                    </a:lnTo>
                    <a:lnTo>
                      <a:pt x="332" y="32"/>
                    </a:lnTo>
                    <a:lnTo>
                      <a:pt x="348" y="32"/>
                    </a:lnTo>
                    <a:lnTo>
                      <a:pt x="354" y="30"/>
                    </a:lnTo>
                    <a:lnTo>
                      <a:pt x="366" y="30"/>
                    </a:lnTo>
                    <a:lnTo>
                      <a:pt x="382" y="26"/>
                    </a:lnTo>
                    <a:lnTo>
                      <a:pt x="394" y="24"/>
                    </a:lnTo>
                    <a:lnTo>
                      <a:pt x="402" y="22"/>
                    </a:lnTo>
                    <a:lnTo>
                      <a:pt x="410" y="16"/>
                    </a:lnTo>
                    <a:lnTo>
                      <a:pt x="418" y="12"/>
                    </a:lnTo>
                    <a:lnTo>
                      <a:pt x="430" y="8"/>
                    </a:lnTo>
                    <a:lnTo>
                      <a:pt x="42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1788" y="3298"/>
                <a:ext cx="425" cy="37"/>
              </a:xfrm>
              <a:custGeom>
                <a:avLst/>
                <a:gdLst>
                  <a:gd name="T0" fmla="*/ 0 w 425"/>
                  <a:gd name="T1" fmla="*/ 4 h 37"/>
                  <a:gd name="T2" fmla="*/ 10 w 425"/>
                  <a:gd name="T3" fmla="*/ 6 h 37"/>
                  <a:gd name="T4" fmla="*/ 12 w 425"/>
                  <a:gd name="T5" fmla="*/ 8 h 37"/>
                  <a:gd name="T6" fmla="*/ 20 w 425"/>
                  <a:gd name="T7" fmla="*/ 10 h 37"/>
                  <a:gd name="T8" fmla="*/ 28 w 425"/>
                  <a:gd name="T9" fmla="*/ 16 h 37"/>
                  <a:gd name="T10" fmla="*/ 36 w 425"/>
                  <a:gd name="T11" fmla="*/ 18 h 37"/>
                  <a:gd name="T12" fmla="*/ 46 w 425"/>
                  <a:gd name="T13" fmla="*/ 22 h 37"/>
                  <a:gd name="T14" fmla="*/ 60 w 425"/>
                  <a:gd name="T15" fmla="*/ 22 h 37"/>
                  <a:gd name="T16" fmla="*/ 74 w 425"/>
                  <a:gd name="T17" fmla="*/ 24 h 37"/>
                  <a:gd name="T18" fmla="*/ 82 w 425"/>
                  <a:gd name="T19" fmla="*/ 26 h 37"/>
                  <a:gd name="T20" fmla="*/ 90 w 425"/>
                  <a:gd name="T21" fmla="*/ 26 h 37"/>
                  <a:gd name="T22" fmla="*/ 100 w 425"/>
                  <a:gd name="T23" fmla="*/ 28 h 37"/>
                  <a:gd name="T24" fmla="*/ 108 w 425"/>
                  <a:gd name="T25" fmla="*/ 28 h 37"/>
                  <a:gd name="T26" fmla="*/ 128 w 425"/>
                  <a:gd name="T27" fmla="*/ 32 h 37"/>
                  <a:gd name="T28" fmla="*/ 136 w 425"/>
                  <a:gd name="T29" fmla="*/ 34 h 37"/>
                  <a:gd name="T30" fmla="*/ 144 w 425"/>
                  <a:gd name="T31" fmla="*/ 34 h 37"/>
                  <a:gd name="T32" fmla="*/ 156 w 425"/>
                  <a:gd name="T33" fmla="*/ 36 h 37"/>
                  <a:gd name="T34" fmla="*/ 164 w 425"/>
                  <a:gd name="T35" fmla="*/ 36 h 37"/>
                  <a:gd name="T36" fmla="*/ 172 w 425"/>
                  <a:gd name="T37" fmla="*/ 36 h 37"/>
                  <a:gd name="T38" fmla="*/ 184 w 425"/>
                  <a:gd name="T39" fmla="*/ 36 h 37"/>
                  <a:gd name="T40" fmla="*/ 202 w 425"/>
                  <a:gd name="T41" fmla="*/ 36 h 37"/>
                  <a:gd name="T42" fmla="*/ 222 w 425"/>
                  <a:gd name="T43" fmla="*/ 36 h 37"/>
                  <a:gd name="T44" fmla="*/ 234 w 425"/>
                  <a:gd name="T45" fmla="*/ 36 h 37"/>
                  <a:gd name="T46" fmla="*/ 242 w 425"/>
                  <a:gd name="T47" fmla="*/ 36 h 37"/>
                  <a:gd name="T48" fmla="*/ 250 w 425"/>
                  <a:gd name="T49" fmla="*/ 36 h 37"/>
                  <a:gd name="T50" fmla="*/ 258 w 425"/>
                  <a:gd name="T51" fmla="*/ 36 h 37"/>
                  <a:gd name="T52" fmla="*/ 268 w 425"/>
                  <a:gd name="T53" fmla="*/ 36 h 37"/>
                  <a:gd name="T54" fmla="*/ 276 w 425"/>
                  <a:gd name="T55" fmla="*/ 34 h 37"/>
                  <a:gd name="T56" fmla="*/ 292 w 425"/>
                  <a:gd name="T57" fmla="*/ 34 h 37"/>
                  <a:gd name="T58" fmla="*/ 298 w 425"/>
                  <a:gd name="T59" fmla="*/ 34 h 37"/>
                  <a:gd name="T60" fmla="*/ 308 w 425"/>
                  <a:gd name="T61" fmla="*/ 32 h 37"/>
                  <a:gd name="T62" fmla="*/ 320 w 425"/>
                  <a:gd name="T63" fmla="*/ 32 h 37"/>
                  <a:gd name="T64" fmla="*/ 336 w 425"/>
                  <a:gd name="T65" fmla="*/ 32 h 37"/>
                  <a:gd name="T66" fmla="*/ 342 w 425"/>
                  <a:gd name="T67" fmla="*/ 30 h 37"/>
                  <a:gd name="T68" fmla="*/ 352 w 425"/>
                  <a:gd name="T69" fmla="*/ 30 h 37"/>
                  <a:gd name="T70" fmla="*/ 368 w 425"/>
                  <a:gd name="T71" fmla="*/ 26 h 37"/>
                  <a:gd name="T72" fmla="*/ 382 w 425"/>
                  <a:gd name="T73" fmla="*/ 24 h 37"/>
                  <a:gd name="T74" fmla="*/ 390 w 425"/>
                  <a:gd name="T75" fmla="*/ 22 h 37"/>
                  <a:gd name="T76" fmla="*/ 398 w 425"/>
                  <a:gd name="T77" fmla="*/ 16 h 37"/>
                  <a:gd name="T78" fmla="*/ 404 w 425"/>
                  <a:gd name="T79" fmla="*/ 12 h 37"/>
                  <a:gd name="T80" fmla="*/ 424 w 425"/>
                  <a:gd name="T81" fmla="*/ 4 h 37"/>
                  <a:gd name="T82" fmla="*/ 416 w 425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5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0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08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2" y="30"/>
                    </a:lnTo>
                    <a:lnTo>
                      <a:pt x="368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4" y="12"/>
                    </a:lnTo>
                    <a:lnTo>
                      <a:pt x="424" y="4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1788" y="3272"/>
                <a:ext cx="419" cy="37"/>
              </a:xfrm>
              <a:custGeom>
                <a:avLst/>
                <a:gdLst>
                  <a:gd name="T0" fmla="*/ 0 w 419"/>
                  <a:gd name="T1" fmla="*/ 4 h 37"/>
                  <a:gd name="T2" fmla="*/ 10 w 419"/>
                  <a:gd name="T3" fmla="*/ 6 h 37"/>
                  <a:gd name="T4" fmla="*/ 12 w 419"/>
                  <a:gd name="T5" fmla="*/ 8 h 37"/>
                  <a:gd name="T6" fmla="*/ 20 w 419"/>
                  <a:gd name="T7" fmla="*/ 10 h 37"/>
                  <a:gd name="T8" fmla="*/ 28 w 419"/>
                  <a:gd name="T9" fmla="*/ 16 h 37"/>
                  <a:gd name="T10" fmla="*/ 36 w 419"/>
                  <a:gd name="T11" fmla="*/ 18 h 37"/>
                  <a:gd name="T12" fmla="*/ 46 w 419"/>
                  <a:gd name="T13" fmla="*/ 22 h 37"/>
                  <a:gd name="T14" fmla="*/ 60 w 419"/>
                  <a:gd name="T15" fmla="*/ 22 h 37"/>
                  <a:gd name="T16" fmla="*/ 74 w 419"/>
                  <a:gd name="T17" fmla="*/ 24 h 37"/>
                  <a:gd name="T18" fmla="*/ 82 w 419"/>
                  <a:gd name="T19" fmla="*/ 26 h 37"/>
                  <a:gd name="T20" fmla="*/ 92 w 419"/>
                  <a:gd name="T21" fmla="*/ 26 h 37"/>
                  <a:gd name="T22" fmla="*/ 100 w 419"/>
                  <a:gd name="T23" fmla="*/ 28 h 37"/>
                  <a:gd name="T24" fmla="*/ 108 w 419"/>
                  <a:gd name="T25" fmla="*/ 28 h 37"/>
                  <a:gd name="T26" fmla="*/ 128 w 419"/>
                  <a:gd name="T27" fmla="*/ 32 h 37"/>
                  <a:gd name="T28" fmla="*/ 136 w 419"/>
                  <a:gd name="T29" fmla="*/ 34 h 37"/>
                  <a:gd name="T30" fmla="*/ 144 w 419"/>
                  <a:gd name="T31" fmla="*/ 34 h 37"/>
                  <a:gd name="T32" fmla="*/ 156 w 419"/>
                  <a:gd name="T33" fmla="*/ 36 h 37"/>
                  <a:gd name="T34" fmla="*/ 164 w 419"/>
                  <a:gd name="T35" fmla="*/ 36 h 37"/>
                  <a:gd name="T36" fmla="*/ 172 w 419"/>
                  <a:gd name="T37" fmla="*/ 36 h 37"/>
                  <a:gd name="T38" fmla="*/ 184 w 419"/>
                  <a:gd name="T39" fmla="*/ 36 h 37"/>
                  <a:gd name="T40" fmla="*/ 202 w 419"/>
                  <a:gd name="T41" fmla="*/ 36 h 37"/>
                  <a:gd name="T42" fmla="*/ 222 w 419"/>
                  <a:gd name="T43" fmla="*/ 36 h 37"/>
                  <a:gd name="T44" fmla="*/ 234 w 419"/>
                  <a:gd name="T45" fmla="*/ 36 h 37"/>
                  <a:gd name="T46" fmla="*/ 242 w 419"/>
                  <a:gd name="T47" fmla="*/ 36 h 37"/>
                  <a:gd name="T48" fmla="*/ 250 w 419"/>
                  <a:gd name="T49" fmla="*/ 36 h 37"/>
                  <a:gd name="T50" fmla="*/ 258 w 419"/>
                  <a:gd name="T51" fmla="*/ 36 h 37"/>
                  <a:gd name="T52" fmla="*/ 268 w 419"/>
                  <a:gd name="T53" fmla="*/ 36 h 37"/>
                  <a:gd name="T54" fmla="*/ 276 w 419"/>
                  <a:gd name="T55" fmla="*/ 34 h 37"/>
                  <a:gd name="T56" fmla="*/ 292 w 419"/>
                  <a:gd name="T57" fmla="*/ 34 h 37"/>
                  <a:gd name="T58" fmla="*/ 298 w 419"/>
                  <a:gd name="T59" fmla="*/ 34 h 37"/>
                  <a:gd name="T60" fmla="*/ 310 w 419"/>
                  <a:gd name="T61" fmla="*/ 32 h 37"/>
                  <a:gd name="T62" fmla="*/ 320 w 419"/>
                  <a:gd name="T63" fmla="*/ 32 h 37"/>
                  <a:gd name="T64" fmla="*/ 336 w 419"/>
                  <a:gd name="T65" fmla="*/ 32 h 37"/>
                  <a:gd name="T66" fmla="*/ 342 w 419"/>
                  <a:gd name="T67" fmla="*/ 30 h 37"/>
                  <a:gd name="T68" fmla="*/ 354 w 419"/>
                  <a:gd name="T69" fmla="*/ 30 h 37"/>
                  <a:gd name="T70" fmla="*/ 370 w 419"/>
                  <a:gd name="T71" fmla="*/ 26 h 37"/>
                  <a:gd name="T72" fmla="*/ 382 w 419"/>
                  <a:gd name="T73" fmla="*/ 24 h 37"/>
                  <a:gd name="T74" fmla="*/ 390 w 419"/>
                  <a:gd name="T75" fmla="*/ 22 h 37"/>
                  <a:gd name="T76" fmla="*/ 398 w 419"/>
                  <a:gd name="T77" fmla="*/ 16 h 37"/>
                  <a:gd name="T78" fmla="*/ 406 w 419"/>
                  <a:gd name="T79" fmla="*/ 12 h 37"/>
                  <a:gd name="T80" fmla="*/ 418 w 419"/>
                  <a:gd name="T81" fmla="*/ 8 h 37"/>
                  <a:gd name="T82" fmla="*/ 416 w 419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9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2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10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4" y="30"/>
                    </a:lnTo>
                    <a:lnTo>
                      <a:pt x="370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6" y="12"/>
                    </a:lnTo>
                    <a:lnTo>
                      <a:pt x="418" y="8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2"/>
            <p:cNvGrpSpPr>
              <a:grpSpLocks/>
            </p:cNvGrpSpPr>
            <p:nvPr/>
          </p:nvGrpSpPr>
          <p:grpSpPr bwMode="auto">
            <a:xfrm>
              <a:off x="3848100" y="5127625"/>
              <a:ext cx="1143000" cy="1390650"/>
              <a:chOff x="2424" y="3230"/>
              <a:chExt cx="720" cy="876"/>
            </a:xfrm>
          </p:grpSpPr>
          <p:sp>
            <p:nvSpPr>
              <p:cNvPr id="78" name="Freeform 73" descr="50%"/>
              <p:cNvSpPr>
                <a:spLocks/>
              </p:cNvSpPr>
              <p:nvPr/>
            </p:nvSpPr>
            <p:spPr bwMode="auto">
              <a:xfrm>
                <a:off x="2424" y="3230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7 w 720"/>
                  <a:gd name="T15" fmla="*/ 36 h 876"/>
                  <a:gd name="T16" fmla="*/ 589 w 720"/>
                  <a:gd name="T17" fmla="*/ 92 h 876"/>
                  <a:gd name="T18" fmla="*/ 599 w 720"/>
                  <a:gd name="T19" fmla="*/ 180 h 876"/>
                  <a:gd name="T20" fmla="*/ 599 w 720"/>
                  <a:gd name="T21" fmla="*/ 252 h 876"/>
                  <a:gd name="T22" fmla="*/ 599 w 720"/>
                  <a:gd name="T23" fmla="*/ 336 h 876"/>
                  <a:gd name="T24" fmla="*/ 623 w 720"/>
                  <a:gd name="T25" fmla="*/ 408 h 876"/>
                  <a:gd name="T26" fmla="*/ 647 w 720"/>
                  <a:gd name="T27" fmla="*/ 480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7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4 h 876"/>
                  <a:gd name="T66" fmla="*/ 108 w 720"/>
                  <a:gd name="T67" fmla="*/ 432 h 876"/>
                  <a:gd name="T68" fmla="*/ 120 w 720"/>
                  <a:gd name="T69" fmla="*/ 360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1" y="16"/>
                    </a:lnTo>
                    <a:lnTo>
                      <a:pt x="527" y="36"/>
                    </a:lnTo>
                    <a:lnTo>
                      <a:pt x="571" y="72"/>
                    </a:lnTo>
                    <a:lnTo>
                      <a:pt x="589" y="92"/>
                    </a:lnTo>
                    <a:lnTo>
                      <a:pt x="599" y="144"/>
                    </a:lnTo>
                    <a:lnTo>
                      <a:pt x="599" y="180"/>
                    </a:lnTo>
                    <a:lnTo>
                      <a:pt x="599" y="216"/>
                    </a:lnTo>
                    <a:lnTo>
                      <a:pt x="599" y="252"/>
                    </a:lnTo>
                    <a:lnTo>
                      <a:pt x="599" y="300"/>
                    </a:lnTo>
                    <a:lnTo>
                      <a:pt x="599" y="336"/>
                    </a:lnTo>
                    <a:lnTo>
                      <a:pt x="611" y="372"/>
                    </a:lnTo>
                    <a:lnTo>
                      <a:pt x="623" y="408"/>
                    </a:lnTo>
                    <a:lnTo>
                      <a:pt x="635" y="444"/>
                    </a:lnTo>
                    <a:lnTo>
                      <a:pt x="647" y="480"/>
                    </a:lnTo>
                    <a:lnTo>
                      <a:pt x="659" y="516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1" y="875"/>
                    </a:lnTo>
                    <a:lnTo>
                      <a:pt x="527" y="863"/>
                    </a:lnTo>
                    <a:lnTo>
                      <a:pt x="491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40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50">
                <a:fgClr>
                  <a:srgbClr val="00C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4"/>
              <p:cNvGrpSpPr>
                <a:grpSpLocks/>
              </p:cNvGrpSpPr>
              <p:nvPr/>
            </p:nvGrpSpPr>
            <p:grpSpPr bwMode="auto">
              <a:xfrm>
                <a:off x="2558" y="3378"/>
                <a:ext cx="464" cy="43"/>
                <a:chOff x="2558" y="3378"/>
                <a:chExt cx="464" cy="43"/>
              </a:xfrm>
            </p:grpSpPr>
            <p:sp>
              <p:nvSpPr>
                <p:cNvPr id="86" name="Freeform 75" descr="50%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7 h 43"/>
                    <a:gd name="T2" fmla="*/ 10 w 464"/>
                    <a:gd name="T3" fmla="*/ 7 h 43"/>
                    <a:gd name="T4" fmla="*/ 18 w 464"/>
                    <a:gd name="T5" fmla="*/ 8 h 43"/>
                    <a:gd name="T6" fmla="*/ 28 w 464"/>
                    <a:gd name="T7" fmla="*/ 12 h 43"/>
                    <a:gd name="T8" fmla="*/ 35 w 464"/>
                    <a:gd name="T9" fmla="*/ 18 h 43"/>
                    <a:gd name="T10" fmla="*/ 45 w 464"/>
                    <a:gd name="T11" fmla="*/ 22 h 43"/>
                    <a:gd name="T12" fmla="*/ 55 w 464"/>
                    <a:gd name="T13" fmla="*/ 24 h 43"/>
                    <a:gd name="T14" fmla="*/ 67 w 464"/>
                    <a:gd name="T15" fmla="*/ 24 h 43"/>
                    <a:gd name="T16" fmla="*/ 94 w 464"/>
                    <a:gd name="T17" fmla="*/ 27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1 w 464"/>
                    <a:gd name="T27" fmla="*/ 35 h 43"/>
                    <a:gd name="T28" fmla="*/ 159 w 464"/>
                    <a:gd name="T29" fmla="*/ 39 h 43"/>
                    <a:gd name="T30" fmla="*/ 169 w 464"/>
                    <a:gd name="T31" fmla="*/ 39 h 43"/>
                    <a:gd name="T32" fmla="*/ 181 w 464"/>
                    <a:gd name="T33" fmla="*/ 42 h 43"/>
                    <a:gd name="T34" fmla="*/ 191 w 464"/>
                    <a:gd name="T35" fmla="*/ 42 h 43"/>
                    <a:gd name="T36" fmla="*/ 199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5 w 464"/>
                    <a:gd name="T45" fmla="*/ 42 h 43"/>
                    <a:gd name="T46" fmla="*/ 273 w 464"/>
                    <a:gd name="T47" fmla="*/ 42 h 43"/>
                    <a:gd name="T48" fmla="*/ 283 w 464"/>
                    <a:gd name="T49" fmla="*/ 42 h 43"/>
                    <a:gd name="T50" fmla="*/ 293 w 464"/>
                    <a:gd name="T51" fmla="*/ 42 h 43"/>
                    <a:gd name="T52" fmla="*/ 301 w 464"/>
                    <a:gd name="T53" fmla="*/ 42 h 43"/>
                    <a:gd name="T54" fmla="*/ 311 w 464"/>
                    <a:gd name="T55" fmla="*/ 39 h 43"/>
                    <a:gd name="T56" fmla="*/ 327 w 464"/>
                    <a:gd name="T57" fmla="*/ 39 h 43"/>
                    <a:gd name="T58" fmla="*/ 333 w 464"/>
                    <a:gd name="T59" fmla="*/ 39 h 43"/>
                    <a:gd name="T60" fmla="*/ 345 w 464"/>
                    <a:gd name="T61" fmla="*/ 35 h 43"/>
                    <a:gd name="T62" fmla="*/ 357 w 464"/>
                    <a:gd name="T63" fmla="*/ 35 h 43"/>
                    <a:gd name="T64" fmla="*/ 375 w 464"/>
                    <a:gd name="T65" fmla="*/ 35 h 43"/>
                    <a:gd name="T66" fmla="*/ 382 w 464"/>
                    <a:gd name="T67" fmla="*/ 35 h 43"/>
                    <a:gd name="T68" fmla="*/ 392 w 464"/>
                    <a:gd name="T69" fmla="*/ 34 h 43"/>
                    <a:gd name="T70" fmla="*/ 410 w 464"/>
                    <a:gd name="T71" fmla="*/ 30 h 43"/>
                    <a:gd name="T72" fmla="*/ 424 w 464"/>
                    <a:gd name="T73" fmla="*/ 27 h 43"/>
                    <a:gd name="T74" fmla="*/ 434 w 464"/>
                    <a:gd name="T75" fmla="*/ 24 h 43"/>
                    <a:gd name="T76" fmla="*/ 441 w 464"/>
                    <a:gd name="T77" fmla="*/ 18 h 43"/>
                    <a:gd name="T78" fmla="*/ 449 w 464"/>
                    <a:gd name="T79" fmla="*/ 13 h 43"/>
                    <a:gd name="T80" fmla="*/ 463 w 464"/>
                    <a:gd name="T81" fmla="*/ 8 h 43"/>
                    <a:gd name="T82" fmla="*/ 459 w 464"/>
                    <a:gd name="T83" fmla="*/ 0 h 43"/>
                    <a:gd name="T84" fmla="*/ 0 w 464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4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94" y="27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1" y="35"/>
                      </a:lnTo>
                      <a:lnTo>
                        <a:pt x="159" y="39"/>
                      </a:lnTo>
                      <a:lnTo>
                        <a:pt x="169" y="39"/>
                      </a:lnTo>
                      <a:lnTo>
                        <a:pt x="181" y="42"/>
                      </a:lnTo>
                      <a:lnTo>
                        <a:pt x="191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5" y="42"/>
                      </a:lnTo>
                      <a:lnTo>
                        <a:pt x="273" y="42"/>
                      </a:lnTo>
                      <a:lnTo>
                        <a:pt x="283" y="42"/>
                      </a:lnTo>
                      <a:lnTo>
                        <a:pt x="293" y="42"/>
                      </a:lnTo>
                      <a:lnTo>
                        <a:pt x="301" y="42"/>
                      </a:lnTo>
                      <a:lnTo>
                        <a:pt x="311" y="39"/>
                      </a:lnTo>
                      <a:lnTo>
                        <a:pt x="327" y="39"/>
                      </a:lnTo>
                      <a:lnTo>
                        <a:pt x="333" y="39"/>
                      </a:lnTo>
                      <a:lnTo>
                        <a:pt x="345" y="35"/>
                      </a:lnTo>
                      <a:lnTo>
                        <a:pt x="357" y="35"/>
                      </a:lnTo>
                      <a:lnTo>
                        <a:pt x="375" y="35"/>
                      </a:lnTo>
                      <a:lnTo>
                        <a:pt x="382" y="35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7"/>
                      </a:lnTo>
                      <a:lnTo>
                        <a:pt x="434" y="24"/>
                      </a:lnTo>
                      <a:lnTo>
                        <a:pt x="441" y="18"/>
                      </a:lnTo>
                      <a:lnTo>
                        <a:pt x="449" y="13"/>
                      </a:lnTo>
                      <a:lnTo>
                        <a:pt x="463" y="8"/>
                      </a:lnTo>
                      <a:lnTo>
                        <a:pt x="459" y="0"/>
                      </a:lnTo>
                      <a:lnTo>
                        <a:pt x="0" y="7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76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6 h 43"/>
                    <a:gd name="T2" fmla="*/ 10 w 464"/>
                    <a:gd name="T3" fmla="*/ 6 h 43"/>
                    <a:gd name="T4" fmla="*/ 18 w 464"/>
                    <a:gd name="T5" fmla="*/ 10 h 43"/>
                    <a:gd name="T6" fmla="*/ 28 w 464"/>
                    <a:gd name="T7" fmla="*/ 12 h 43"/>
                    <a:gd name="T8" fmla="*/ 36 w 464"/>
                    <a:gd name="T9" fmla="*/ 18 h 43"/>
                    <a:gd name="T10" fmla="*/ 46 w 464"/>
                    <a:gd name="T11" fmla="*/ 22 h 43"/>
                    <a:gd name="T12" fmla="*/ 54 w 464"/>
                    <a:gd name="T13" fmla="*/ 24 h 43"/>
                    <a:gd name="T14" fmla="*/ 66 w 464"/>
                    <a:gd name="T15" fmla="*/ 24 h 43"/>
                    <a:gd name="T16" fmla="*/ 94 w 464"/>
                    <a:gd name="T17" fmla="*/ 28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0 w 464"/>
                    <a:gd name="T27" fmla="*/ 36 h 43"/>
                    <a:gd name="T28" fmla="*/ 160 w 464"/>
                    <a:gd name="T29" fmla="*/ 40 h 43"/>
                    <a:gd name="T30" fmla="*/ 168 w 464"/>
                    <a:gd name="T31" fmla="*/ 40 h 43"/>
                    <a:gd name="T32" fmla="*/ 180 w 464"/>
                    <a:gd name="T33" fmla="*/ 42 h 43"/>
                    <a:gd name="T34" fmla="*/ 190 w 464"/>
                    <a:gd name="T35" fmla="*/ 42 h 43"/>
                    <a:gd name="T36" fmla="*/ 198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6 w 464"/>
                    <a:gd name="T45" fmla="*/ 42 h 43"/>
                    <a:gd name="T46" fmla="*/ 274 w 464"/>
                    <a:gd name="T47" fmla="*/ 42 h 43"/>
                    <a:gd name="T48" fmla="*/ 284 w 464"/>
                    <a:gd name="T49" fmla="*/ 42 h 43"/>
                    <a:gd name="T50" fmla="*/ 292 w 464"/>
                    <a:gd name="T51" fmla="*/ 42 h 43"/>
                    <a:gd name="T52" fmla="*/ 302 w 464"/>
                    <a:gd name="T53" fmla="*/ 42 h 43"/>
                    <a:gd name="T54" fmla="*/ 310 w 464"/>
                    <a:gd name="T55" fmla="*/ 40 h 43"/>
                    <a:gd name="T56" fmla="*/ 327 w 464"/>
                    <a:gd name="T57" fmla="*/ 38 h 43"/>
                    <a:gd name="T58" fmla="*/ 333 w 464"/>
                    <a:gd name="T59" fmla="*/ 40 h 43"/>
                    <a:gd name="T60" fmla="*/ 345 w 464"/>
                    <a:gd name="T61" fmla="*/ 36 h 43"/>
                    <a:gd name="T62" fmla="*/ 357 w 464"/>
                    <a:gd name="T63" fmla="*/ 36 h 43"/>
                    <a:gd name="T64" fmla="*/ 375 w 464"/>
                    <a:gd name="T65" fmla="*/ 36 h 43"/>
                    <a:gd name="T66" fmla="*/ 381 w 464"/>
                    <a:gd name="T67" fmla="*/ 36 h 43"/>
                    <a:gd name="T68" fmla="*/ 393 w 464"/>
                    <a:gd name="T69" fmla="*/ 34 h 43"/>
                    <a:gd name="T70" fmla="*/ 409 w 464"/>
                    <a:gd name="T71" fmla="*/ 30 h 43"/>
                    <a:gd name="T72" fmla="*/ 423 w 464"/>
                    <a:gd name="T73" fmla="*/ 28 h 43"/>
                    <a:gd name="T74" fmla="*/ 433 w 464"/>
                    <a:gd name="T75" fmla="*/ 24 h 43"/>
                    <a:gd name="T76" fmla="*/ 441 w 464"/>
                    <a:gd name="T77" fmla="*/ 20 h 43"/>
                    <a:gd name="T78" fmla="*/ 449 w 464"/>
                    <a:gd name="T79" fmla="*/ 14 h 43"/>
                    <a:gd name="T80" fmla="*/ 463 w 464"/>
                    <a:gd name="T81" fmla="*/ 8 h 43"/>
                    <a:gd name="T82" fmla="*/ 459 w 464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4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6" y="42"/>
                      </a:lnTo>
                      <a:lnTo>
                        <a:pt x="274" y="42"/>
                      </a:lnTo>
                      <a:lnTo>
                        <a:pt x="284" y="42"/>
                      </a:lnTo>
                      <a:lnTo>
                        <a:pt x="292" y="42"/>
                      </a:lnTo>
                      <a:lnTo>
                        <a:pt x="302" y="42"/>
                      </a:lnTo>
                      <a:lnTo>
                        <a:pt x="310" y="40"/>
                      </a:lnTo>
                      <a:lnTo>
                        <a:pt x="327" y="38"/>
                      </a:lnTo>
                      <a:lnTo>
                        <a:pt x="333" y="40"/>
                      </a:lnTo>
                      <a:lnTo>
                        <a:pt x="345" y="36"/>
                      </a:lnTo>
                      <a:lnTo>
                        <a:pt x="357" y="36"/>
                      </a:lnTo>
                      <a:lnTo>
                        <a:pt x="375" y="36"/>
                      </a:lnTo>
                      <a:lnTo>
                        <a:pt x="381" y="36"/>
                      </a:lnTo>
                      <a:lnTo>
                        <a:pt x="393" y="34"/>
                      </a:lnTo>
                      <a:lnTo>
                        <a:pt x="409" y="30"/>
                      </a:lnTo>
                      <a:lnTo>
                        <a:pt x="423" y="28"/>
                      </a:lnTo>
                      <a:lnTo>
                        <a:pt x="433" y="24"/>
                      </a:lnTo>
                      <a:lnTo>
                        <a:pt x="441" y="20"/>
                      </a:lnTo>
                      <a:lnTo>
                        <a:pt x="449" y="14"/>
                      </a:lnTo>
                      <a:lnTo>
                        <a:pt x="463" y="8"/>
                      </a:lnTo>
                      <a:lnTo>
                        <a:pt x="459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7"/>
              <p:cNvGrpSpPr>
                <a:grpSpLocks/>
              </p:cNvGrpSpPr>
              <p:nvPr/>
            </p:nvGrpSpPr>
            <p:grpSpPr bwMode="auto">
              <a:xfrm>
                <a:off x="2564" y="3350"/>
                <a:ext cx="456" cy="43"/>
                <a:chOff x="2564" y="3350"/>
                <a:chExt cx="456" cy="43"/>
              </a:xfrm>
            </p:grpSpPr>
            <p:sp>
              <p:nvSpPr>
                <p:cNvPr id="84" name="Freeform 78" descr="50%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3 h 43"/>
                    <a:gd name="T2" fmla="*/ 12 w 456"/>
                    <a:gd name="T3" fmla="*/ 7 h 43"/>
                    <a:gd name="T4" fmla="*/ 14 w 456"/>
                    <a:gd name="T5" fmla="*/ 8 h 43"/>
                    <a:gd name="T6" fmla="*/ 20 w 456"/>
                    <a:gd name="T7" fmla="*/ 12 h 43"/>
                    <a:gd name="T8" fmla="*/ 29 w 456"/>
                    <a:gd name="T9" fmla="*/ 18 h 43"/>
                    <a:gd name="T10" fmla="*/ 39 w 456"/>
                    <a:gd name="T11" fmla="*/ 22 h 43"/>
                    <a:gd name="T12" fmla="*/ 47 w 456"/>
                    <a:gd name="T13" fmla="*/ 25 h 43"/>
                    <a:gd name="T14" fmla="*/ 65 w 456"/>
                    <a:gd name="T15" fmla="*/ 25 h 43"/>
                    <a:gd name="T16" fmla="*/ 79 w 456"/>
                    <a:gd name="T17" fmla="*/ 27 h 43"/>
                    <a:gd name="T18" fmla="*/ 88 w 456"/>
                    <a:gd name="T19" fmla="*/ 30 h 43"/>
                    <a:gd name="T20" fmla="*/ 96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5 h 43"/>
                    <a:gd name="T28" fmla="*/ 145 w 456"/>
                    <a:gd name="T29" fmla="*/ 39 h 43"/>
                    <a:gd name="T30" fmla="*/ 155 w 456"/>
                    <a:gd name="T31" fmla="*/ 39 h 43"/>
                    <a:gd name="T32" fmla="*/ 167 w 456"/>
                    <a:gd name="T33" fmla="*/ 42 h 43"/>
                    <a:gd name="T34" fmla="*/ 175 w 456"/>
                    <a:gd name="T35" fmla="*/ 42 h 43"/>
                    <a:gd name="T36" fmla="*/ 185 w 456"/>
                    <a:gd name="T37" fmla="*/ 42 h 43"/>
                    <a:gd name="T38" fmla="*/ 197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59 w 456"/>
                    <a:gd name="T47" fmla="*/ 42 h 43"/>
                    <a:gd name="T48" fmla="*/ 269 w 456"/>
                    <a:gd name="T49" fmla="*/ 42 h 43"/>
                    <a:gd name="T50" fmla="*/ 277 w 456"/>
                    <a:gd name="T51" fmla="*/ 42 h 43"/>
                    <a:gd name="T52" fmla="*/ 287 w 456"/>
                    <a:gd name="T53" fmla="*/ 42 h 43"/>
                    <a:gd name="T54" fmla="*/ 295 w 456"/>
                    <a:gd name="T55" fmla="*/ 39 h 43"/>
                    <a:gd name="T56" fmla="*/ 313 w 456"/>
                    <a:gd name="T57" fmla="*/ 39 h 43"/>
                    <a:gd name="T58" fmla="*/ 319 w 456"/>
                    <a:gd name="T59" fmla="*/ 39 h 43"/>
                    <a:gd name="T60" fmla="*/ 331 w 456"/>
                    <a:gd name="T61" fmla="*/ 35 h 43"/>
                    <a:gd name="T62" fmla="*/ 341 w 456"/>
                    <a:gd name="T63" fmla="*/ 35 h 43"/>
                    <a:gd name="T64" fmla="*/ 361 w 456"/>
                    <a:gd name="T65" fmla="*/ 35 h 43"/>
                    <a:gd name="T66" fmla="*/ 367 w 456"/>
                    <a:gd name="T67" fmla="*/ 35 h 43"/>
                    <a:gd name="T68" fmla="*/ 378 w 456"/>
                    <a:gd name="T69" fmla="*/ 34 h 43"/>
                    <a:gd name="T70" fmla="*/ 394 w 456"/>
                    <a:gd name="T71" fmla="*/ 30 h 43"/>
                    <a:gd name="T72" fmla="*/ 410 w 456"/>
                    <a:gd name="T73" fmla="*/ 27 h 43"/>
                    <a:gd name="T74" fmla="*/ 418 w 456"/>
                    <a:gd name="T75" fmla="*/ 24 h 43"/>
                    <a:gd name="T76" fmla="*/ 427 w 456"/>
                    <a:gd name="T77" fmla="*/ 18 h 43"/>
                    <a:gd name="T78" fmla="*/ 433 w 456"/>
                    <a:gd name="T79" fmla="*/ 13 h 43"/>
                    <a:gd name="T80" fmla="*/ 455 w 456"/>
                    <a:gd name="T81" fmla="*/ 5 h 43"/>
                    <a:gd name="T82" fmla="*/ 445 w 456"/>
                    <a:gd name="T83" fmla="*/ 0 h 43"/>
                    <a:gd name="T84" fmla="*/ 0 w 456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6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3" y="39"/>
                      </a:lnTo>
                      <a:lnTo>
                        <a:pt x="319" y="39"/>
                      </a:lnTo>
                      <a:lnTo>
                        <a:pt x="331" y="35"/>
                      </a:lnTo>
                      <a:lnTo>
                        <a:pt x="341" y="35"/>
                      </a:lnTo>
                      <a:lnTo>
                        <a:pt x="361" y="35"/>
                      </a:lnTo>
                      <a:lnTo>
                        <a:pt x="367" y="35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10" y="27"/>
                      </a:lnTo>
                      <a:lnTo>
                        <a:pt x="418" y="24"/>
                      </a:lnTo>
                      <a:lnTo>
                        <a:pt x="427" y="18"/>
                      </a:lnTo>
                      <a:lnTo>
                        <a:pt x="433" y="13"/>
                      </a:lnTo>
                      <a:lnTo>
                        <a:pt x="455" y="5"/>
                      </a:lnTo>
                      <a:lnTo>
                        <a:pt x="445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79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4 h 43"/>
                    <a:gd name="T2" fmla="*/ 12 w 456"/>
                    <a:gd name="T3" fmla="*/ 8 h 43"/>
                    <a:gd name="T4" fmla="*/ 14 w 456"/>
                    <a:gd name="T5" fmla="*/ 10 h 43"/>
                    <a:gd name="T6" fmla="*/ 20 w 456"/>
                    <a:gd name="T7" fmla="*/ 12 h 43"/>
                    <a:gd name="T8" fmla="*/ 30 w 456"/>
                    <a:gd name="T9" fmla="*/ 18 h 43"/>
                    <a:gd name="T10" fmla="*/ 40 w 456"/>
                    <a:gd name="T11" fmla="*/ 22 h 43"/>
                    <a:gd name="T12" fmla="*/ 48 w 456"/>
                    <a:gd name="T13" fmla="*/ 26 h 43"/>
                    <a:gd name="T14" fmla="*/ 64 w 456"/>
                    <a:gd name="T15" fmla="*/ 26 h 43"/>
                    <a:gd name="T16" fmla="*/ 80 w 456"/>
                    <a:gd name="T17" fmla="*/ 28 h 43"/>
                    <a:gd name="T18" fmla="*/ 88 w 456"/>
                    <a:gd name="T19" fmla="*/ 30 h 43"/>
                    <a:gd name="T20" fmla="*/ 98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6 h 43"/>
                    <a:gd name="T28" fmla="*/ 146 w 456"/>
                    <a:gd name="T29" fmla="*/ 40 h 43"/>
                    <a:gd name="T30" fmla="*/ 154 w 456"/>
                    <a:gd name="T31" fmla="*/ 40 h 43"/>
                    <a:gd name="T32" fmla="*/ 166 w 456"/>
                    <a:gd name="T33" fmla="*/ 42 h 43"/>
                    <a:gd name="T34" fmla="*/ 176 w 456"/>
                    <a:gd name="T35" fmla="*/ 42 h 43"/>
                    <a:gd name="T36" fmla="*/ 184 w 456"/>
                    <a:gd name="T37" fmla="*/ 42 h 43"/>
                    <a:gd name="T38" fmla="*/ 196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60 w 456"/>
                    <a:gd name="T47" fmla="*/ 42 h 43"/>
                    <a:gd name="T48" fmla="*/ 268 w 456"/>
                    <a:gd name="T49" fmla="*/ 42 h 43"/>
                    <a:gd name="T50" fmla="*/ 278 w 456"/>
                    <a:gd name="T51" fmla="*/ 42 h 43"/>
                    <a:gd name="T52" fmla="*/ 286 w 456"/>
                    <a:gd name="T53" fmla="*/ 42 h 43"/>
                    <a:gd name="T54" fmla="*/ 296 w 456"/>
                    <a:gd name="T55" fmla="*/ 40 h 43"/>
                    <a:gd name="T56" fmla="*/ 314 w 456"/>
                    <a:gd name="T57" fmla="*/ 38 h 43"/>
                    <a:gd name="T58" fmla="*/ 319 w 456"/>
                    <a:gd name="T59" fmla="*/ 40 h 43"/>
                    <a:gd name="T60" fmla="*/ 331 w 456"/>
                    <a:gd name="T61" fmla="*/ 36 h 43"/>
                    <a:gd name="T62" fmla="*/ 341 w 456"/>
                    <a:gd name="T63" fmla="*/ 36 h 43"/>
                    <a:gd name="T64" fmla="*/ 359 w 456"/>
                    <a:gd name="T65" fmla="*/ 36 h 43"/>
                    <a:gd name="T66" fmla="*/ 367 w 456"/>
                    <a:gd name="T67" fmla="*/ 36 h 43"/>
                    <a:gd name="T68" fmla="*/ 377 w 456"/>
                    <a:gd name="T69" fmla="*/ 34 h 43"/>
                    <a:gd name="T70" fmla="*/ 395 w 456"/>
                    <a:gd name="T71" fmla="*/ 30 h 43"/>
                    <a:gd name="T72" fmla="*/ 409 w 456"/>
                    <a:gd name="T73" fmla="*/ 28 h 43"/>
                    <a:gd name="T74" fmla="*/ 417 w 456"/>
                    <a:gd name="T75" fmla="*/ 24 h 43"/>
                    <a:gd name="T76" fmla="*/ 427 w 456"/>
                    <a:gd name="T77" fmla="*/ 20 h 43"/>
                    <a:gd name="T78" fmla="*/ 433 w 456"/>
                    <a:gd name="T79" fmla="*/ 14 h 43"/>
                    <a:gd name="T80" fmla="*/ 455 w 456"/>
                    <a:gd name="T81" fmla="*/ 6 h 43"/>
                    <a:gd name="T82" fmla="*/ 445 w 456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55" y="6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2566" y="3320"/>
                <a:ext cx="448" cy="43"/>
                <a:chOff x="2566" y="3320"/>
                <a:chExt cx="448" cy="43"/>
              </a:xfrm>
            </p:grpSpPr>
            <p:sp>
              <p:nvSpPr>
                <p:cNvPr id="82" name="Freeform 81" descr="50%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3 h 43"/>
                    <a:gd name="T2" fmla="*/ 12 w 448"/>
                    <a:gd name="T3" fmla="*/ 7 h 43"/>
                    <a:gd name="T4" fmla="*/ 14 w 448"/>
                    <a:gd name="T5" fmla="*/ 8 h 43"/>
                    <a:gd name="T6" fmla="*/ 20 w 448"/>
                    <a:gd name="T7" fmla="*/ 12 h 43"/>
                    <a:gd name="T8" fmla="*/ 29 w 448"/>
                    <a:gd name="T9" fmla="*/ 18 h 43"/>
                    <a:gd name="T10" fmla="*/ 39 w 448"/>
                    <a:gd name="T11" fmla="*/ 22 h 43"/>
                    <a:gd name="T12" fmla="*/ 47 w 448"/>
                    <a:gd name="T13" fmla="*/ 25 h 43"/>
                    <a:gd name="T14" fmla="*/ 65 w 448"/>
                    <a:gd name="T15" fmla="*/ 25 h 43"/>
                    <a:gd name="T16" fmla="*/ 79 w 448"/>
                    <a:gd name="T17" fmla="*/ 27 h 43"/>
                    <a:gd name="T18" fmla="*/ 88 w 448"/>
                    <a:gd name="T19" fmla="*/ 30 h 43"/>
                    <a:gd name="T20" fmla="*/ 96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5 h 43"/>
                    <a:gd name="T28" fmla="*/ 145 w 448"/>
                    <a:gd name="T29" fmla="*/ 39 h 43"/>
                    <a:gd name="T30" fmla="*/ 153 w 448"/>
                    <a:gd name="T31" fmla="*/ 39 h 43"/>
                    <a:gd name="T32" fmla="*/ 165 w 448"/>
                    <a:gd name="T33" fmla="*/ 42 h 43"/>
                    <a:gd name="T34" fmla="*/ 175 w 448"/>
                    <a:gd name="T35" fmla="*/ 42 h 43"/>
                    <a:gd name="T36" fmla="*/ 185 w 448"/>
                    <a:gd name="T37" fmla="*/ 42 h 43"/>
                    <a:gd name="T38" fmla="*/ 196 w 448"/>
                    <a:gd name="T39" fmla="*/ 42 h 43"/>
                    <a:gd name="T40" fmla="*/ 216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59 w 448"/>
                    <a:gd name="T47" fmla="*/ 42 h 43"/>
                    <a:gd name="T48" fmla="*/ 267 w 448"/>
                    <a:gd name="T49" fmla="*/ 42 h 43"/>
                    <a:gd name="T50" fmla="*/ 277 w 448"/>
                    <a:gd name="T51" fmla="*/ 42 h 43"/>
                    <a:gd name="T52" fmla="*/ 287 w 448"/>
                    <a:gd name="T53" fmla="*/ 42 h 43"/>
                    <a:gd name="T54" fmla="*/ 295 w 448"/>
                    <a:gd name="T55" fmla="*/ 39 h 43"/>
                    <a:gd name="T56" fmla="*/ 311 w 448"/>
                    <a:gd name="T57" fmla="*/ 39 h 43"/>
                    <a:gd name="T58" fmla="*/ 317 w 448"/>
                    <a:gd name="T59" fmla="*/ 39 h 43"/>
                    <a:gd name="T60" fmla="*/ 329 w 448"/>
                    <a:gd name="T61" fmla="*/ 35 h 43"/>
                    <a:gd name="T62" fmla="*/ 341 w 448"/>
                    <a:gd name="T63" fmla="*/ 35 h 43"/>
                    <a:gd name="T64" fmla="*/ 359 w 448"/>
                    <a:gd name="T65" fmla="*/ 35 h 43"/>
                    <a:gd name="T66" fmla="*/ 366 w 448"/>
                    <a:gd name="T67" fmla="*/ 35 h 43"/>
                    <a:gd name="T68" fmla="*/ 376 w 448"/>
                    <a:gd name="T69" fmla="*/ 34 h 43"/>
                    <a:gd name="T70" fmla="*/ 394 w 448"/>
                    <a:gd name="T71" fmla="*/ 30 h 43"/>
                    <a:gd name="T72" fmla="*/ 408 w 448"/>
                    <a:gd name="T73" fmla="*/ 27 h 43"/>
                    <a:gd name="T74" fmla="*/ 418 w 448"/>
                    <a:gd name="T75" fmla="*/ 24 h 43"/>
                    <a:gd name="T76" fmla="*/ 425 w 448"/>
                    <a:gd name="T77" fmla="*/ 18 h 43"/>
                    <a:gd name="T78" fmla="*/ 433 w 448"/>
                    <a:gd name="T79" fmla="*/ 13 h 43"/>
                    <a:gd name="T80" fmla="*/ 447 w 448"/>
                    <a:gd name="T81" fmla="*/ 8 h 43"/>
                    <a:gd name="T82" fmla="*/ 443 w 448"/>
                    <a:gd name="T83" fmla="*/ 0 h 43"/>
                    <a:gd name="T84" fmla="*/ 0 w 448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8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1" y="39"/>
                      </a:lnTo>
                      <a:lnTo>
                        <a:pt x="317" y="39"/>
                      </a:lnTo>
                      <a:lnTo>
                        <a:pt x="329" y="35"/>
                      </a:lnTo>
                      <a:lnTo>
                        <a:pt x="341" y="35"/>
                      </a:lnTo>
                      <a:lnTo>
                        <a:pt x="359" y="35"/>
                      </a:lnTo>
                      <a:lnTo>
                        <a:pt x="366" y="35"/>
                      </a:lnTo>
                      <a:lnTo>
                        <a:pt x="376" y="34"/>
                      </a:lnTo>
                      <a:lnTo>
                        <a:pt x="394" y="30"/>
                      </a:lnTo>
                      <a:lnTo>
                        <a:pt x="408" y="27"/>
                      </a:lnTo>
                      <a:lnTo>
                        <a:pt x="418" y="24"/>
                      </a:lnTo>
                      <a:lnTo>
                        <a:pt x="425" y="18"/>
                      </a:lnTo>
                      <a:lnTo>
                        <a:pt x="433" y="13"/>
                      </a:lnTo>
                      <a:lnTo>
                        <a:pt x="447" y="8"/>
                      </a:lnTo>
                      <a:lnTo>
                        <a:pt x="443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4 h 43"/>
                    <a:gd name="T2" fmla="*/ 12 w 448"/>
                    <a:gd name="T3" fmla="*/ 8 h 43"/>
                    <a:gd name="T4" fmla="*/ 14 w 448"/>
                    <a:gd name="T5" fmla="*/ 10 h 43"/>
                    <a:gd name="T6" fmla="*/ 20 w 448"/>
                    <a:gd name="T7" fmla="*/ 12 h 43"/>
                    <a:gd name="T8" fmla="*/ 30 w 448"/>
                    <a:gd name="T9" fmla="*/ 18 h 43"/>
                    <a:gd name="T10" fmla="*/ 40 w 448"/>
                    <a:gd name="T11" fmla="*/ 22 h 43"/>
                    <a:gd name="T12" fmla="*/ 48 w 448"/>
                    <a:gd name="T13" fmla="*/ 26 h 43"/>
                    <a:gd name="T14" fmla="*/ 64 w 448"/>
                    <a:gd name="T15" fmla="*/ 26 h 43"/>
                    <a:gd name="T16" fmla="*/ 80 w 448"/>
                    <a:gd name="T17" fmla="*/ 28 h 43"/>
                    <a:gd name="T18" fmla="*/ 88 w 448"/>
                    <a:gd name="T19" fmla="*/ 30 h 43"/>
                    <a:gd name="T20" fmla="*/ 98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6 h 43"/>
                    <a:gd name="T28" fmla="*/ 146 w 448"/>
                    <a:gd name="T29" fmla="*/ 40 h 43"/>
                    <a:gd name="T30" fmla="*/ 154 w 448"/>
                    <a:gd name="T31" fmla="*/ 40 h 43"/>
                    <a:gd name="T32" fmla="*/ 166 w 448"/>
                    <a:gd name="T33" fmla="*/ 42 h 43"/>
                    <a:gd name="T34" fmla="*/ 176 w 448"/>
                    <a:gd name="T35" fmla="*/ 42 h 43"/>
                    <a:gd name="T36" fmla="*/ 184 w 448"/>
                    <a:gd name="T37" fmla="*/ 42 h 43"/>
                    <a:gd name="T38" fmla="*/ 196 w 448"/>
                    <a:gd name="T39" fmla="*/ 42 h 43"/>
                    <a:gd name="T40" fmla="*/ 218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60 w 448"/>
                    <a:gd name="T47" fmla="*/ 42 h 43"/>
                    <a:gd name="T48" fmla="*/ 268 w 448"/>
                    <a:gd name="T49" fmla="*/ 42 h 43"/>
                    <a:gd name="T50" fmla="*/ 278 w 448"/>
                    <a:gd name="T51" fmla="*/ 42 h 43"/>
                    <a:gd name="T52" fmla="*/ 286 w 448"/>
                    <a:gd name="T53" fmla="*/ 42 h 43"/>
                    <a:gd name="T54" fmla="*/ 296 w 448"/>
                    <a:gd name="T55" fmla="*/ 40 h 43"/>
                    <a:gd name="T56" fmla="*/ 314 w 448"/>
                    <a:gd name="T57" fmla="*/ 38 h 43"/>
                    <a:gd name="T58" fmla="*/ 319 w 448"/>
                    <a:gd name="T59" fmla="*/ 40 h 43"/>
                    <a:gd name="T60" fmla="*/ 331 w 448"/>
                    <a:gd name="T61" fmla="*/ 36 h 43"/>
                    <a:gd name="T62" fmla="*/ 341 w 448"/>
                    <a:gd name="T63" fmla="*/ 36 h 43"/>
                    <a:gd name="T64" fmla="*/ 359 w 448"/>
                    <a:gd name="T65" fmla="*/ 36 h 43"/>
                    <a:gd name="T66" fmla="*/ 367 w 448"/>
                    <a:gd name="T67" fmla="*/ 36 h 43"/>
                    <a:gd name="T68" fmla="*/ 377 w 448"/>
                    <a:gd name="T69" fmla="*/ 34 h 43"/>
                    <a:gd name="T70" fmla="*/ 395 w 448"/>
                    <a:gd name="T71" fmla="*/ 30 h 43"/>
                    <a:gd name="T72" fmla="*/ 409 w 448"/>
                    <a:gd name="T73" fmla="*/ 28 h 43"/>
                    <a:gd name="T74" fmla="*/ 417 w 448"/>
                    <a:gd name="T75" fmla="*/ 24 h 43"/>
                    <a:gd name="T76" fmla="*/ 427 w 448"/>
                    <a:gd name="T77" fmla="*/ 20 h 43"/>
                    <a:gd name="T78" fmla="*/ 433 w 448"/>
                    <a:gd name="T79" fmla="*/ 14 h 43"/>
                    <a:gd name="T80" fmla="*/ 447 w 448"/>
                    <a:gd name="T81" fmla="*/ 8 h 43"/>
                    <a:gd name="T82" fmla="*/ 445 w 448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8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47" y="8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8" name="Group 83"/>
            <p:cNvGrpSpPr>
              <a:grpSpLocks/>
            </p:cNvGrpSpPr>
            <p:nvPr/>
          </p:nvGrpSpPr>
          <p:grpSpPr bwMode="auto">
            <a:xfrm>
              <a:off x="3219450" y="5108575"/>
              <a:ext cx="1030288" cy="1333500"/>
              <a:chOff x="2028" y="3218"/>
              <a:chExt cx="649" cy="840"/>
            </a:xfrm>
          </p:grpSpPr>
          <p:grpSp>
            <p:nvGrpSpPr>
              <p:cNvPr id="89" name="Group 84"/>
              <p:cNvGrpSpPr>
                <a:grpSpLocks/>
              </p:cNvGrpSpPr>
              <p:nvPr/>
            </p:nvGrpSpPr>
            <p:grpSpPr bwMode="auto">
              <a:xfrm>
                <a:off x="2028" y="3218"/>
                <a:ext cx="649" cy="840"/>
                <a:chOff x="2028" y="3218"/>
                <a:chExt cx="649" cy="840"/>
              </a:xfrm>
            </p:grpSpPr>
            <p:sp>
              <p:nvSpPr>
                <p:cNvPr id="99" name="Freeform 85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19 w 649"/>
                    <a:gd name="T1" fmla="*/ 196 h 840"/>
                    <a:gd name="T2" fmla="*/ 119 w 649"/>
                    <a:gd name="T3" fmla="*/ 127 h 840"/>
                    <a:gd name="T4" fmla="*/ 154 w 649"/>
                    <a:gd name="T5" fmla="*/ 59 h 840"/>
                    <a:gd name="T6" fmla="*/ 215 w 649"/>
                    <a:gd name="T7" fmla="*/ 24 h 840"/>
                    <a:gd name="T8" fmla="*/ 281 w 649"/>
                    <a:gd name="T9" fmla="*/ 4 h 840"/>
                    <a:gd name="T10" fmla="*/ 346 w 649"/>
                    <a:gd name="T11" fmla="*/ 0 h 840"/>
                    <a:gd name="T12" fmla="*/ 411 w 649"/>
                    <a:gd name="T13" fmla="*/ 0 h 840"/>
                    <a:gd name="T14" fmla="*/ 474 w 649"/>
                    <a:gd name="T15" fmla="*/ 36 h 840"/>
                    <a:gd name="T16" fmla="*/ 531 w 649"/>
                    <a:gd name="T17" fmla="*/ 87 h 840"/>
                    <a:gd name="T18" fmla="*/ 539 w 649"/>
                    <a:gd name="T19" fmla="*/ 172 h 840"/>
                    <a:gd name="T20" fmla="*/ 539 w 649"/>
                    <a:gd name="T21" fmla="*/ 242 h 840"/>
                    <a:gd name="T22" fmla="*/ 539 w 649"/>
                    <a:gd name="T23" fmla="*/ 323 h 840"/>
                    <a:gd name="T24" fmla="*/ 561 w 649"/>
                    <a:gd name="T25" fmla="*/ 390 h 840"/>
                    <a:gd name="T26" fmla="*/ 583 w 649"/>
                    <a:gd name="T27" fmla="*/ 460 h 840"/>
                    <a:gd name="T28" fmla="*/ 605 w 649"/>
                    <a:gd name="T29" fmla="*/ 529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8 h 840"/>
                    <a:gd name="T36" fmla="*/ 648 w 649"/>
                    <a:gd name="T37" fmla="*/ 815 h 840"/>
                    <a:gd name="T38" fmla="*/ 583 w 649"/>
                    <a:gd name="T39" fmla="*/ 839 h 840"/>
                    <a:gd name="T40" fmla="*/ 474 w 649"/>
                    <a:gd name="T41" fmla="*/ 827 h 840"/>
                    <a:gd name="T42" fmla="*/ 411 w 649"/>
                    <a:gd name="T43" fmla="*/ 827 h 840"/>
                    <a:gd name="T44" fmla="*/ 346 w 649"/>
                    <a:gd name="T45" fmla="*/ 827 h 840"/>
                    <a:gd name="T46" fmla="*/ 281 w 649"/>
                    <a:gd name="T47" fmla="*/ 827 h 840"/>
                    <a:gd name="T48" fmla="*/ 215 w 649"/>
                    <a:gd name="T49" fmla="*/ 827 h 840"/>
                    <a:gd name="T50" fmla="*/ 140 w 649"/>
                    <a:gd name="T51" fmla="*/ 827 h 840"/>
                    <a:gd name="T52" fmla="*/ 75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8 h 840"/>
                    <a:gd name="T58" fmla="*/ 12 w 649"/>
                    <a:gd name="T59" fmla="*/ 688 h 840"/>
                    <a:gd name="T60" fmla="*/ 53 w 649"/>
                    <a:gd name="T61" fmla="*/ 619 h 840"/>
                    <a:gd name="T62" fmla="*/ 75 w 649"/>
                    <a:gd name="T63" fmla="*/ 553 h 840"/>
                    <a:gd name="T64" fmla="*/ 75 w 649"/>
                    <a:gd name="T65" fmla="*/ 483 h 840"/>
                    <a:gd name="T66" fmla="*/ 97 w 649"/>
                    <a:gd name="T67" fmla="*/ 414 h 840"/>
                    <a:gd name="T68" fmla="*/ 109 w 649"/>
                    <a:gd name="T69" fmla="*/ 345 h 840"/>
                    <a:gd name="T70" fmla="*/ 109 w 649"/>
                    <a:gd name="T71" fmla="*/ 275 h 840"/>
                    <a:gd name="T72" fmla="*/ 119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19" y="230"/>
                      </a:moveTo>
                      <a:lnTo>
                        <a:pt x="119" y="196"/>
                      </a:lnTo>
                      <a:lnTo>
                        <a:pt x="119" y="160"/>
                      </a:lnTo>
                      <a:lnTo>
                        <a:pt x="119" y="127"/>
                      </a:lnTo>
                      <a:lnTo>
                        <a:pt x="124" y="87"/>
                      </a:lnTo>
                      <a:lnTo>
                        <a:pt x="154" y="59"/>
                      </a:lnTo>
                      <a:lnTo>
                        <a:pt x="184" y="40"/>
                      </a:lnTo>
                      <a:lnTo>
                        <a:pt x="215" y="24"/>
                      </a:lnTo>
                      <a:lnTo>
                        <a:pt x="249" y="12"/>
                      </a:lnTo>
                      <a:lnTo>
                        <a:pt x="281" y="4"/>
                      </a:lnTo>
                      <a:lnTo>
                        <a:pt x="312" y="0"/>
                      </a:ln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411" y="0"/>
                      </a:lnTo>
                      <a:lnTo>
                        <a:pt x="443" y="14"/>
                      </a:lnTo>
                      <a:lnTo>
                        <a:pt x="474" y="36"/>
                      </a:lnTo>
                      <a:lnTo>
                        <a:pt x="514" y="69"/>
                      </a:lnTo>
                      <a:lnTo>
                        <a:pt x="531" y="87"/>
                      </a:lnTo>
                      <a:lnTo>
                        <a:pt x="539" y="139"/>
                      </a:lnTo>
                      <a:lnTo>
                        <a:pt x="539" y="172"/>
                      </a:lnTo>
                      <a:lnTo>
                        <a:pt x="539" y="206"/>
                      </a:lnTo>
                      <a:lnTo>
                        <a:pt x="539" y="242"/>
                      </a:lnTo>
                      <a:lnTo>
                        <a:pt x="539" y="287"/>
                      </a:lnTo>
                      <a:lnTo>
                        <a:pt x="539" y="323"/>
                      </a:lnTo>
                      <a:lnTo>
                        <a:pt x="551" y="357"/>
                      </a:lnTo>
                      <a:lnTo>
                        <a:pt x="561" y="390"/>
                      </a:lnTo>
                      <a:lnTo>
                        <a:pt x="573" y="426"/>
                      </a:lnTo>
                      <a:lnTo>
                        <a:pt x="583" y="460"/>
                      </a:lnTo>
                      <a:lnTo>
                        <a:pt x="595" y="495"/>
                      </a:lnTo>
                      <a:lnTo>
                        <a:pt x="605" y="529"/>
                      </a:lnTo>
                      <a:lnTo>
                        <a:pt x="616" y="574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2"/>
                      </a:lnTo>
                      <a:lnTo>
                        <a:pt x="648" y="748"/>
                      </a:lnTo>
                      <a:lnTo>
                        <a:pt x="648" y="782"/>
                      </a:lnTo>
                      <a:lnTo>
                        <a:pt x="648" y="815"/>
                      </a:lnTo>
                      <a:lnTo>
                        <a:pt x="616" y="839"/>
                      </a:lnTo>
                      <a:lnTo>
                        <a:pt x="583" y="839"/>
                      </a:lnTo>
                      <a:lnTo>
                        <a:pt x="551" y="839"/>
                      </a:lnTo>
                      <a:lnTo>
                        <a:pt x="474" y="827"/>
                      </a:lnTo>
                      <a:lnTo>
                        <a:pt x="443" y="827"/>
                      </a:lnTo>
                      <a:lnTo>
                        <a:pt x="411" y="827"/>
                      </a:lnTo>
                      <a:lnTo>
                        <a:pt x="377" y="827"/>
                      </a:lnTo>
                      <a:lnTo>
                        <a:pt x="346" y="827"/>
                      </a:lnTo>
                      <a:lnTo>
                        <a:pt x="312" y="827"/>
                      </a:lnTo>
                      <a:lnTo>
                        <a:pt x="281" y="827"/>
                      </a:lnTo>
                      <a:lnTo>
                        <a:pt x="249" y="827"/>
                      </a:lnTo>
                      <a:lnTo>
                        <a:pt x="215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9" y="827"/>
                      </a:lnTo>
                      <a:lnTo>
                        <a:pt x="75" y="827"/>
                      </a:lnTo>
                      <a:lnTo>
                        <a:pt x="43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8"/>
                      </a:lnTo>
                      <a:lnTo>
                        <a:pt x="0" y="724"/>
                      </a:lnTo>
                      <a:lnTo>
                        <a:pt x="12" y="688"/>
                      </a:lnTo>
                      <a:lnTo>
                        <a:pt x="32" y="655"/>
                      </a:lnTo>
                      <a:lnTo>
                        <a:pt x="53" y="619"/>
                      </a:lnTo>
                      <a:lnTo>
                        <a:pt x="65" y="585"/>
                      </a:lnTo>
                      <a:lnTo>
                        <a:pt x="75" y="553"/>
                      </a:lnTo>
                      <a:lnTo>
                        <a:pt x="75" y="517"/>
                      </a:lnTo>
                      <a:lnTo>
                        <a:pt x="75" y="483"/>
                      </a:lnTo>
                      <a:lnTo>
                        <a:pt x="97" y="450"/>
                      </a:lnTo>
                      <a:lnTo>
                        <a:pt x="97" y="414"/>
                      </a:lnTo>
                      <a:lnTo>
                        <a:pt x="109" y="380"/>
                      </a:lnTo>
                      <a:lnTo>
                        <a:pt x="109" y="345"/>
                      </a:lnTo>
                      <a:lnTo>
                        <a:pt x="109" y="311"/>
                      </a:lnTo>
                      <a:lnTo>
                        <a:pt x="109" y="275"/>
                      </a:lnTo>
                      <a:lnTo>
                        <a:pt x="113" y="248"/>
                      </a:lnTo>
                      <a:lnTo>
                        <a:pt x="119" y="230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6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20 w 649"/>
                    <a:gd name="T1" fmla="*/ 196 h 840"/>
                    <a:gd name="T2" fmla="*/ 120 w 649"/>
                    <a:gd name="T3" fmla="*/ 128 h 840"/>
                    <a:gd name="T4" fmla="*/ 154 w 649"/>
                    <a:gd name="T5" fmla="*/ 60 h 840"/>
                    <a:gd name="T6" fmla="*/ 216 w 649"/>
                    <a:gd name="T7" fmla="*/ 24 h 840"/>
                    <a:gd name="T8" fmla="*/ 282 w 649"/>
                    <a:gd name="T9" fmla="*/ 4 h 840"/>
                    <a:gd name="T10" fmla="*/ 346 w 649"/>
                    <a:gd name="T11" fmla="*/ 0 h 840"/>
                    <a:gd name="T12" fmla="*/ 410 w 649"/>
                    <a:gd name="T13" fmla="*/ 0 h 840"/>
                    <a:gd name="T14" fmla="*/ 476 w 649"/>
                    <a:gd name="T15" fmla="*/ 36 h 840"/>
                    <a:gd name="T16" fmla="*/ 532 w 649"/>
                    <a:gd name="T17" fmla="*/ 88 h 840"/>
                    <a:gd name="T18" fmla="*/ 540 w 649"/>
                    <a:gd name="T19" fmla="*/ 174 h 840"/>
                    <a:gd name="T20" fmla="*/ 540 w 649"/>
                    <a:gd name="T21" fmla="*/ 242 h 840"/>
                    <a:gd name="T22" fmla="*/ 540 w 649"/>
                    <a:gd name="T23" fmla="*/ 322 h 840"/>
                    <a:gd name="T24" fmla="*/ 562 w 649"/>
                    <a:gd name="T25" fmla="*/ 392 h 840"/>
                    <a:gd name="T26" fmla="*/ 584 w 649"/>
                    <a:gd name="T27" fmla="*/ 460 h 840"/>
                    <a:gd name="T28" fmla="*/ 606 w 649"/>
                    <a:gd name="T29" fmla="*/ 530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7 h 840"/>
                    <a:gd name="T36" fmla="*/ 648 w 649"/>
                    <a:gd name="T37" fmla="*/ 817 h 840"/>
                    <a:gd name="T38" fmla="*/ 584 w 649"/>
                    <a:gd name="T39" fmla="*/ 839 h 840"/>
                    <a:gd name="T40" fmla="*/ 476 w 649"/>
                    <a:gd name="T41" fmla="*/ 827 h 840"/>
                    <a:gd name="T42" fmla="*/ 410 w 649"/>
                    <a:gd name="T43" fmla="*/ 827 h 840"/>
                    <a:gd name="T44" fmla="*/ 346 w 649"/>
                    <a:gd name="T45" fmla="*/ 827 h 840"/>
                    <a:gd name="T46" fmla="*/ 282 w 649"/>
                    <a:gd name="T47" fmla="*/ 827 h 840"/>
                    <a:gd name="T48" fmla="*/ 216 w 649"/>
                    <a:gd name="T49" fmla="*/ 827 h 840"/>
                    <a:gd name="T50" fmla="*/ 140 w 649"/>
                    <a:gd name="T51" fmla="*/ 827 h 840"/>
                    <a:gd name="T52" fmla="*/ 76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9 h 840"/>
                    <a:gd name="T58" fmla="*/ 12 w 649"/>
                    <a:gd name="T59" fmla="*/ 689 h 840"/>
                    <a:gd name="T60" fmla="*/ 54 w 649"/>
                    <a:gd name="T61" fmla="*/ 621 h 840"/>
                    <a:gd name="T62" fmla="*/ 76 w 649"/>
                    <a:gd name="T63" fmla="*/ 552 h 840"/>
                    <a:gd name="T64" fmla="*/ 76 w 649"/>
                    <a:gd name="T65" fmla="*/ 484 h 840"/>
                    <a:gd name="T66" fmla="*/ 98 w 649"/>
                    <a:gd name="T67" fmla="*/ 414 h 840"/>
                    <a:gd name="T68" fmla="*/ 108 w 649"/>
                    <a:gd name="T69" fmla="*/ 346 h 840"/>
                    <a:gd name="T70" fmla="*/ 108 w 649"/>
                    <a:gd name="T71" fmla="*/ 276 h 840"/>
                    <a:gd name="T72" fmla="*/ 120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20" y="230"/>
                      </a:moveTo>
                      <a:lnTo>
                        <a:pt x="120" y="196"/>
                      </a:lnTo>
                      <a:lnTo>
                        <a:pt x="120" y="162"/>
                      </a:lnTo>
                      <a:lnTo>
                        <a:pt x="120" y="128"/>
                      </a:lnTo>
                      <a:lnTo>
                        <a:pt x="126" y="88"/>
                      </a:lnTo>
                      <a:lnTo>
                        <a:pt x="154" y="60"/>
                      </a:lnTo>
                      <a:lnTo>
                        <a:pt x="184" y="40"/>
                      </a:lnTo>
                      <a:lnTo>
                        <a:pt x="216" y="24"/>
                      </a:lnTo>
                      <a:lnTo>
                        <a:pt x="248" y="12"/>
                      </a:lnTo>
                      <a:lnTo>
                        <a:pt x="282" y="4"/>
                      </a:lnTo>
                      <a:lnTo>
                        <a:pt x="314" y="0"/>
                      </a:lnTo>
                      <a:lnTo>
                        <a:pt x="346" y="0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44" y="14"/>
                      </a:lnTo>
                      <a:lnTo>
                        <a:pt x="476" y="36"/>
                      </a:lnTo>
                      <a:lnTo>
                        <a:pt x="514" y="70"/>
                      </a:lnTo>
                      <a:lnTo>
                        <a:pt x="532" y="88"/>
                      </a:lnTo>
                      <a:lnTo>
                        <a:pt x="540" y="138"/>
                      </a:lnTo>
                      <a:lnTo>
                        <a:pt x="540" y="174"/>
                      </a:lnTo>
                      <a:lnTo>
                        <a:pt x="540" y="208"/>
                      </a:lnTo>
                      <a:lnTo>
                        <a:pt x="540" y="242"/>
                      </a:lnTo>
                      <a:lnTo>
                        <a:pt x="540" y="288"/>
                      </a:lnTo>
                      <a:lnTo>
                        <a:pt x="540" y="322"/>
                      </a:lnTo>
                      <a:lnTo>
                        <a:pt x="552" y="358"/>
                      </a:lnTo>
                      <a:lnTo>
                        <a:pt x="562" y="392"/>
                      </a:lnTo>
                      <a:lnTo>
                        <a:pt x="572" y="426"/>
                      </a:lnTo>
                      <a:lnTo>
                        <a:pt x="584" y="460"/>
                      </a:lnTo>
                      <a:lnTo>
                        <a:pt x="594" y="496"/>
                      </a:lnTo>
                      <a:lnTo>
                        <a:pt x="606" y="530"/>
                      </a:lnTo>
                      <a:lnTo>
                        <a:pt x="616" y="575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3"/>
                      </a:lnTo>
                      <a:lnTo>
                        <a:pt x="648" y="747"/>
                      </a:lnTo>
                      <a:lnTo>
                        <a:pt x="648" y="781"/>
                      </a:lnTo>
                      <a:lnTo>
                        <a:pt x="648" y="817"/>
                      </a:lnTo>
                      <a:lnTo>
                        <a:pt x="616" y="839"/>
                      </a:lnTo>
                      <a:lnTo>
                        <a:pt x="584" y="839"/>
                      </a:lnTo>
                      <a:lnTo>
                        <a:pt x="552" y="839"/>
                      </a:lnTo>
                      <a:lnTo>
                        <a:pt x="476" y="827"/>
                      </a:lnTo>
                      <a:lnTo>
                        <a:pt x="444" y="827"/>
                      </a:lnTo>
                      <a:lnTo>
                        <a:pt x="410" y="827"/>
                      </a:lnTo>
                      <a:lnTo>
                        <a:pt x="378" y="827"/>
                      </a:lnTo>
                      <a:lnTo>
                        <a:pt x="346" y="827"/>
                      </a:lnTo>
                      <a:lnTo>
                        <a:pt x="314" y="827"/>
                      </a:lnTo>
                      <a:lnTo>
                        <a:pt x="282" y="827"/>
                      </a:lnTo>
                      <a:lnTo>
                        <a:pt x="248" y="827"/>
                      </a:lnTo>
                      <a:lnTo>
                        <a:pt x="216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8" y="827"/>
                      </a:lnTo>
                      <a:lnTo>
                        <a:pt x="76" y="827"/>
                      </a:lnTo>
                      <a:lnTo>
                        <a:pt x="44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9"/>
                      </a:lnTo>
                      <a:lnTo>
                        <a:pt x="0" y="725"/>
                      </a:lnTo>
                      <a:lnTo>
                        <a:pt x="12" y="689"/>
                      </a:lnTo>
                      <a:lnTo>
                        <a:pt x="32" y="655"/>
                      </a:lnTo>
                      <a:lnTo>
                        <a:pt x="54" y="621"/>
                      </a:lnTo>
                      <a:lnTo>
                        <a:pt x="66" y="587"/>
                      </a:lnTo>
                      <a:lnTo>
                        <a:pt x="76" y="552"/>
                      </a:lnTo>
                      <a:lnTo>
                        <a:pt x="76" y="518"/>
                      </a:lnTo>
                      <a:lnTo>
                        <a:pt x="76" y="484"/>
                      </a:lnTo>
                      <a:lnTo>
                        <a:pt x="98" y="450"/>
                      </a:lnTo>
                      <a:lnTo>
                        <a:pt x="98" y="414"/>
                      </a:lnTo>
                      <a:lnTo>
                        <a:pt x="108" y="380"/>
                      </a:lnTo>
                      <a:lnTo>
                        <a:pt x="108" y="346"/>
                      </a:lnTo>
                      <a:lnTo>
                        <a:pt x="108" y="312"/>
                      </a:lnTo>
                      <a:lnTo>
                        <a:pt x="108" y="276"/>
                      </a:lnTo>
                      <a:lnTo>
                        <a:pt x="112" y="248"/>
                      </a:lnTo>
                      <a:lnTo>
                        <a:pt x="120" y="23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7"/>
              <p:cNvGrpSpPr>
                <a:grpSpLocks/>
              </p:cNvGrpSpPr>
              <p:nvPr/>
            </p:nvGrpSpPr>
            <p:grpSpPr bwMode="auto">
              <a:xfrm>
                <a:off x="2150" y="3360"/>
                <a:ext cx="415" cy="41"/>
                <a:chOff x="2150" y="3360"/>
                <a:chExt cx="415" cy="41"/>
              </a:xfrm>
            </p:grpSpPr>
            <p:sp>
              <p:nvSpPr>
                <p:cNvPr id="97" name="Freeform 88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7 h 41"/>
                    <a:gd name="T2" fmla="*/ 8 w 415"/>
                    <a:gd name="T3" fmla="*/ 7 h 41"/>
                    <a:gd name="T4" fmla="*/ 16 w 415"/>
                    <a:gd name="T5" fmla="*/ 8 h 41"/>
                    <a:gd name="T6" fmla="*/ 24 w 415"/>
                    <a:gd name="T7" fmla="*/ 12 h 41"/>
                    <a:gd name="T8" fmla="*/ 31 w 415"/>
                    <a:gd name="T9" fmla="*/ 17 h 41"/>
                    <a:gd name="T10" fmla="*/ 39 w 415"/>
                    <a:gd name="T11" fmla="*/ 20 h 41"/>
                    <a:gd name="T12" fmla="*/ 49 w 415"/>
                    <a:gd name="T13" fmla="*/ 23 h 41"/>
                    <a:gd name="T14" fmla="*/ 59 w 415"/>
                    <a:gd name="T15" fmla="*/ 23 h 41"/>
                    <a:gd name="T16" fmla="*/ 84 w 415"/>
                    <a:gd name="T17" fmla="*/ 27 h 41"/>
                    <a:gd name="T18" fmla="*/ 92 w 415"/>
                    <a:gd name="T19" fmla="*/ 28 h 41"/>
                    <a:gd name="T20" fmla="*/ 100 w 415"/>
                    <a:gd name="T21" fmla="*/ 28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5 w 415"/>
                    <a:gd name="T27" fmla="*/ 33 h 41"/>
                    <a:gd name="T28" fmla="*/ 143 w 415"/>
                    <a:gd name="T29" fmla="*/ 37 h 41"/>
                    <a:gd name="T30" fmla="*/ 151 w 415"/>
                    <a:gd name="T31" fmla="*/ 37 h 41"/>
                    <a:gd name="T32" fmla="*/ 161 w 415"/>
                    <a:gd name="T33" fmla="*/ 40 h 41"/>
                    <a:gd name="T34" fmla="*/ 169 w 415"/>
                    <a:gd name="T35" fmla="*/ 40 h 41"/>
                    <a:gd name="T36" fmla="*/ 179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5 w 415"/>
                    <a:gd name="T45" fmla="*/ 40 h 41"/>
                    <a:gd name="T46" fmla="*/ 245 w 415"/>
                    <a:gd name="T47" fmla="*/ 40 h 41"/>
                    <a:gd name="T48" fmla="*/ 253 w 415"/>
                    <a:gd name="T49" fmla="*/ 40 h 41"/>
                    <a:gd name="T50" fmla="*/ 261 w 415"/>
                    <a:gd name="T51" fmla="*/ 40 h 41"/>
                    <a:gd name="T52" fmla="*/ 269 w 415"/>
                    <a:gd name="T53" fmla="*/ 40 h 41"/>
                    <a:gd name="T54" fmla="*/ 277 w 415"/>
                    <a:gd name="T55" fmla="*/ 37 h 41"/>
                    <a:gd name="T56" fmla="*/ 292 w 415"/>
                    <a:gd name="T57" fmla="*/ 37 h 41"/>
                    <a:gd name="T58" fmla="*/ 298 w 415"/>
                    <a:gd name="T59" fmla="*/ 37 h 41"/>
                    <a:gd name="T60" fmla="*/ 310 w 415"/>
                    <a:gd name="T61" fmla="*/ 33 h 41"/>
                    <a:gd name="T62" fmla="*/ 320 w 415"/>
                    <a:gd name="T63" fmla="*/ 33 h 41"/>
                    <a:gd name="T64" fmla="*/ 336 w 415"/>
                    <a:gd name="T65" fmla="*/ 33 h 41"/>
                    <a:gd name="T66" fmla="*/ 341 w 415"/>
                    <a:gd name="T67" fmla="*/ 33 h 41"/>
                    <a:gd name="T68" fmla="*/ 351 w 415"/>
                    <a:gd name="T69" fmla="*/ 32 h 41"/>
                    <a:gd name="T70" fmla="*/ 367 w 415"/>
                    <a:gd name="T71" fmla="*/ 28 h 41"/>
                    <a:gd name="T72" fmla="*/ 379 w 415"/>
                    <a:gd name="T73" fmla="*/ 27 h 41"/>
                    <a:gd name="T74" fmla="*/ 387 w 415"/>
                    <a:gd name="T75" fmla="*/ 23 h 41"/>
                    <a:gd name="T76" fmla="*/ 394 w 415"/>
                    <a:gd name="T77" fmla="*/ 18 h 41"/>
                    <a:gd name="T78" fmla="*/ 400 w 415"/>
                    <a:gd name="T79" fmla="*/ 13 h 41"/>
                    <a:gd name="T80" fmla="*/ 414 w 415"/>
                    <a:gd name="T81" fmla="*/ 8 h 41"/>
                    <a:gd name="T82" fmla="*/ 410 w 415"/>
                    <a:gd name="T83" fmla="*/ 0 h 41"/>
                    <a:gd name="T84" fmla="*/ 0 w 41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5" h="41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16" y="8"/>
                      </a:lnTo>
                      <a:lnTo>
                        <a:pt x="24" y="12"/>
                      </a:lnTo>
                      <a:lnTo>
                        <a:pt x="31" y="17"/>
                      </a:lnTo>
                      <a:lnTo>
                        <a:pt x="39" y="20"/>
                      </a:lnTo>
                      <a:lnTo>
                        <a:pt x="49" y="23"/>
                      </a:lnTo>
                      <a:lnTo>
                        <a:pt x="59" y="23"/>
                      </a:lnTo>
                      <a:lnTo>
                        <a:pt x="84" y="27"/>
                      </a:lnTo>
                      <a:lnTo>
                        <a:pt x="92" y="28"/>
                      </a:ln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5" y="33"/>
                      </a:lnTo>
                      <a:lnTo>
                        <a:pt x="143" y="37"/>
                      </a:lnTo>
                      <a:lnTo>
                        <a:pt x="151" y="37"/>
                      </a:lnTo>
                      <a:lnTo>
                        <a:pt x="161" y="40"/>
                      </a:lnTo>
                      <a:lnTo>
                        <a:pt x="169" y="40"/>
                      </a:lnTo>
                      <a:lnTo>
                        <a:pt x="179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5" y="40"/>
                      </a:lnTo>
                      <a:lnTo>
                        <a:pt x="245" y="40"/>
                      </a:lnTo>
                      <a:lnTo>
                        <a:pt x="253" y="40"/>
                      </a:lnTo>
                      <a:lnTo>
                        <a:pt x="261" y="40"/>
                      </a:lnTo>
                      <a:lnTo>
                        <a:pt x="269" y="40"/>
                      </a:lnTo>
                      <a:lnTo>
                        <a:pt x="277" y="37"/>
                      </a:lnTo>
                      <a:lnTo>
                        <a:pt x="292" y="37"/>
                      </a:lnTo>
                      <a:lnTo>
                        <a:pt x="298" y="37"/>
                      </a:lnTo>
                      <a:lnTo>
                        <a:pt x="310" y="33"/>
                      </a:lnTo>
                      <a:lnTo>
                        <a:pt x="320" y="33"/>
                      </a:lnTo>
                      <a:lnTo>
                        <a:pt x="336" y="33"/>
                      </a:lnTo>
                      <a:lnTo>
                        <a:pt x="341" y="33"/>
                      </a:lnTo>
                      <a:lnTo>
                        <a:pt x="351" y="32"/>
                      </a:lnTo>
                      <a:lnTo>
                        <a:pt x="367" y="28"/>
                      </a:lnTo>
                      <a:lnTo>
                        <a:pt x="379" y="27"/>
                      </a:lnTo>
                      <a:lnTo>
                        <a:pt x="387" y="23"/>
                      </a:lnTo>
                      <a:lnTo>
                        <a:pt x="394" y="18"/>
                      </a:lnTo>
                      <a:lnTo>
                        <a:pt x="400" y="13"/>
                      </a:lnTo>
                      <a:lnTo>
                        <a:pt x="414" y="8"/>
                      </a:lnTo>
                      <a:lnTo>
                        <a:pt x="410" y="0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89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6 h 41"/>
                    <a:gd name="T2" fmla="*/ 8 w 415"/>
                    <a:gd name="T3" fmla="*/ 6 h 41"/>
                    <a:gd name="T4" fmla="*/ 16 w 415"/>
                    <a:gd name="T5" fmla="*/ 10 h 41"/>
                    <a:gd name="T6" fmla="*/ 24 w 415"/>
                    <a:gd name="T7" fmla="*/ 12 h 41"/>
                    <a:gd name="T8" fmla="*/ 32 w 415"/>
                    <a:gd name="T9" fmla="*/ 18 h 41"/>
                    <a:gd name="T10" fmla="*/ 40 w 415"/>
                    <a:gd name="T11" fmla="*/ 20 h 41"/>
                    <a:gd name="T12" fmla="*/ 48 w 415"/>
                    <a:gd name="T13" fmla="*/ 24 h 41"/>
                    <a:gd name="T14" fmla="*/ 58 w 415"/>
                    <a:gd name="T15" fmla="*/ 24 h 41"/>
                    <a:gd name="T16" fmla="*/ 84 w 415"/>
                    <a:gd name="T17" fmla="*/ 26 h 41"/>
                    <a:gd name="T18" fmla="*/ 92 w 415"/>
                    <a:gd name="T19" fmla="*/ 30 h 41"/>
                    <a:gd name="T20" fmla="*/ 100 w 415"/>
                    <a:gd name="T21" fmla="*/ 30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4 w 415"/>
                    <a:gd name="T27" fmla="*/ 34 h 41"/>
                    <a:gd name="T28" fmla="*/ 142 w 415"/>
                    <a:gd name="T29" fmla="*/ 38 h 41"/>
                    <a:gd name="T30" fmla="*/ 150 w 415"/>
                    <a:gd name="T31" fmla="*/ 38 h 41"/>
                    <a:gd name="T32" fmla="*/ 162 w 415"/>
                    <a:gd name="T33" fmla="*/ 40 h 41"/>
                    <a:gd name="T34" fmla="*/ 170 w 415"/>
                    <a:gd name="T35" fmla="*/ 40 h 41"/>
                    <a:gd name="T36" fmla="*/ 178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6 w 415"/>
                    <a:gd name="T45" fmla="*/ 40 h 41"/>
                    <a:gd name="T46" fmla="*/ 244 w 415"/>
                    <a:gd name="T47" fmla="*/ 40 h 41"/>
                    <a:gd name="T48" fmla="*/ 252 w 415"/>
                    <a:gd name="T49" fmla="*/ 40 h 41"/>
                    <a:gd name="T50" fmla="*/ 260 w 415"/>
                    <a:gd name="T51" fmla="*/ 40 h 41"/>
                    <a:gd name="T52" fmla="*/ 268 w 415"/>
                    <a:gd name="T53" fmla="*/ 40 h 41"/>
                    <a:gd name="T54" fmla="*/ 278 w 415"/>
                    <a:gd name="T55" fmla="*/ 38 h 41"/>
                    <a:gd name="T56" fmla="*/ 294 w 415"/>
                    <a:gd name="T57" fmla="*/ 36 h 41"/>
                    <a:gd name="T58" fmla="*/ 298 w 415"/>
                    <a:gd name="T59" fmla="*/ 38 h 41"/>
                    <a:gd name="T60" fmla="*/ 310 w 415"/>
                    <a:gd name="T61" fmla="*/ 34 h 41"/>
                    <a:gd name="T62" fmla="*/ 320 w 415"/>
                    <a:gd name="T63" fmla="*/ 34 h 41"/>
                    <a:gd name="T64" fmla="*/ 336 w 415"/>
                    <a:gd name="T65" fmla="*/ 34 h 41"/>
                    <a:gd name="T66" fmla="*/ 342 w 415"/>
                    <a:gd name="T67" fmla="*/ 34 h 41"/>
                    <a:gd name="T68" fmla="*/ 352 w 415"/>
                    <a:gd name="T69" fmla="*/ 32 h 41"/>
                    <a:gd name="T70" fmla="*/ 366 w 415"/>
                    <a:gd name="T71" fmla="*/ 30 h 41"/>
                    <a:gd name="T72" fmla="*/ 380 w 415"/>
                    <a:gd name="T73" fmla="*/ 26 h 41"/>
                    <a:gd name="T74" fmla="*/ 388 w 415"/>
                    <a:gd name="T75" fmla="*/ 24 h 41"/>
                    <a:gd name="T76" fmla="*/ 396 w 415"/>
                    <a:gd name="T77" fmla="*/ 18 h 41"/>
                    <a:gd name="T78" fmla="*/ 402 w 415"/>
                    <a:gd name="T79" fmla="*/ 14 h 41"/>
                    <a:gd name="T80" fmla="*/ 414 w 415"/>
                    <a:gd name="T81" fmla="*/ 8 h 41"/>
                    <a:gd name="T82" fmla="*/ 412 w 41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5" h="41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8"/>
                      </a:lnTo>
                      <a:lnTo>
                        <a:pt x="40" y="20"/>
                      </a:lnTo>
                      <a:lnTo>
                        <a:pt x="48" y="24"/>
                      </a:lnTo>
                      <a:lnTo>
                        <a:pt x="58" y="24"/>
                      </a:lnTo>
                      <a:lnTo>
                        <a:pt x="84" y="26"/>
                      </a:lnTo>
                      <a:lnTo>
                        <a:pt x="92" y="30"/>
                      </a:lnTo>
                      <a:lnTo>
                        <a:pt x="100" y="30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0" y="38"/>
                      </a:lnTo>
                      <a:lnTo>
                        <a:pt x="162" y="40"/>
                      </a:lnTo>
                      <a:lnTo>
                        <a:pt x="170" y="40"/>
                      </a:lnTo>
                      <a:lnTo>
                        <a:pt x="178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6" y="40"/>
                      </a:lnTo>
                      <a:lnTo>
                        <a:pt x="244" y="40"/>
                      </a:lnTo>
                      <a:lnTo>
                        <a:pt x="252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38"/>
                      </a:lnTo>
                      <a:lnTo>
                        <a:pt x="294" y="36"/>
                      </a:lnTo>
                      <a:lnTo>
                        <a:pt x="298" y="38"/>
                      </a:lnTo>
                      <a:lnTo>
                        <a:pt x="310" y="34"/>
                      </a:lnTo>
                      <a:lnTo>
                        <a:pt x="320" y="34"/>
                      </a:lnTo>
                      <a:lnTo>
                        <a:pt x="336" y="34"/>
                      </a:lnTo>
                      <a:lnTo>
                        <a:pt x="342" y="34"/>
                      </a:lnTo>
                      <a:lnTo>
                        <a:pt x="352" y="32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88" y="24"/>
                      </a:lnTo>
                      <a:lnTo>
                        <a:pt x="396" y="18"/>
                      </a:lnTo>
                      <a:lnTo>
                        <a:pt x="402" y="14"/>
                      </a:lnTo>
                      <a:lnTo>
                        <a:pt x="414" y="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>
                <a:grpSpLocks/>
              </p:cNvGrpSpPr>
              <p:nvPr/>
            </p:nvGrpSpPr>
            <p:grpSpPr bwMode="auto">
              <a:xfrm>
                <a:off x="2154" y="3332"/>
                <a:ext cx="411" cy="41"/>
                <a:chOff x="2154" y="3332"/>
                <a:chExt cx="411" cy="41"/>
              </a:xfrm>
            </p:grpSpPr>
            <p:sp>
              <p:nvSpPr>
                <p:cNvPr id="95" name="Freeform 91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3 h 41"/>
                    <a:gd name="T2" fmla="*/ 10 w 411"/>
                    <a:gd name="T3" fmla="*/ 7 h 41"/>
                    <a:gd name="T4" fmla="*/ 12 w 411"/>
                    <a:gd name="T5" fmla="*/ 8 h 41"/>
                    <a:gd name="T6" fmla="*/ 18 w 411"/>
                    <a:gd name="T7" fmla="*/ 12 h 41"/>
                    <a:gd name="T8" fmla="*/ 26 w 411"/>
                    <a:gd name="T9" fmla="*/ 17 h 41"/>
                    <a:gd name="T10" fmla="*/ 35 w 411"/>
                    <a:gd name="T11" fmla="*/ 20 h 41"/>
                    <a:gd name="T12" fmla="*/ 43 w 411"/>
                    <a:gd name="T13" fmla="*/ 25 h 41"/>
                    <a:gd name="T14" fmla="*/ 59 w 411"/>
                    <a:gd name="T15" fmla="*/ 25 h 41"/>
                    <a:gd name="T16" fmla="*/ 71 w 411"/>
                    <a:gd name="T17" fmla="*/ 27 h 41"/>
                    <a:gd name="T18" fmla="*/ 78 w 411"/>
                    <a:gd name="T19" fmla="*/ 28 h 41"/>
                    <a:gd name="T20" fmla="*/ 86 w 411"/>
                    <a:gd name="T21" fmla="*/ 28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3 h 41"/>
                    <a:gd name="T28" fmla="*/ 129 w 411"/>
                    <a:gd name="T29" fmla="*/ 37 h 41"/>
                    <a:gd name="T30" fmla="*/ 139 w 411"/>
                    <a:gd name="T31" fmla="*/ 37 h 41"/>
                    <a:gd name="T32" fmla="*/ 149 w 411"/>
                    <a:gd name="T33" fmla="*/ 40 h 41"/>
                    <a:gd name="T34" fmla="*/ 157 w 411"/>
                    <a:gd name="T35" fmla="*/ 40 h 41"/>
                    <a:gd name="T36" fmla="*/ 165 w 411"/>
                    <a:gd name="T37" fmla="*/ 40 h 41"/>
                    <a:gd name="T38" fmla="*/ 177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3 w 411"/>
                    <a:gd name="T47" fmla="*/ 40 h 41"/>
                    <a:gd name="T48" fmla="*/ 241 w 411"/>
                    <a:gd name="T49" fmla="*/ 40 h 41"/>
                    <a:gd name="T50" fmla="*/ 249 w 411"/>
                    <a:gd name="T51" fmla="*/ 40 h 41"/>
                    <a:gd name="T52" fmla="*/ 257 w 411"/>
                    <a:gd name="T53" fmla="*/ 40 h 41"/>
                    <a:gd name="T54" fmla="*/ 265 w 411"/>
                    <a:gd name="T55" fmla="*/ 37 h 41"/>
                    <a:gd name="T56" fmla="*/ 282 w 411"/>
                    <a:gd name="T57" fmla="*/ 37 h 41"/>
                    <a:gd name="T58" fmla="*/ 288 w 411"/>
                    <a:gd name="T59" fmla="*/ 37 h 41"/>
                    <a:gd name="T60" fmla="*/ 298 w 411"/>
                    <a:gd name="T61" fmla="*/ 33 h 41"/>
                    <a:gd name="T62" fmla="*/ 308 w 411"/>
                    <a:gd name="T63" fmla="*/ 33 h 41"/>
                    <a:gd name="T64" fmla="*/ 326 w 411"/>
                    <a:gd name="T65" fmla="*/ 33 h 41"/>
                    <a:gd name="T66" fmla="*/ 332 w 411"/>
                    <a:gd name="T67" fmla="*/ 33 h 41"/>
                    <a:gd name="T68" fmla="*/ 341 w 411"/>
                    <a:gd name="T69" fmla="*/ 32 h 41"/>
                    <a:gd name="T70" fmla="*/ 355 w 411"/>
                    <a:gd name="T71" fmla="*/ 28 h 41"/>
                    <a:gd name="T72" fmla="*/ 369 w 411"/>
                    <a:gd name="T73" fmla="*/ 27 h 41"/>
                    <a:gd name="T74" fmla="*/ 377 w 411"/>
                    <a:gd name="T75" fmla="*/ 23 h 41"/>
                    <a:gd name="T76" fmla="*/ 384 w 411"/>
                    <a:gd name="T77" fmla="*/ 18 h 41"/>
                    <a:gd name="T78" fmla="*/ 390 w 411"/>
                    <a:gd name="T79" fmla="*/ 13 h 41"/>
                    <a:gd name="T80" fmla="*/ 410 w 411"/>
                    <a:gd name="T81" fmla="*/ 5 h 41"/>
                    <a:gd name="T82" fmla="*/ 400 w 411"/>
                    <a:gd name="T83" fmla="*/ 0 h 41"/>
                    <a:gd name="T84" fmla="*/ 0 w 41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7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7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7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2" y="37"/>
                      </a:lnTo>
                      <a:lnTo>
                        <a:pt x="288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6" y="33"/>
                      </a:lnTo>
                      <a:lnTo>
                        <a:pt x="332" y="33"/>
                      </a:lnTo>
                      <a:lnTo>
                        <a:pt x="341" y="32"/>
                      </a:lnTo>
                      <a:lnTo>
                        <a:pt x="355" y="28"/>
                      </a:lnTo>
                      <a:lnTo>
                        <a:pt x="369" y="27"/>
                      </a:lnTo>
                      <a:lnTo>
                        <a:pt x="377" y="23"/>
                      </a:lnTo>
                      <a:lnTo>
                        <a:pt x="384" y="18"/>
                      </a:lnTo>
                      <a:lnTo>
                        <a:pt x="390" y="13"/>
                      </a:lnTo>
                      <a:lnTo>
                        <a:pt x="410" y="5"/>
                      </a:lnTo>
                      <a:lnTo>
                        <a:pt x="400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92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4 h 41"/>
                    <a:gd name="T2" fmla="*/ 10 w 411"/>
                    <a:gd name="T3" fmla="*/ 8 h 41"/>
                    <a:gd name="T4" fmla="*/ 12 w 411"/>
                    <a:gd name="T5" fmla="*/ 10 h 41"/>
                    <a:gd name="T6" fmla="*/ 18 w 411"/>
                    <a:gd name="T7" fmla="*/ 12 h 41"/>
                    <a:gd name="T8" fmla="*/ 26 w 411"/>
                    <a:gd name="T9" fmla="*/ 18 h 41"/>
                    <a:gd name="T10" fmla="*/ 36 w 411"/>
                    <a:gd name="T11" fmla="*/ 20 h 41"/>
                    <a:gd name="T12" fmla="*/ 44 w 411"/>
                    <a:gd name="T13" fmla="*/ 26 h 41"/>
                    <a:gd name="T14" fmla="*/ 58 w 411"/>
                    <a:gd name="T15" fmla="*/ 26 h 41"/>
                    <a:gd name="T16" fmla="*/ 72 w 411"/>
                    <a:gd name="T17" fmla="*/ 26 h 41"/>
                    <a:gd name="T18" fmla="*/ 80 w 411"/>
                    <a:gd name="T19" fmla="*/ 30 h 41"/>
                    <a:gd name="T20" fmla="*/ 88 w 411"/>
                    <a:gd name="T21" fmla="*/ 30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4 h 41"/>
                    <a:gd name="T28" fmla="*/ 130 w 411"/>
                    <a:gd name="T29" fmla="*/ 38 h 41"/>
                    <a:gd name="T30" fmla="*/ 138 w 411"/>
                    <a:gd name="T31" fmla="*/ 38 h 41"/>
                    <a:gd name="T32" fmla="*/ 150 w 411"/>
                    <a:gd name="T33" fmla="*/ 40 h 41"/>
                    <a:gd name="T34" fmla="*/ 158 w 411"/>
                    <a:gd name="T35" fmla="*/ 40 h 41"/>
                    <a:gd name="T36" fmla="*/ 166 w 411"/>
                    <a:gd name="T37" fmla="*/ 40 h 41"/>
                    <a:gd name="T38" fmla="*/ 176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4 w 411"/>
                    <a:gd name="T47" fmla="*/ 40 h 41"/>
                    <a:gd name="T48" fmla="*/ 242 w 411"/>
                    <a:gd name="T49" fmla="*/ 40 h 41"/>
                    <a:gd name="T50" fmla="*/ 250 w 411"/>
                    <a:gd name="T51" fmla="*/ 40 h 41"/>
                    <a:gd name="T52" fmla="*/ 258 w 411"/>
                    <a:gd name="T53" fmla="*/ 40 h 41"/>
                    <a:gd name="T54" fmla="*/ 266 w 411"/>
                    <a:gd name="T55" fmla="*/ 38 h 41"/>
                    <a:gd name="T56" fmla="*/ 282 w 411"/>
                    <a:gd name="T57" fmla="*/ 36 h 41"/>
                    <a:gd name="T58" fmla="*/ 288 w 411"/>
                    <a:gd name="T59" fmla="*/ 38 h 41"/>
                    <a:gd name="T60" fmla="*/ 298 w 411"/>
                    <a:gd name="T61" fmla="*/ 34 h 41"/>
                    <a:gd name="T62" fmla="*/ 308 w 411"/>
                    <a:gd name="T63" fmla="*/ 34 h 41"/>
                    <a:gd name="T64" fmla="*/ 324 w 411"/>
                    <a:gd name="T65" fmla="*/ 34 h 41"/>
                    <a:gd name="T66" fmla="*/ 330 w 411"/>
                    <a:gd name="T67" fmla="*/ 34 h 41"/>
                    <a:gd name="T68" fmla="*/ 340 w 411"/>
                    <a:gd name="T69" fmla="*/ 32 h 41"/>
                    <a:gd name="T70" fmla="*/ 356 w 411"/>
                    <a:gd name="T71" fmla="*/ 30 h 41"/>
                    <a:gd name="T72" fmla="*/ 368 w 411"/>
                    <a:gd name="T73" fmla="*/ 26 h 41"/>
                    <a:gd name="T74" fmla="*/ 376 w 411"/>
                    <a:gd name="T75" fmla="*/ 24 h 41"/>
                    <a:gd name="T76" fmla="*/ 384 w 411"/>
                    <a:gd name="T77" fmla="*/ 18 h 41"/>
                    <a:gd name="T78" fmla="*/ 390 w 411"/>
                    <a:gd name="T79" fmla="*/ 14 h 41"/>
                    <a:gd name="T80" fmla="*/ 410 w 411"/>
                    <a:gd name="T81" fmla="*/ 6 h 41"/>
                    <a:gd name="T82" fmla="*/ 400 w 41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1" h="41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6" y="20"/>
                      </a:lnTo>
                      <a:lnTo>
                        <a:pt x="44" y="26"/>
                      </a:lnTo>
                      <a:lnTo>
                        <a:pt x="58" y="26"/>
                      </a:lnTo>
                      <a:lnTo>
                        <a:pt x="72" y="26"/>
                      </a:lnTo>
                      <a:lnTo>
                        <a:pt x="80" y="30"/>
                      </a:lnTo>
                      <a:lnTo>
                        <a:pt x="88" y="30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50" y="40"/>
                      </a:lnTo>
                      <a:lnTo>
                        <a:pt x="158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4" y="40"/>
                      </a:lnTo>
                      <a:lnTo>
                        <a:pt x="242" y="40"/>
                      </a:lnTo>
                      <a:lnTo>
                        <a:pt x="250" y="40"/>
                      </a:lnTo>
                      <a:lnTo>
                        <a:pt x="258" y="40"/>
                      </a:lnTo>
                      <a:lnTo>
                        <a:pt x="266" y="38"/>
                      </a:lnTo>
                      <a:lnTo>
                        <a:pt x="282" y="36"/>
                      </a:lnTo>
                      <a:lnTo>
                        <a:pt x="288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6" y="30"/>
                      </a:lnTo>
                      <a:lnTo>
                        <a:pt x="368" y="26"/>
                      </a:lnTo>
                      <a:lnTo>
                        <a:pt x="376" y="24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10" y="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3"/>
              <p:cNvGrpSpPr>
                <a:grpSpLocks/>
              </p:cNvGrpSpPr>
              <p:nvPr/>
            </p:nvGrpSpPr>
            <p:grpSpPr bwMode="auto">
              <a:xfrm>
                <a:off x="2156" y="3304"/>
                <a:ext cx="403" cy="41"/>
                <a:chOff x="2156" y="3304"/>
                <a:chExt cx="403" cy="41"/>
              </a:xfrm>
            </p:grpSpPr>
            <p:sp>
              <p:nvSpPr>
                <p:cNvPr id="93" name="Freeform 94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3 h 41"/>
                    <a:gd name="T2" fmla="*/ 10 w 403"/>
                    <a:gd name="T3" fmla="*/ 7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5 w 403"/>
                    <a:gd name="T9" fmla="*/ 18 h 41"/>
                    <a:gd name="T10" fmla="*/ 35 w 403"/>
                    <a:gd name="T11" fmla="*/ 20 h 41"/>
                    <a:gd name="T12" fmla="*/ 43 w 403"/>
                    <a:gd name="T13" fmla="*/ 25 h 41"/>
                    <a:gd name="T14" fmla="*/ 59 w 403"/>
                    <a:gd name="T15" fmla="*/ 25 h 41"/>
                    <a:gd name="T16" fmla="*/ 71 w 403"/>
                    <a:gd name="T17" fmla="*/ 25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3 h 41"/>
                    <a:gd name="T28" fmla="*/ 129 w 403"/>
                    <a:gd name="T29" fmla="*/ 37 h 41"/>
                    <a:gd name="T30" fmla="*/ 139 w 403"/>
                    <a:gd name="T31" fmla="*/ 37 h 41"/>
                    <a:gd name="T32" fmla="*/ 149 w 403"/>
                    <a:gd name="T33" fmla="*/ 40 h 41"/>
                    <a:gd name="T34" fmla="*/ 157 w 403"/>
                    <a:gd name="T35" fmla="*/ 40 h 41"/>
                    <a:gd name="T36" fmla="*/ 165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3 w 403"/>
                    <a:gd name="T47" fmla="*/ 40 h 41"/>
                    <a:gd name="T48" fmla="*/ 241 w 403"/>
                    <a:gd name="T49" fmla="*/ 40 h 41"/>
                    <a:gd name="T50" fmla="*/ 249 w 403"/>
                    <a:gd name="T51" fmla="*/ 40 h 41"/>
                    <a:gd name="T52" fmla="*/ 257 w 403"/>
                    <a:gd name="T53" fmla="*/ 40 h 41"/>
                    <a:gd name="T54" fmla="*/ 265 w 403"/>
                    <a:gd name="T55" fmla="*/ 37 h 41"/>
                    <a:gd name="T56" fmla="*/ 280 w 403"/>
                    <a:gd name="T57" fmla="*/ 37 h 41"/>
                    <a:gd name="T58" fmla="*/ 286 w 403"/>
                    <a:gd name="T59" fmla="*/ 37 h 41"/>
                    <a:gd name="T60" fmla="*/ 298 w 403"/>
                    <a:gd name="T61" fmla="*/ 33 h 41"/>
                    <a:gd name="T62" fmla="*/ 308 w 403"/>
                    <a:gd name="T63" fmla="*/ 33 h 41"/>
                    <a:gd name="T64" fmla="*/ 324 w 403"/>
                    <a:gd name="T65" fmla="*/ 33 h 41"/>
                    <a:gd name="T66" fmla="*/ 329 w 403"/>
                    <a:gd name="T67" fmla="*/ 33 h 41"/>
                    <a:gd name="T68" fmla="*/ 339 w 403"/>
                    <a:gd name="T69" fmla="*/ 32 h 41"/>
                    <a:gd name="T70" fmla="*/ 355 w 403"/>
                    <a:gd name="T71" fmla="*/ 28 h 41"/>
                    <a:gd name="T72" fmla="*/ 367 w 403"/>
                    <a:gd name="T73" fmla="*/ 25 h 41"/>
                    <a:gd name="T74" fmla="*/ 375 w 403"/>
                    <a:gd name="T75" fmla="*/ 22 h 41"/>
                    <a:gd name="T76" fmla="*/ 382 w 403"/>
                    <a:gd name="T77" fmla="*/ 18 h 41"/>
                    <a:gd name="T78" fmla="*/ 388 w 403"/>
                    <a:gd name="T79" fmla="*/ 13 h 41"/>
                    <a:gd name="T80" fmla="*/ 402 w 403"/>
                    <a:gd name="T81" fmla="*/ 8 h 41"/>
                    <a:gd name="T82" fmla="*/ 398 w 403"/>
                    <a:gd name="T83" fmla="*/ 0 h 41"/>
                    <a:gd name="T84" fmla="*/ 0 w 403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3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5" y="18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5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0" y="37"/>
                      </a:lnTo>
                      <a:lnTo>
                        <a:pt x="286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4" y="33"/>
                      </a:lnTo>
                      <a:lnTo>
                        <a:pt x="329" y="33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5"/>
                      </a:lnTo>
                      <a:lnTo>
                        <a:pt x="375" y="22"/>
                      </a:lnTo>
                      <a:lnTo>
                        <a:pt x="382" y="18"/>
                      </a:lnTo>
                      <a:lnTo>
                        <a:pt x="388" y="13"/>
                      </a:lnTo>
                      <a:lnTo>
                        <a:pt x="402" y="8"/>
                      </a:lnTo>
                      <a:lnTo>
                        <a:pt x="398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95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2 h 41"/>
                    <a:gd name="T2" fmla="*/ 10 w 403"/>
                    <a:gd name="T3" fmla="*/ 6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6 w 403"/>
                    <a:gd name="T9" fmla="*/ 18 h 41"/>
                    <a:gd name="T10" fmla="*/ 34 w 403"/>
                    <a:gd name="T11" fmla="*/ 20 h 41"/>
                    <a:gd name="T12" fmla="*/ 42 w 403"/>
                    <a:gd name="T13" fmla="*/ 24 h 41"/>
                    <a:gd name="T14" fmla="*/ 58 w 403"/>
                    <a:gd name="T15" fmla="*/ 24 h 41"/>
                    <a:gd name="T16" fmla="*/ 70 w 403"/>
                    <a:gd name="T17" fmla="*/ 26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4 h 41"/>
                    <a:gd name="T28" fmla="*/ 130 w 403"/>
                    <a:gd name="T29" fmla="*/ 38 h 41"/>
                    <a:gd name="T30" fmla="*/ 138 w 403"/>
                    <a:gd name="T31" fmla="*/ 38 h 41"/>
                    <a:gd name="T32" fmla="*/ 148 w 403"/>
                    <a:gd name="T33" fmla="*/ 40 h 41"/>
                    <a:gd name="T34" fmla="*/ 156 w 403"/>
                    <a:gd name="T35" fmla="*/ 40 h 41"/>
                    <a:gd name="T36" fmla="*/ 166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2 w 403"/>
                    <a:gd name="T47" fmla="*/ 40 h 41"/>
                    <a:gd name="T48" fmla="*/ 240 w 403"/>
                    <a:gd name="T49" fmla="*/ 40 h 41"/>
                    <a:gd name="T50" fmla="*/ 248 w 403"/>
                    <a:gd name="T51" fmla="*/ 40 h 41"/>
                    <a:gd name="T52" fmla="*/ 256 w 403"/>
                    <a:gd name="T53" fmla="*/ 40 h 41"/>
                    <a:gd name="T54" fmla="*/ 264 w 403"/>
                    <a:gd name="T55" fmla="*/ 38 h 41"/>
                    <a:gd name="T56" fmla="*/ 282 w 403"/>
                    <a:gd name="T57" fmla="*/ 36 h 41"/>
                    <a:gd name="T58" fmla="*/ 286 w 403"/>
                    <a:gd name="T59" fmla="*/ 38 h 41"/>
                    <a:gd name="T60" fmla="*/ 298 w 403"/>
                    <a:gd name="T61" fmla="*/ 34 h 41"/>
                    <a:gd name="T62" fmla="*/ 308 w 403"/>
                    <a:gd name="T63" fmla="*/ 34 h 41"/>
                    <a:gd name="T64" fmla="*/ 324 w 403"/>
                    <a:gd name="T65" fmla="*/ 34 h 41"/>
                    <a:gd name="T66" fmla="*/ 330 w 403"/>
                    <a:gd name="T67" fmla="*/ 34 h 41"/>
                    <a:gd name="T68" fmla="*/ 340 w 403"/>
                    <a:gd name="T69" fmla="*/ 32 h 41"/>
                    <a:gd name="T70" fmla="*/ 354 w 403"/>
                    <a:gd name="T71" fmla="*/ 28 h 41"/>
                    <a:gd name="T72" fmla="*/ 368 w 403"/>
                    <a:gd name="T73" fmla="*/ 26 h 41"/>
                    <a:gd name="T74" fmla="*/ 376 w 403"/>
                    <a:gd name="T75" fmla="*/ 22 h 41"/>
                    <a:gd name="T76" fmla="*/ 384 w 403"/>
                    <a:gd name="T77" fmla="*/ 18 h 41"/>
                    <a:gd name="T78" fmla="*/ 390 w 403"/>
                    <a:gd name="T79" fmla="*/ 14 h 41"/>
                    <a:gd name="T80" fmla="*/ 402 w 403"/>
                    <a:gd name="T81" fmla="*/ 8 h 41"/>
                    <a:gd name="T82" fmla="*/ 400 w 40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3" h="41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4" y="20"/>
                      </a:lnTo>
                      <a:lnTo>
                        <a:pt x="42" y="24"/>
                      </a:lnTo>
                      <a:lnTo>
                        <a:pt x="58" y="24"/>
                      </a:lnTo>
                      <a:lnTo>
                        <a:pt x="70" y="26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48" y="40"/>
                      </a:lnTo>
                      <a:lnTo>
                        <a:pt x="156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2" y="40"/>
                      </a:lnTo>
                      <a:lnTo>
                        <a:pt x="240" y="40"/>
                      </a:lnTo>
                      <a:lnTo>
                        <a:pt x="248" y="40"/>
                      </a:lnTo>
                      <a:lnTo>
                        <a:pt x="256" y="40"/>
                      </a:lnTo>
                      <a:lnTo>
                        <a:pt x="264" y="38"/>
                      </a:lnTo>
                      <a:lnTo>
                        <a:pt x="282" y="36"/>
                      </a:lnTo>
                      <a:lnTo>
                        <a:pt x="286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4" y="28"/>
                      </a:lnTo>
                      <a:lnTo>
                        <a:pt x="368" y="26"/>
                      </a:lnTo>
                      <a:lnTo>
                        <a:pt x="376" y="22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02" y="8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96"/>
            <p:cNvGrpSpPr>
              <a:grpSpLocks/>
            </p:cNvGrpSpPr>
            <p:nvPr/>
          </p:nvGrpSpPr>
          <p:grpSpPr bwMode="auto">
            <a:xfrm>
              <a:off x="4362450" y="5546725"/>
              <a:ext cx="990600" cy="1276350"/>
              <a:chOff x="2748" y="3494"/>
              <a:chExt cx="624" cy="804"/>
            </a:xfrm>
          </p:grpSpPr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2748" y="3494"/>
                <a:ext cx="624" cy="804"/>
              </a:xfrm>
              <a:custGeom>
                <a:avLst/>
                <a:gdLst>
                  <a:gd name="T0" fmla="*/ 114 w 624"/>
                  <a:gd name="T1" fmla="*/ 188 h 804"/>
                  <a:gd name="T2" fmla="*/ 114 w 624"/>
                  <a:gd name="T3" fmla="*/ 122 h 804"/>
                  <a:gd name="T4" fmla="*/ 147 w 624"/>
                  <a:gd name="T5" fmla="*/ 58 h 804"/>
                  <a:gd name="T6" fmla="*/ 207 w 624"/>
                  <a:gd name="T7" fmla="*/ 22 h 804"/>
                  <a:gd name="T8" fmla="*/ 269 w 624"/>
                  <a:gd name="T9" fmla="*/ 4 h 804"/>
                  <a:gd name="T10" fmla="*/ 333 w 624"/>
                  <a:gd name="T11" fmla="*/ 0 h 804"/>
                  <a:gd name="T12" fmla="*/ 395 w 624"/>
                  <a:gd name="T13" fmla="*/ 0 h 804"/>
                  <a:gd name="T14" fmla="*/ 457 w 624"/>
                  <a:gd name="T15" fmla="*/ 34 h 804"/>
                  <a:gd name="T16" fmla="*/ 511 w 624"/>
                  <a:gd name="T17" fmla="*/ 84 h 804"/>
                  <a:gd name="T18" fmla="*/ 519 w 624"/>
                  <a:gd name="T19" fmla="*/ 166 h 804"/>
                  <a:gd name="T20" fmla="*/ 519 w 624"/>
                  <a:gd name="T21" fmla="*/ 232 h 804"/>
                  <a:gd name="T22" fmla="*/ 519 w 624"/>
                  <a:gd name="T23" fmla="*/ 307 h 804"/>
                  <a:gd name="T24" fmla="*/ 541 w 624"/>
                  <a:gd name="T25" fmla="*/ 373 h 804"/>
                  <a:gd name="T26" fmla="*/ 561 w 624"/>
                  <a:gd name="T27" fmla="*/ 441 h 804"/>
                  <a:gd name="T28" fmla="*/ 581 w 624"/>
                  <a:gd name="T29" fmla="*/ 507 h 804"/>
                  <a:gd name="T30" fmla="*/ 593 w 624"/>
                  <a:gd name="T31" fmla="*/ 583 h 804"/>
                  <a:gd name="T32" fmla="*/ 603 w 624"/>
                  <a:gd name="T33" fmla="*/ 649 h 804"/>
                  <a:gd name="T34" fmla="*/ 623 w 624"/>
                  <a:gd name="T35" fmla="*/ 715 h 804"/>
                  <a:gd name="T36" fmla="*/ 623 w 624"/>
                  <a:gd name="T37" fmla="*/ 781 h 804"/>
                  <a:gd name="T38" fmla="*/ 561 w 624"/>
                  <a:gd name="T39" fmla="*/ 803 h 804"/>
                  <a:gd name="T40" fmla="*/ 457 w 624"/>
                  <a:gd name="T41" fmla="*/ 793 h 804"/>
                  <a:gd name="T42" fmla="*/ 395 w 624"/>
                  <a:gd name="T43" fmla="*/ 793 h 804"/>
                  <a:gd name="T44" fmla="*/ 333 w 624"/>
                  <a:gd name="T45" fmla="*/ 793 h 804"/>
                  <a:gd name="T46" fmla="*/ 269 w 624"/>
                  <a:gd name="T47" fmla="*/ 793 h 804"/>
                  <a:gd name="T48" fmla="*/ 207 w 624"/>
                  <a:gd name="T49" fmla="*/ 793 h 804"/>
                  <a:gd name="T50" fmla="*/ 135 w 624"/>
                  <a:gd name="T51" fmla="*/ 793 h 804"/>
                  <a:gd name="T52" fmla="*/ 74 w 624"/>
                  <a:gd name="T53" fmla="*/ 793 h 804"/>
                  <a:gd name="T54" fmla="*/ 10 w 624"/>
                  <a:gd name="T55" fmla="*/ 793 h 804"/>
                  <a:gd name="T56" fmla="*/ 0 w 624"/>
                  <a:gd name="T57" fmla="*/ 727 h 804"/>
                  <a:gd name="T58" fmla="*/ 10 w 624"/>
                  <a:gd name="T59" fmla="*/ 661 h 804"/>
                  <a:gd name="T60" fmla="*/ 52 w 624"/>
                  <a:gd name="T61" fmla="*/ 595 h 804"/>
                  <a:gd name="T62" fmla="*/ 74 w 624"/>
                  <a:gd name="T63" fmla="*/ 529 h 804"/>
                  <a:gd name="T64" fmla="*/ 74 w 624"/>
                  <a:gd name="T65" fmla="*/ 463 h 804"/>
                  <a:gd name="T66" fmla="*/ 94 w 624"/>
                  <a:gd name="T67" fmla="*/ 395 h 804"/>
                  <a:gd name="T68" fmla="*/ 104 w 624"/>
                  <a:gd name="T69" fmla="*/ 329 h 804"/>
                  <a:gd name="T70" fmla="*/ 104 w 624"/>
                  <a:gd name="T71" fmla="*/ 264 h 804"/>
                  <a:gd name="T72" fmla="*/ 114 w 624"/>
                  <a:gd name="T73" fmla="*/ 22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804">
                    <a:moveTo>
                      <a:pt x="114" y="220"/>
                    </a:moveTo>
                    <a:lnTo>
                      <a:pt x="114" y="188"/>
                    </a:lnTo>
                    <a:lnTo>
                      <a:pt x="114" y="154"/>
                    </a:lnTo>
                    <a:lnTo>
                      <a:pt x="114" y="122"/>
                    </a:lnTo>
                    <a:lnTo>
                      <a:pt x="120" y="84"/>
                    </a:lnTo>
                    <a:lnTo>
                      <a:pt x="147" y="58"/>
                    </a:lnTo>
                    <a:lnTo>
                      <a:pt x="177" y="40"/>
                    </a:lnTo>
                    <a:lnTo>
                      <a:pt x="207" y="22"/>
                    </a:lnTo>
                    <a:lnTo>
                      <a:pt x="239" y="12"/>
                    </a:lnTo>
                    <a:lnTo>
                      <a:pt x="269" y="4"/>
                    </a:lnTo>
                    <a:lnTo>
                      <a:pt x="301" y="0"/>
                    </a:lnTo>
                    <a:lnTo>
                      <a:pt x="333" y="0"/>
                    </a:lnTo>
                    <a:lnTo>
                      <a:pt x="363" y="0"/>
                    </a:lnTo>
                    <a:lnTo>
                      <a:pt x="395" y="0"/>
                    </a:lnTo>
                    <a:lnTo>
                      <a:pt x="425" y="14"/>
                    </a:lnTo>
                    <a:lnTo>
                      <a:pt x="457" y="34"/>
                    </a:lnTo>
                    <a:lnTo>
                      <a:pt x="495" y="66"/>
                    </a:lnTo>
                    <a:lnTo>
                      <a:pt x="511" y="84"/>
                    </a:lnTo>
                    <a:lnTo>
                      <a:pt x="519" y="132"/>
                    </a:lnTo>
                    <a:lnTo>
                      <a:pt x="519" y="166"/>
                    </a:lnTo>
                    <a:lnTo>
                      <a:pt x="519" y="198"/>
                    </a:lnTo>
                    <a:lnTo>
                      <a:pt x="519" y="232"/>
                    </a:lnTo>
                    <a:lnTo>
                      <a:pt x="519" y="276"/>
                    </a:lnTo>
                    <a:lnTo>
                      <a:pt x="519" y="307"/>
                    </a:lnTo>
                    <a:lnTo>
                      <a:pt x="529" y="341"/>
                    </a:lnTo>
                    <a:lnTo>
                      <a:pt x="541" y="373"/>
                    </a:lnTo>
                    <a:lnTo>
                      <a:pt x="551" y="407"/>
                    </a:lnTo>
                    <a:lnTo>
                      <a:pt x="561" y="441"/>
                    </a:lnTo>
                    <a:lnTo>
                      <a:pt x="571" y="473"/>
                    </a:lnTo>
                    <a:lnTo>
                      <a:pt x="581" y="507"/>
                    </a:lnTo>
                    <a:lnTo>
                      <a:pt x="593" y="551"/>
                    </a:lnTo>
                    <a:lnTo>
                      <a:pt x="593" y="583"/>
                    </a:lnTo>
                    <a:lnTo>
                      <a:pt x="603" y="617"/>
                    </a:lnTo>
                    <a:lnTo>
                      <a:pt x="603" y="649"/>
                    </a:lnTo>
                    <a:lnTo>
                      <a:pt x="603" y="683"/>
                    </a:lnTo>
                    <a:lnTo>
                      <a:pt x="623" y="715"/>
                    </a:lnTo>
                    <a:lnTo>
                      <a:pt x="623" y="749"/>
                    </a:lnTo>
                    <a:lnTo>
                      <a:pt x="623" y="781"/>
                    </a:lnTo>
                    <a:lnTo>
                      <a:pt x="593" y="803"/>
                    </a:lnTo>
                    <a:lnTo>
                      <a:pt x="561" y="803"/>
                    </a:lnTo>
                    <a:lnTo>
                      <a:pt x="529" y="803"/>
                    </a:lnTo>
                    <a:lnTo>
                      <a:pt x="457" y="793"/>
                    </a:lnTo>
                    <a:lnTo>
                      <a:pt x="425" y="793"/>
                    </a:lnTo>
                    <a:lnTo>
                      <a:pt x="395" y="793"/>
                    </a:lnTo>
                    <a:lnTo>
                      <a:pt x="363" y="793"/>
                    </a:lnTo>
                    <a:lnTo>
                      <a:pt x="333" y="793"/>
                    </a:lnTo>
                    <a:lnTo>
                      <a:pt x="301" y="793"/>
                    </a:lnTo>
                    <a:lnTo>
                      <a:pt x="269" y="793"/>
                    </a:lnTo>
                    <a:lnTo>
                      <a:pt x="239" y="793"/>
                    </a:lnTo>
                    <a:lnTo>
                      <a:pt x="207" y="793"/>
                    </a:lnTo>
                    <a:lnTo>
                      <a:pt x="177" y="793"/>
                    </a:lnTo>
                    <a:lnTo>
                      <a:pt x="135" y="793"/>
                    </a:lnTo>
                    <a:lnTo>
                      <a:pt x="104" y="793"/>
                    </a:lnTo>
                    <a:lnTo>
                      <a:pt x="74" y="793"/>
                    </a:lnTo>
                    <a:lnTo>
                      <a:pt x="42" y="793"/>
                    </a:lnTo>
                    <a:lnTo>
                      <a:pt x="10" y="793"/>
                    </a:lnTo>
                    <a:lnTo>
                      <a:pt x="0" y="759"/>
                    </a:lnTo>
                    <a:lnTo>
                      <a:pt x="0" y="727"/>
                    </a:lnTo>
                    <a:lnTo>
                      <a:pt x="0" y="693"/>
                    </a:lnTo>
                    <a:lnTo>
                      <a:pt x="10" y="661"/>
                    </a:lnTo>
                    <a:lnTo>
                      <a:pt x="32" y="627"/>
                    </a:lnTo>
                    <a:lnTo>
                      <a:pt x="52" y="595"/>
                    </a:lnTo>
                    <a:lnTo>
                      <a:pt x="62" y="561"/>
                    </a:lnTo>
                    <a:lnTo>
                      <a:pt x="74" y="529"/>
                    </a:lnTo>
                    <a:lnTo>
                      <a:pt x="74" y="495"/>
                    </a:lnTo>
                    <a:lnTo>
                      <a:pt x="74" y="463"/>
                    </a:lnTo>
                    <a:lnTo>
                      <a:pt x="94" y="429"/>
                    </a:lnTo>
                    <a:lnTo>
                      <a:pt x="94" y="395"/>
                    </a:lnTo>
                    <a:lnTo>
                      <a:pt x="104" y="363"/>
                    </a:lnTo>
                    <a:lnTo>
                      <a:pt x="104" y="329"/>
                    </a:lnTo>
                    <a:lnTo>
                      <a:pt x="104" y="297"/>
                    </a:lnTo>
                    <a:lnTo>
                      <a:pt x="104" y="264"/>
                    </a:lnTo>
                    <a:lnTo>
                      <a:pt x="108" y="238"/>
                    </a:lnTo>
                    <a:lnTo>
                      <a:pt x="114" y="220"/>
                    </a:lnTo>
                  </a:path>
                </a:pathLst>
              </a:custGeom>
              <a:solidFill>
                <a:srgbClr val="1050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98"/>
              <p:cNvGrpSpPr>
                <a:grpSpLocks/>
              </p:cNvGrpSpPr>
              <p:nvPr/>
            </p:nvGrpSpPr>
            <p:grpSpPr bwMode="auto">
              <a:xfrm>
                <a:off x="2864" y="3630"/>
                <a:ext cx="402" cy="39"/>
                <a:chOff x="2864" y="3630"/>
                <a:chExt cx="402" cy="39"/>
              </a:xfrm>
            </p:grpSpPr>
            <p:sp>
              <p:nvSpPr>
                <p:cNvPr id="110" name="Freeform 99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5 h 39"/>
                    <a:gd name="T2" fmla="*/ 8 w 402"/>
                    <a:gd name="T3" fmla="*/ 5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0 w 402"/>
                    <a:gd name="T9" fmla="*/ 17 h 39"/>
                    <a:gd name="T10" fmla="*/ 38 w 402"/>
                    <a:gd name="T11" fmla="*/ 20 h 39"/>
                    <a:gd name="T12" fmla="*/ 46 w 402"/>
                    <a:gd name="T13" fmla="*/ 21 h 39"/>
                    <a:gd name="T14" fmla="*/ 56 w 402"/>
                    <a:gd name="T15" fmla="*/ 21 h 39"/>
                    <a:gd name="T16" fmla="*/ 81 w 402"/>
                    <a:gd name="T17" fmla="*/ 25 h 39"/>
                    <a:gd name="T18" fmla="*/ 87 w 402"/>
                    <a:gd name="T19" fmla="*/ 26 h 39"/>
                    <a:gd name="T20" fmla="*/ 95 w 402"/>
                    <a:gd name="T21" fmla="*/ 26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30 w 402"/>
                    <a:gd name="T27" fmla="*/ 33 h 39"/>
                    <a:gd name="T28" fmla="*/ 138 w 402"/>
                    <a:gd name="T29" fmla="*/ 35 h 39"/>
                    <a:gd name="T30" fmla="*/ 144 w 402"/>
                    <a:gd name="T31" fmla="*/ 35 h 39"/>
                    <a:gd name="T32" fmla="*/ 156 w 402"/>
                    <a:gd name="T33" fmla="*/ 38 h 39"/>
                    <a:gd name="T34" fmla="*/ 164 w 402"/>
                    <a:gd name="T35" fmla="*/ 38 h 39"/>
                    <a:gd name="T36" fmla="*/ 172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8 w 402"/>
                    <a:gd name="T45" fmla="*/ 38 h 39"/>
                    <a:gd name="T46" fmla="*/ 236 w 402"/>
                    <a:gd name="T47" fmla="*/ 38 h 39"/>
                    <a:gd name="T48" fmla="*/ 244 w 402"/>
                    <a:gd name="T49" fmla="*/ 38 h 39"/>
                    <a:gd name="T50" fmla="*/ 252 w 402"/>
                    <a:gd name="T51" fmla="*/ 38 h 39"/>
                    <a:gd name="T52" fmla="*/ 260 w 402"/>
                    <a:gd name="T53" fmla="*/ 38 h 39"/>
                    <a:gd name="T54" fmla="*/ 268 w 402"/>
                    <a:gd name="T55" fmla="*/ 35 h 39"/>
                    <a:gd name="T56" fmla="*/ 283 w 402"/>
                    <a:gd name="T57" fmla="*/ 35 h 39"/>
                    <a:gd name="T58" fmla="*/ 289 w 402"/>
                    <a:gd name="T59" fmla="*/ 35 h 39"/>
                    <a:gd name="T60" fmla="*/ 299 w 402"/>
                    <a:gd name="T61" fmla="*/ 33 h 39"/>
                    <a:gd name="T62" fmla="*/ 309 w 402"/>
                    <a:gd name="T63" fmla="*/ 33 h 39"/>
                    <a:gd name="T64" fmla="*/ 325 w 402"/>
                    <a:gd name="T65" fmla="*/ 33 h 39"/>
                    <a:gd name="T66" fmla="*/ 330 w 402"/>
                    <a:gd name="T67" fmla="*/ 31 h 39"/>
                    <a:gd name="T68" fmla="*/ 340 w 402"/>
                    <a:gd name="T69" fmla="*/ 31 h 39"/>
                    <a:gd name="T70" fmla="*/ 354 w 402"/>
                    <a:gd name="T71" fmla="*/ 26 h 39"/>
                    <a:gd name="T72" fmla="*/ 368 w 402"/>
                    <a:gd name="T73" fmla="*/ 25 h 39"/>
                    <a:gd name="T74" fmla="*/ 376 w 402"/>
                    <a:gd name="T75" fmla="*/ 21 h 39"/>
                    <a:gd name="T76" fmla="*/ 383 w 402"/>
                    <a:gd name="T77" fmla="*/ 17 h 39"/>
                    <a:gd name="T78" fmla="*/ 389 w 402"/>
                    <a:gd name="T79" fmla="*/ 13 h 39"/>
                    <a:gd name="T80" fmla="*/ 401 w 402"/>
                    <a:gd name="T81" fmla="*/ 7 h 39"/>
                    <a:gd name="T82" fmla="*/ 397 w 402"/>
                    <a:gd name="T83" fmla="*/ 0 h 39"/>
                    <a:gd name="T84" fmla="*/ 0 w 402"/>
                    <a:gd name="T85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2" h="39">
                      <a:moveTo>
                        <a:pt x="0" y="5"/>
                      </a:move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0" y="17"/>
                      </a:lnTo>
                      <a:lnTo>
                        <a:pt x="38" y="20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81" y="25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30" y="33"/>
                      </a:lnTo>
                      <a:lnTo>
                        <a:pt x="138" y="35"/>
                      </a:lnTo>
                      <a:lnTo>
                        <a:pt x="144" y="35"/>
                      </a:lnTo>
                      <a:lnTo>
                        <a:pt x="156" y="38"/>
                      </a:lnTo>
                      <a:lnTo>
                        <a:pt x="164" y="38"/>
                      </a:lnTo>
                      <a:lnTo>
                        <a:pt x="172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8" y="38"/>
                      </a:lnTo>
                      <a:lnTo>
                        <a:pt x="236" y="38"/>
                      </a:lnTo>
                      <a:lnTo>
                        <a:pt x="244" y="38"/>
                      </a:lnTo>
                      <a:lnTo>
                        <a:pt x="252" y="38"/>
                      </a:lnTo>
                      <a:lnTo>
                        <a:pt x="260" y="38"/>
                      </a:lnTo>
                      <a:lnTo>
                        <a:pt x="268" y="35"/>
                      </a:lnTo>
                      <a:lnTo>
                        <a:pt x="283" y="35"/>
                      </a:lnTo>
                      <a:lnTo>
                        <a:pt x="289" y="35"/>
                      </a:lnTo>
                      <a:lnTo>
                        <a:pt x="299" y="33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30" y="31"/>
                      </a:lnTo>
                      <a:lnTo>
                        <a:pt x="340" y="31"/>
                      </a:lnTo>
                      <a:lnTo>
                        <a:pt x="354" y="26"/>
                      </a:lnTo>
                      <a:lnTo>
                        <a:pt x="368" y="25"/>
                      </a:lnTo>
                      <a:lnTo>
                        <a:pt x="376" y="21"/>
                      </a:lnTo>
                      <a:lnTo>
                        <a:pt x="383" y="17"/>
                      </a:lnTo>
                      <a:lnTo>
                        <a:pt x="389" y="13"/>
                      </a:lnTo>
                      <a:lnTo>
                        <a:pt x="401" y="7"/>
                      </a:lnTo>
                      <a:lnTo>
                        <a:pt x="397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00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6 h 39"/>
                    <a:gd name="T2" fmla="*/ 8 w 402"/>
                    <a:gd name="T3" fmla="*/ 6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1 w 402"/>
                    <a:gd name="T9" fmla="*/ 16 h 39"/>
                    <a:gd name="T10" fmla="*/ 39 w 402"/>
                    <a:gd name="T11" fmla="*/ 20 h 39"/>
                    <a:gd name="T12" fmla="*/ 47 w 402"/>
                    <a:gd name="T13" fmla="*/ 22 h 39"/>
                    <a:gd name="T14" fmla="*/ 57 w 402"/>
                    <a:gd name="T15" fmla="*/ 22 h 39"/>
                    <a:gd name="T16" fmla="*/ 81 w 402"/>
                    <a:gd name="T17" fmla="*/ 24 h 39"/>
                    <a:gd name="T18" fmla="*/ 87 w 402"/>
                    <a:gd name="T19" fmla="*/ 28 h 39"/>
                    <a:gd name="T20" fmla="*/ 95 w 402"/>
                    <a:gd name="T21" fmla="*/ 28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29 w 402"/>
                    <a:gd name="T27" fmla="*/ 34 h 39"/>
                    <a:gd name="T28" fmla="*/ 137 w 402"/>
                    <a:gd name="T29" fmla="*/ 36 h 39"/>
                    <a:gd name="T30" fmla="*/ 145 w 402"/>
                    <a:gd name="T31" fmla="*/ 36 h 39"/>
                    <a:gd name="T32" fmla="*/ 155 w 402"/>
                    <a:gd name="T33" fmla="*/ 38 h 39"/>
                    <a:gd name="T34" fmla="*/ 163 w 402"/>
                    <a:gd name="T35" fmla="*/ 38 h 39"/>
                    <a:gd name="T36" fmla="*/ 171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9 w 402"/>
                    <a:gd name="T45" fmla="*/ 38 h 39"/>
                    <a:gd name="T46" fmla="*/ 237 w 402"/>
                    <a:gd name="T47" fmla="*/ 38 h 39"/>
                    <a:gd name="T48" fmla="*/ 245 w 402"/>
                    <a:gd name="T49" fmla="*/ 38 h 39"/>
                    <a:gd name="T50" fmla="*/ 253 w 402"/>
                    <a:gd name="T51" fmla="*/ 38 h 39"/>
                    <a:gd name="T52" fmla="*/ 261 w 402"/>
                    <a:gd name="T53" fmla="*/ 38 h 39"/>
                    <a:gd name="T54" fmla="*/ 269 w 402"/>
                    <a:gd name="T55" fmla="*/ 36 h 39"/>
                    <a:gd name="T56" fmla="*/ 283 w 402"/>
                    <a:gd name="T57" fmla="*/ 34 h 39"/>
                    <a:gd name="T58" fmla="*/ 289 w 402"/>
                    <a:gd name="T59" fmla="*/ 36 h 39"/>
                    <a:gd name="T60" fmla="*/ 299 w 402"/>
                    <a:gd name="T61" fmla="*/ 34 h 39"/>
                    <a:gd name="T62" fmla="*/ 309 w 402"/>
                    <a:gd name="T63" fmla="*/ 34 h 39"/>
                    <a:gd name="T64" fmla="*/ 325 w 402"/>
                    <a:gd name="T65" fmla="*/ 34 h 39"/>
                    <a:gd name="T66" fmla="*/ 331 w 402"/>
                    <a:gd name="T67" fmla="*/ 32 h 39"/>
                    <a:gd name="T68" fmla="*/ 339 w 402"/>
                    <a:gd name="T69" fmla="*/ 32 h 39"/>
                    <a:gd name="T70" fmla="*/ 355 w 402"/>
                    <a:gd name="T71" fmla="*/ 28 h 39"/>
                    <a:gd name="T72" fmla="*/ 367 w 402"/>
                    <a:gd name="T73" fmla="*/ 24 h 39"/>
                    <a:gd name="T74" fmla="*/ 375 w 402"/>
                    <a:gd name="T75" fmla="*/ 22 h 39"/>
                    <a:gd name="T76" fmla="*/ 383 w 402"/>
                    <a:gd name="T77" fmla="*/ 18 h 39"/>
                    <a:gd name="T78" fmla="*/ 389 w 402"/>
                    <a:gd name="T79" fmla="*/ 14 h 39"/>
                    <a:gd name="T80" fmla="*/ 401 w 402"/>
                    <a:gd name="T81" fmla="*/ 8 h 39"/>
                    <a:gd name="T82" fmla="*/ 397 w 402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2" h="39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1" y="16"/>
                      </a:lnTo>
                      <a:lnTo>
                        <a:pt x="39" y="20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81" y="24"/>
                      </a:lnTo>
                      <a:lnTo>
                        <a:pt x="87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29" y="34"/>
                      </a:lnTo>
                      <a:lnTo>
                        <a:pt x="137" y="36"/>
                      </a:lnTo>
                      <a:lnTo>
                        <a:pt x="145" y="36"/>
                      </a:lnTo>
                      <a:lnTo>
                        <a:pt x="155" y="38"/>
                      </a:lnTo>
                      <a:lnTo>
                        <a:pt x="163" y="38"/>
                      </a:lnTo>
                      <a:lnTo>
                        <a:pt x="171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9" y="38"/>
                      </a:lnTo>
                      <a:lnTo>
                        <a:pt x="237" y="38"/>
                      </a:lnTo>
                      <a:lnTo>
                        <a:pt x="245" y="38"/>
                      </a:lnTo>
                      <a:lnTo>
                        <a:pt x="253" y="38"/>
                      </a:lnTo>
                      <a:lnTo>
                        <a:pt x="261" y="38"/>
                      </a:lnTo>
                      <a:lnTo>
                        <a:pt x="269" y="36"/>
                      </a:lnTo>
                      <a:lnTo>
                        <a:pt x="283" y="34"/>
                      </a:lnTo>
                      <a:lnTo>
                        <a:pt x="289" y="36"/>
                      </a:lnTo>
                      <a:lnTo>
                        <a:pt x="299" y="34"/>
                      </a:lnTo>
                      <a:lnTo>
                        <a:pt x="309" y="34"/>
                      </a:lnTo>
                      <a:lnTo>
                        <a:pt x="325" y="34"/>
                      </a:lnTo>
                      <a:lnTo>
                        <a:pt x="331" y="32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4"/>
                      </a:lnTo>
                      <a:lnTo>
                        <a:pt x="375" y="22"/>
                      </a:lnTo>
                      <a:lnTo>
                        <a:pt x="383" y="18"/>
                      </a:lnTo>
                      <a:lnTo>
                        <a:pt x="389" y="14"/>
                      </a:lnTo>
                      <a:lnTo>
                        <a:pt x="401" y="8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01"/>
              <p:cNvGrpSpPr>
                <a:grpSpLocks/>
              </p:cNvGrpSpPr>
              <p:nvPr/>
            </p:nvGrpSpPr>
            <p:grpSpPr bwMode="auto">
              <a:xfrm>
                <a:off x="2870" y="3604"/>
                <a:ext cx="394" cy="39"/>
                <a:chOff x="2870" y="3604"/>
                <a:chExt cx="394" cy="39"/>
              </a:xfrm>
            </p:grpSpPr>
            <p:sp>
              <p:nvSpPr>
                <p:cNvPr id="108" name="Freeform 102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3 h 39"/>
                    <a:gd name="T2" fmla="*/ 10 w 394"/>
                    <a:gd name="T3" fmla="*/ 7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7 h 39"/>
                    <a:gd name="T10" fmla="*/ 32 w 394"/>
                    <a:gd name="T11" fmla="*/ 20 h 39"/>
                    <a:gd name="T12" fmla="*/ 40 w 394"/>
                    <a:gd name="T13" fmla="*/ 23 h 39"/>
                    <a:gd name="T14" fmla="*/ 54 w 394"/>
                    <a:gd name="T15" fmla="*/ 23 h 39"/>
                    <a:gd name="T16" fmla="*/ 68 w 394"/>
                    <a:gd name="T17" fmla="*/ 25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1 h 39"/>
                    <a:gd name="T28" fmla="*/ 124 w 394"/>
                    <a:gd name="T29" fmla="*/ 35 h 39"/>
                    <a:gd name="T30" fmla="*/ 132 w 394"/>
                    <a:gd name="T31" fmla="*/ 35 h 39"/>
                    <a:gd name="T32" fmla="*/ 142 w 394"/>
                    <a:gd name="T33" fmla="*/ 38 h 39"/>
                    <a:gd name="T34" fmla="*/ 152 w 394"/>
                    <a:gd name="T35" fmla="*/ 38 h 39"/>
                    <a:gd name="T36" fmla="*/ 158 w 394"/>
                    <a:gd name="T37" fmla="*/ 38 h 39"/>
                    <a:gd name="T38" fmla="*/ 170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2 w 394"/>
                    <a:gd name="T47" fmla="*/ 38 h 39"/>
                    <a:gd name="T48" fmla="*/ 230 w 394"/>
                    <a:gd name="T49" fmla="*/ 38 h 39"/>
                    <a:gd name="T50" fmla="*/ 238 w 394"/>
                    <a:gd name="T51" fmla="*/ 38 h 39"/>
                    <a:gd name="T52" fmla="*/ 248 w 394"/>
                    <a:gd name="T53" fmla="*/ 38 h 39"/>
                    <a:gd name="T54" fmla="*/ 254 w 394"/>
                    <a:gd name="T55" fmla="*/ 35 h 39"/>
                    <a:gd name="T56" fmla="*/ 270 w 394"/>
                    <a:gd name="T57" fmla="*/ 35 h 39"/>
                    <a:gd name="T58" fmla="*/ 275 w 394"/>
                    <a:gd name="T59" fmla="*/ 35 h 39"/>
                    <a:gd name="T60" fmla="*/ 285 w 394"/>
                    <a:gd name="T61" fmla="*/ 31 h 39"/>
                    <a:gd name="T62" fmla="*/ 295 w 394"/>
                    <a:gd name="T63" fmla="*/ 31 h 39"/>
                    <a:gd name="T64" fmla="*/ 311 w 394"/>
                    <a:gd name="T65" fmla="*/ 31 h 39"/>
                    <a:gd name="T66" fmla="*/ 317 w 394"/>
                    <a:gd name="T67" fmla="*/ 31 h 39"/>
                    <a:gd name="T68" fmla="*/ 326 w 394"/>
                    <a:gd name="T69" fmla="*/ 31 h 39"/>
                    <a:gd name="T70" fmla="*/ 340 w 394"/>
                    <a:gd name="T71" fmla="*/ 28 h 39"/>
                    <a:gd name="T72" fmla="*/ 354 w 394"/>
                    <a:gd name="T73" fmla="*/ 25 h 39"/>
                    <a:gd name="T74" fmla="*/ 362 w 394"/>
                    <a:gd name="T75" fmla="*/ 21 h 39"/>
                    <a:gd name="T76" fmla="*/ 369 w 394"/>
                    <a:gd name="T77" fmla="*/ 18 h 39"/>
                    <a:gd name="T78" fmla="*/ 375 w 394"/>
                    <a:gd name="T79" fmla="*/ 13 h 39"/>
                    <a:gd name="T80" fmla="*/ 393 w 394"/>
                    <a:gd name="T81" fmla="*/ 5 h 39"/>
                    <a:gd name="T82" fmla="*/ 383 w 394"/>
                    <a:gd name="T83" fmla="*/ 0 h 39"/>
                    <a:gd name="T84" fmla="*/ 0 w 394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4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7"/>
                      </a:lnTo>
                      <a:lnTo>
                        <a:pt x="32" y="20"/>
                      </a:lnTo>
                      <a:lnTo>
                        <a:pt x="40" y="23"/>
                      </a:lnTo>
                      <a:lnTo>
                        <a:pt x="54" y="23"/>
                      </a:lnTo>
                      <a:lnTo>
                        <a:pt x="68" y="25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1"/>
                      </a:lnTo>
                      <a:lnTo>
                        <a:pt x="124" y="35"/>
                      </a:lnTo>
                      <a:lnTo>
                        <a:pt x="132" y="35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2" y="38"/>
                      </a:lnTo>
                      <a:lnTo>
                        <a:pt x="230" y="38"/>
                      </a:lnTo>
                      <a:lnTo>
                        <a:pt x="238" y="38"/>
                      </a:lnTo>
                      <a:lnTo>
                        <a:pt x="248" y="38"/>
                      </a:lnTo>
                      <a:lnTo>
                        <a:pt x="254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85" y="31"/>
                      </a:lnTo>
                      <a:lnTo>
                        <a:pt x="295" y="31"/>
                      </a:lnTo>
                      <a:lnTo>
                        <a:pt x="311" y="31"/>
                      </a:lnTo>
                      <a:lnTo>
                        <a:pt x="317" y="31"/>
                      </a:lnTo>
                      <a:lnTo>
                        <a:pt x="326" y="31"/>
                      </a:lnTo>
                      <a:lnTo>
                        <a:pt x="340" y="28"/>
                      </a:lnTo>
                      <a:lnTo>
                        <a:pt x="354" y="25"/>
                      </a:lnTo>
                      <a:lnTo>
                        <a:pt x="362" y="21"/>
                      </a:lnTo>
                      <a:lnTo>
                        <a:pt x="369" y="18"/>
                      </a:lnTo>
                      <a:lnTo>
                        <a:pt x="375" y="13"/>
                      </a:lnTo>
                      <a:lnTo>
                        <a:pt x="393" y="5"/>
                      </a:lnTo>
                      <a:lnTo>
                        <a:pt x="38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03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2 h 39"/>
                    <a:gd name="T2" fmla="*/ 10 w 394"/>
                    <a:gd name="T3" fmla="*/ 6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6 h 39"/>
                    <a:gd name="T10" fmla="*/ 33 w 394"/>
                    <a:gd name="T11" fmla="*/ 20 h 39"/>
                    <a:gd name="T12" fmla="*/ 41 w 394"/>
                    <a:gd name="T13" fmla="*/ 24 h 39"/>
                    <a:gd name="T14" fmla="*/ 55 w 394"/>
                    <a:gd name="T15" fmla="*/ 24 h 39"/>
                    <a:gd name="T16" fmla="*/ 67 w 394"/>
                    <a:gd name="T17" fmla="*/ 24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2 h 39"/>
                    <a:gd name="T28" fmla="*/ 125 w 394"/>
                    <a:gd name="T29" fmla="*/ 36 h 39"/>
                    <a:gd name="T30" fmla="*/ 133 w 394"/>
                    <a:gd name="T31" fmla="*/ 36 h 39"/>
                    <a:gd name="T32" fmla="*/ 143 w 394"/>
                    <a:gd name="T33" fmla="*/ 38 h 39"/>
                    <a:gd name="T34" fmla="*/ 151 w 394"/>
                    <a:gd name="T35" fmla="*/ 38 h 39"/>
                    <a:gd name="T36" fmla="*/ 159 w 394"/>
                    <a:gd name="T37" fmla="*/ 38 h 39"/>
                    <a:gd name="T38" fmla="*/ 169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3 w 394"/>
                    <a:gd name="T47" fmla="*/ 38 h 39"/>
                    <a:gd name="T48" fmla="*/ 231 w 394"/>
                    <a:gd name="T49" fmla="*/ 38 h 39"/>
                    <a:gd name="T50" fmla="*/ 239 w 394"/>
                    <a:gd name="T51" fmla="*/ 38 h 39"/>
                    <a:gd name="T52" fmla="*/ 247 w 394"/>
                    <a:gd name="T53" fmla="*/ 38 h 39"/>
                    <a:gd name="T54" fmla="*/ 255 w 394"/>
                    <a:gd name="T55" fmla="*/ 36 h 39"/>
                    <a:gd name="T56" fmla="*/ 271 w 394"/>
                    <a:gd name="T57" fmla="*/ 34 h 39"/>
                    <a:gd name="T58" fmla="*/ 275 w 394"/>
                    <a:gd name="T59" fmla="*/ 36 h 39"/>
                    <a:gd name="T60" fmla="*/ 287 w 394"/>
                    <a:gd name="T61" fmla="*/ 32 h 39"/>
                    <a:gd name="T62" fmla="*/ 295 w 394"/>
                    <a:gd name="T63" fmla="*/ 32 h 39"/>
                    <a:gd name="T64" fmla="*/ 311 w 394"/>
                    <a:gd name="T65" fmla="*/ 32 h 39"/>
                    <a:gd name="T66" fmla="*/ 317 w 394"/>
                    <a:gd name="T67" fmla="*/ 32 h 39"/>
                    <a:gd name="T68" fmla="*/ 327 w 394"/>
                    <a:gd name="T69" fmla="*/ 32 h 39"/>
                    <a:gd name="T70" fmla="*/ 341 w 394"/>
                    <a:gd name="T71" fmla="*/ 28 h 39"/>
                    <a:gd name="T72" fmla="*/ 353 w 394"/>
                    <a:gd name="T73" fmla="*/ 24 h 39"/>
                    <a:gd name="T74" fmla="*/ 361 w 394"/>
                    <a:gd name="T75" fmla="*/ 22 h 39"/>
                    <a:gd name="T76" fmla="*/ 369 w 394"/>
                    <a:gd name="T77" fmla="*/ 18 h 39"/>
                    <a:gd name="T78" fmla="*/ 375 w 394"/>
                    <a:gd name="T79" fmla="*/ 12 h 39"/>
                    <a:gd name="T80" fmla="*/ 393 w 394"/>
                    <a:gd name="T81" fmla="*/ 4 h 39"/>
                    <a:gd name="T82" fmla="*/ 385 w 394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4" h="39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2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3" y="38"/>
                      </a:lnTo>
                      <a:lnTo>
                        <a:pt x="231" y="38"/>
                      </a:lnTo>
                      <a:lnTo>
                        <a:pt x="239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5" y="36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11" y="32"/>
                      </a:lnTo>
                      <a:lnTo>
                        <a:pt x="317" y="32"/>
                      </a:lnTo>
                      <a:lnTo>
                        <a:pt x="327" y="32"/>
                      </a:lnTo>
                      <a:lnTo>
                        <a:pt x="341" y="28"/>
                      </a:lnTo>
                      <a:lnTo>
                        <a:pt x="353" y="24"/>
                      </a:lnTo>
                      <a:lnTo>
                        <a:pt x="361" y="22"/>
                      </a:lnTo>
                      <a:lnTo>
                        <a:pt x="369" y="18"/>
                      </a:lnTo>
                      <a:lnTo>
                        <a:pt x="375" y="12"/>
                      </a:lnTo>
                      <a:lnTo>
                        <a:pt x="393" y="4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4"/>
              <p:cNvGrpSpPr>
                <a:grpSpLocks/>
              </p:cNvGrpSpPr>
              <p:nvPr/>
            </p:nvGrpSpPr>
            <p:grpSpPr bwMode="auto">
              <a:xfrm>
                <a:off x="2870" y="3576"/>
                <a:ext cx="390" cy="39"/>
                <a:chOff x="2870" y="3576"/>
                <a:chExt cx="390" cy="39"/>
              </a:xfrm>
            </p:grpSpPr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3 h 39"/>
                    <a:gd name="T2" fmla="*/ 10 w 390"/>
                    <a:gd name="T3" fmla="*/ 7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4 w 390"/>
                    <a:gd name="T9" fmla="*/ 17 h 39"/>
                    <a:gd name="T10" fmla="*/ 32 w 390"/>
                    <a:gd name="T11" fmla="*/ 20 h 39"/>
                    <a:gd name="T12" fmla="*/ 40 w 390"/>
                    <a:gd name="T13" fmla="*/ 25 h 39"/>
                    <a:gd name="T14" fmla="*/ 56 w 390"/>
                    <a:gd name="T15" fmla="*/ 25 h 39"/>
                    <a:gd name="T16" fmla="*/ 68 w 390"/>
                    <a:gd name="T17" fmla="*/ 25 h 39"/>
                    <a:gd name="T18" fmla="*/ 75 w 390"/>
                    <a:gd name="T19" fmla="*/ 26 h 39"/>
                    <a:gd name="T20" fmla="*/ 83 w 390"/>
                    <a:gd name="T21" fmla="*/ 26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3 h 39"/>
                    <a:gd name="T28" fmla="*/ 124 w 390"/>
                    <a:gd name="T29" fmla="*/ 35 h 39"/>
                    <a:gd name="T30" fmla="*/ 134 w 390"/>
                    <a:gd name="T31" fmla="*/ 35 h 39"/>
                    <a:gd name="T32" fmla="*/ 144 w 390"/>
                    <a:gd name="T33" fmla="*/ 38 h 39"/>
                    <a:gd name="T34" fmla="*/ 152 w 390"/>
                    <a:gd name="T35" fmla="*/ 38 h 39"/>
                    <a:gd name="T36" fmla="*/ 160 w 390"/>
                    <a:gd name="T37" fmla="*/ 38 h 39"/>
                    <a:gd name="T38" fmla="*/ 170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4 w 390"/>
                    <a:gd name="T47" fmla="*/ 38 h 39"/>
                    <a:gd name="T48" fmla="*/ 232 w 390"/>
                    <a:gd name="T49" fmla="*/ 38 h 39"/>
                    <a:gd name="T50" fmla="*/ 240 w 390"/>
                    <a:gd name="T51" fmla="*/ 38 h 39"/>
                    <a:gd name="T52" fmla="*/ 248 w 390"/>
                    <a:gd name="T53" fmla="*/ 38 h 39"/>
                    <a:gd name="T54" fmla="*/ 256 w 390"/>
                    <a:gd name="T55" fmla="*/ 35 h 39"/>
                    <a:gd name="T56" fmla="*/ 271 w 390"/>
                    <a:gd name="T57" fmla="*/ 35 h 39"/>
                    <a:gd name="T58" fmla="*/ 277 w 390"/>
                    <a:gd name="T59" fmla="*/ 35 h 39"/>
                    <a:gd name="T60" fmla="*/ 287 w 390"/>
                    <a:gd name="T61" fmla="*/ 33 h 39"/>
                    <a:gd name="T62" fmla="*/ 297 w 390"/>
                    <a:gd name="T63" fmla="*/ 33 h 39"/>
                    <a:gd name="T64" fmla="*/ 313 w 390"/>
                    <a:gd name="T65" fmla="*/ 33 h 39"/>
                    <a:gd name="T66" fmla="*/ 318 w 390"/>
                    <a:gd name="T67" fmla="*/ 31 h 39"/>
                    <a:gd name="T68" fmla="*/ 328 w 390"/>
                    <a:gd name="T69" fmla="*/ 31 h 39"/>
                    <a:gd name="T70" fmla="*/ 342 w 390"/>
                    <a:gd name="T71" fmla="*/ 26 h 39"/>
                    <a:gd name="T72" fmla="*/ 356 w 390"/>
                    <a:gd name="T73" fmla="*/ 25 h 39"/>
                    <a:gd name="T74" fmla="*/ 364 w 390"/>
                    <a:gd name="T75" fmla="*/ 21 h 39"/>
                    <a:gd name="T76" fmla="*/ 371 w 390"/>
                    <a:gd name="T77" fmla="*/ 17 h 39"/>
                    <a:gd name="T78" fmla="*/ 377 w 390"/>
                    <a:gd name="T79" fmla="*/ 13 h 39"/>
                    <a:gd name="T80" fmla="*/ 389 w 390"/>
                    <a:gd name="T81" fmla="*/ 7 h 39"/>
                    <a:gd name="T82" fmla="*/ 385 w 390"/>
                    <a:gd name="T83" fmla="*/ 0 h 39"/>
                    <a:gd name="T84" fmla="*/ 0 w 390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0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4" y="17"/>
                      </a:lnTo>
                      <a:lnTo>
                        <a:pt x="32" y="20"/>
                      </a:lnTo>
                      <a:lnTo>
                        <a:pt x="40" y="25"/>
                      </a:lnTo>
                      <a:lnTo>
                        <a:pt x="56" y="25"/>
                      </a:lnTo>
                      <a:lnTo>
                        <a:pt x="68" y="25"/>
                      </a:lnTo>
                      <a:lnTo>
                        <a:pt x="75" y="26"/>
                      </a:lnTo>
                      <a:lnTo>
                        <a:pt x="83" y="26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3"/>
                      </a:lnTo>
                      <a:lnTo>
                        <a:pt x="124" y="35"/>
                      </a:lnTo>
                      <a:lnTo>
                        <a:pt x="134" y="35"/>
                      </a:lnTo>
                      <a:lnTo>
                        <a:pt x="144" y="38"/>
                      </a:lnTo>
                      <a:lnTo>
                        <a:pt x="152" y="38"/>
                      </a:lnTo>
                      <a:lnTo>
                        <a:pt x="160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4" y="38"/>
                      </a:lnTo>
                      <a:lnTo>
                        <a:pt x="232" y="38"/>
                      </a:lnTo>
                      <a:lnTo>
                        <a:pt x="240" y="38"/>
                      </a:lnTo>
                      <a:lnTo>
                        <a:pt x="248" y="38"/>
                      </a:lnTo>
                      <a:lnTo>
                        <a:pt x="256" y="35"/>
                      </a:lnTo>
                      <a:lnTo>
                        <a:pt x="271" y="35"/>
                      </a:lnTo>
                      <a:lnTo>
                        <a:pt x="277" y="35"/>
                      </a:lnTo>
                      <a:lnTo>
                        <a:pt x="287" y="33"/>
                      </a:lnTo>
                      <a:lnTo>
                        <a:pt x="297" y="33"/>
                      </a:lnTo>
                      <a:lnTo>
                        <a:pt x="313" y="33"/>
                      </a:lnTo>
                      <a:lnTo>
                        <a:pt x="318" y="31"/>
                      </a:lnTo>
                      <a:lnTo>
                        <a:pt x="328" y="31"/>
                      </a:lnTo>
                      <a:lnTo>
                        <a:pt x="342" y="26"/>
                      </a:lnTo>
                      <a:lnTo>
                        <a:pt x="356" y="25"/>
                      </a:lnTo>
                      <a:lnTo>
                        <a:pt x="364" y="21"/>
                      </a:lnTo>
                      <a:lnTo>
                        <a:pt x="371" y="17"/>
                      </a:lnTo>
                      <a:lnTo>
                        <a:pt x="377" y="13"/>
                      </a:lnTo>
                      <a:lnTo>
                        <a:pt x="389" y="7"/>
                      </a:lnTo>
                      <a:lnTo>
                        <a:pt x="38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4 h 39"/>
                    <a:gd name="T2" fmla="*/ 10 w 390"/>
                    <a:gd name="T3" fmla="*/ 6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5 w 390"/>
                    <a:gd name="T9" fmla="*/ 16 h 39"/>
                    <a:gd name="T10" fmla="*/ 33 w 390"/>
                    <a:gd name="T11" fmla="*/ 20 h 39"/>
                    <a:gd name="T12" fmla="*/ 41 w 390"/>
                    <a:gd name="T13" fmla="*/ 24 h 39"/>
                    <a:gd name="T14" fmla="*/ 55 w 390"/>
                    <a:gd name="T15" fmla="*/ 24 h 39"/>
                    <a:gd name="T16" fmla="*/ 69 w 390"/>
                    <a:gd name="T17" fmla="*/ 24 h 39"/>
                    <a:gd name="T18" fmla="*/ 75 w 390"/>
                    <a:gd name="T19" fmla="*/ 28 h 39"/>
                    <a:gd name="T20" fmla="*/ 83 w 390"/>
                    <a:gd name="T21" fmla="*/ 28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4 h 39"/>
                    <a:gd name="T28" fmla="*/ 125 w 390"/>
                    <a:gd name="T29" fmla="*/ 36 h 39"/>
                    <a:gd name="T30" fmla="*/ 133 w 390"/>
                    <a:gd name="T31" fmla="*/ 36 h 39"/>
                    <a:gd name="T32" fmla="*/ 143 w 390"/>
                    <a:gd name="T33" fmla="*/ 38 h 39"/>
                    <a:gd name="T34" fmla="*/ 151 w 390"/>
                    <a:gd name="T35" fmla="*/ 38 h 39"/>
                    <a:gd name="T36" fmla="*/ 159 w 390"/>
                    <a:gd name="T37" fmla="*/ 38 h 39"/>
                    <a:gd name="T38" fmla="*/ 169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5 w 390"/>
                    <a:gd name="T47" fmla="*/ 38 h 39"/>
                    <a:gd name="T48" fmla="*/ 233 w 390"/>
                    <a:gd name="T49" fmla="*/ 38 h 39"/>
                    <a:gd name="T50" fmla="*/ 241 w 390"/>
                    <a:gd name="T51" fmla="*/ 38 h 39"/>
                    <a:gd name="T52" fmla="*/ 247 w 390"/>
                    <a:gd name="T53" fmla="*/ 38 h 39"/>
                    <a:gd name="T54" fmla="*/ 255 w 390"/>
                    <a:gd name="T55" fmla="*/ 36 h 39"/>
                    <a:gd name="T56" fmla="*/ 271 w 390"/>
                    <a:gd name="T57" fmla="*/ 34 h 39"/>
                    <a:gd name="T58" fmla="*/ 277 w 390"/>
                    <a:gd name="T59" fmla="*/ 36 h 39"/>
                    <a:gd name="T60" fmla="*/ 287 w 390"/>
                    <a:gd name="T61" fmla="*/ 34 h 39"/>
                    <a:gd name="T62" fmla="*/ 297 w 390"/>
                    <a:gd name="T63" fmla="*/ 34 h 39"/>
                    <a:gd name="T64" fmla="*/ 313 w 390"/>
                    <a:gd name="T65" fmla="*/ 34 h 39"/>
                    <a:gd name="T66" fmla="*/ 319 w 390"/>
                    <a:gd name="T67" fmla="*/ 32 h 39"/>
                    <a:gd name="T68" fmla="*/ 327 w 390"/>
                    <a:gd name="T69" fmla="*/ 32 h 39"/>
                    <a:gd name="T70" fmla="*/ 343 w 390"/>
                    <a:gd name="T71" fmla="*/ 28 h 39"/>
                    <a:gd name="T72" fmla="*/ 355 w 390"/>
                    <a:gd name="T73" fmla="*/ 24 h 39"/>
                    <a:gd name="T74" fmla="*/ 363 w 390"/>
                    <a:gd name="T75" fmla="*/ 22 h 39"/>
                    <a:gd name="T76" fmla="*/ 371 w 390"/>
                    <a:gd name="T77" fmla="*/ 18 h 39"/>
                    <a:gd name="T78" fmla="*/ 377 w 390"/>
                    <a:gd name="T79" fmla="*/ 14 h 39"/>
                    <a:gd name="T80" fmla="*/ 389 w 390"/>
                    <a:gd name="T81" fmla="*/ 8 h 39"/>
                    <a:gd name="T82" fmla="*/ 385 w 390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0" h="39">
                      <a:moveTo>
                        <a:pt x="0" y="4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9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4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5" y="38"/>
                      </a:lnTo>
                      <a:lnTo>
                        <a:pt x="233" y="38"/>
                      </a:lnTo>
                      <a:lnTo>
                        <a:pt x="241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7" y="36"/>
                      </a:lnTo>
                      <a:lnTo>
                        <a:pt x="287" y="34"/>
                      </a:lnTo>
                      <a:lnTo>
                        <a:pt x="297" y="34"/>
                      </a:lnTo>
                      <a:lnTo>
                        <a:pt x="313" y="34"/>
                      </a:lnTo>
                      <a:lnTo>
                        <a:pt x="319" y="32"/>
                      </a:lnTo>
                      <a:lnTo>
                        <a:pt x="327" y="32"/>
                      </a:lnTo>
                      <a:lnTo>
                        <a:pt x="343" y="28"/>
                      </a:lnTo>
                      <a:lnTo>
                        <a:pt x="355" y="24"/>
                      </a:lnTo>
                      <a:lnTo>
                        <a:pt x="363" y="22"/>
                      </a:lnTo>
                      <a:lnTo>
                        <a:pt x="371" y="18"/>
                      </a:lnTo>
                      <a:lnTo>
                        <a:pt x="377" y="14"/>
                      </a:lnTo>
                      <a:lnTo>
                        <a:pt x="389" y="8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Group 107"/>
            <p:cNvGrpSpPr>
              <a:grpSpLocks/>
            </p:cNvGrpSpPr>
            <p:nvPr/>
          </p:nvGrpSpPr>
          <p:grpSpPr bwMode="auto">
            <a:xfrm>
              <a:off x="3505200" y="5432425"/>
              <a:ext cx="1143000" cy="1390650"/>
              <a:chOff x="2208" y="3422"/>
              <a:chExt cx="720" cy="876"/>
            </a:xfrm>
          </p:grpSpPr>
          <p:sp>
            <p:nvSpPr>
              <p:cNvPr id="113" name="Freeform 108" descr="90%"/>
              <p:cNvSpPr>
                <a:spLocks/>
              </p:cNvSpPr>
              <p:nvPr/>
            </p:nvSpPr>
            <p:spPr bwMode="auto">
              <a:xfrm>
                <a:off x="2208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8 w 720"/>
                  <a:gd name="T27" fmla="*/ 479 h 876"/>
                  <a:gd name="T28" fmla="*/ 672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8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90">
                <a:fgClr>
                  <a:srgbClr val="FF003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" name="Group 109"/>
              <p:cNvGrpSpPr>
                <a:grpSpLocks/>
              </p:cNvGrpSpPr>
              <p:nvPr/>
            </p:nvGrpSpPr>
            <p:grpSpPr bwMode="auto">
              <a:xfrm>
                <a:off x="2342" y="3570"/>
                <a:ext cx="463" cy="43"/>
                <a:chOff x="2342" y="3570"/>
                <a:chExt cx="463" cy="43"/>
              </a:xfrm>
            </p:grpSpPr>
            <p:sp>
              <p:nvSpPr>
                <p:cNvPr id="121" name="Freeform 110" descr="90%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11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2"/>
              <p:cNvGrpSpPr>
                <a:grpSpLocks/>
              </p:cNvGrpSpPr>
              <p:nvPr/>
            </p:nvGrpSpPr>
            <p:grpSpPr bwMode="auto">
              <a:xfrm>
                <a:off x="2348" y="3542"/>
                <a:ext cx="457" cy="43"/>
                <a:chOff x="2348" y="3542"/>
                <a:chExt cx="457" cy="43"/>
              </a:xfrm>
            </p:grpSpPr>
            <p:sp>
              <p:nvSpPr>
                <p:cNvPr id="119" name="Freeform 113" descr="90%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3 h 43"/>
                    <a:gd name="T2" fmla="*/ 12 w 457"/>
                    <a:gd name="T3" fmla="*/ 7 h 43"/>
                    <a:gd name="T4" fmla="*/ 14 w 457"/>
                    <a:gd name="T5" fmla="*/ 8 h 43"/>
                    <a:gd name="T6" fmla="*/ 20 w 457"/>
                    <a:gd name="T7" fmla="*/ 12 h 43"/>
                    <a:gd name="T8" fmla="*/ 29 w 457"/>
                    <a:gd name="T9" fmla="*/ 18 h 43"/>
                    <a:gd name="T10" fmla="*/ 39 w 457"/>
                    <a:gd name="T11" fmla="*/ 22 h 43"/>
                    <a:gd name="T12" fmla="*/ 47 w 457"/>
                    <a:gd name="T13" fmla="*/ 25 h 43"/>
                    <a:gd name="T14" fmla="*/ 65 w 457"/>
                    <a:gd name="T15" fmla="*/ 25 h 43"/>
                    <a:gd name="T16" fmla="*/ 79 w 457"/>
                    <a:gd name="T17" fmla="*/ 27 h 43"/>
                    <a:gd name="T18" fmla="*/ 88 w 457"/>
                    <a:gd name="T19" fmla="*/ 30 h 43"/>
                    <a:gd name="T20" fmla="*/ 96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5 h 43"/>
                    <a:gd name="T28" fmla="*/ 145 w 457"/>
                    <a:gd name="T29" fmla="*/ 39 h 43"/>
                    <a:gd name="T30" fmla="*/ 155 w 457"/>
                    <a:gd name="T31" fmla="*/ 39 h 43"/>
                    <a:gd name="T32" fmla="*/ 167 w 457"/>
                    <a:gd name="T33" fmla="*/ 42 h 43"/>
                    <a:gd name="T34" fmla="*/ 175 w 457"/>
                    <a:gd name="T35" fmla="*/ 42 h 43"/>
                    <a:gd name="T36" fmla="*/ 185 w 457"/>
                    <a:gd name="T37" fmla="*/ 42 h 43"/>
                    <a:gd name="T38" fmla="*/ 197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59 w 457"/>
                    <a:gd name="T47" fmla="*/ 42 h 43"/>
                    <a:gd name="T48" fmla="*/ 269 w 457"/>
                    <a:gd name="T49" fmla="*/ 42 h 43"/>
                    <a:gd name="T50" fmla="*/ 277 w 457"/>
                    <a:gd name="T51" fmla="*/ 42 h 43"/>
                    <a:gd name="T52" fmla="*/ 287 w 457"/>
                    <a:gd name="T53" fmla="*/ 42 h 43"/>
                    <a:gd name="T54" fmla="*/ 295 w 457"/>
                    <a:gd name="T55" fmla="*/ 39 h 43"/>
                    <a:gd name="T56" fmla="*/ 314 w 457"/>
                    <a:gd name="T57" fmla="*/ 39 h 43"/>
                    <a:gd name="T58" fmla="*/ 320 w 457"/>
                    <a:gd name="T59" fmla="*/ 39 h 43"/>
                    <a:gd name="T60" fmla="*/ 332 w 457"/>
                    <a:gd name="T61" fmla="*/ 35 h 43"/>
                    <a:gd name="T62" fmla="*/ 342 w 457"/>
                    <a:gd name="T63" fmla="*/ 35 h 43"/>
                    <a:gd name="T64" fmla="*/ 362 w 457"/>
                    <a:gd name="T65" fmla="*/ 35 h 43"/>
                    <a:gd name="T66" fmla="*/ 368 w 457"/>
                    <a:gd name="T67" fmla="*/ 35 h 43"/>
                    <a:gd name="T68" fmla="*/ 379 w 457"/>
                    <a:gd name="T69" fmla="*/ 34 h 43"/>
                    <a:gd name="T70" fmla="*/ 395 w 457"/>
                    <a:gd name="T71" fmla="*/ 30 h 43"/>
                    <a:gd name="T72" fmla="*/ 411 w 457"/>
                    <a:gd name="T73" fmla="*/ 27 h 43"/>
                    <a:gd name="T74" fmla="*/ 419 w 457"/>
                    <a:gd name="T75" fmla="*/ 24 h 43"/>
                    <a:gd name="T76" fmla="*/ 428 w 457"/>
                    <a:gd name="T77" fmla="*/ 18 h 43"/>
                    <a:gd name="T78" fmla="*/ 434 w 457"/>
                    <a:gd name="T79" fmla="*/ 13 h 43"/>
                    <a:gd name="T80" fmla="*/ 456 w 457"/>
                    <a:gd name="T81" fmla="*/ 5 h 43"/>
                    <a:gd name="T82" fmla="*/ 446 w 457"/>
                    <a:gd name="T83" fmla="*/ 0 h 43"/>
                    <a:gd name="T84" fmla="*/ 0 w 457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7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4" y="39"/>
                      </a:lnTo>
                      <a:lnTo>
                        <a:pt x="320" y="39"/>
                      </a:lnTo>
                      <a:lnTo>
                        <a:pt x="332" y="35"/>
                      </a:lnTo>
                      <a:lnTo>
                        <a:pt x="342" y="35"/>
                      </a:lnTo>
                      <a:lnTo>
                        <a:pt x="362" y="35"/>
                      </a:lnTo>
                      <a:lnTo>
                        <a:pt x="368" y="35"/>
                      </a:lnTo>
                      <a:lnTo>
                        <a:pt x="379" y="34"/>
                      </a:lnTo>
                      <a:lnTo>
                        <a:pt x="395" y="30"/>
                      </a:lnTo>
                      <a:lnTo>
                        <a:pt x="411" y="27"/>
                      </a:lnTo>
                      <a:lnTo>
                        <a:pt x="419" y="24"/>
                      </a:lnTo>
                      <a:lnTo>
                        <a:pt x="428" y="18"/>
                      </a:lnTo>
                      <a:lnTo>
                        <a:pt x="434" y="13"/>
                      </a:lnTo>
                      <a:lnTo>
                        <a:pt x="456" y="5"/>
                      </a:lnTo>
                      <a:lnTo>
                        <a:pt x="446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14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4 h 43"/>
                    <a:gd name="T2" fmla="*/ 12 w 457"/>
                    <a:gd name="T3" fmla="*/ 8 h 43"/>
                    <a:gd name="T4" fmla="*/ 14 w 457"/>
                    <a:gd name="T5" fmla="*/ 10 h 43"/>
                    <a:gd name="T6" fmla="*/ 20 w 457"/>
                    <a:gd name="T7" fmla="*/ 12 h 43"/>
                    <a:gd name="T8" fmla="*/ 30 w 457"/>
                    <a:gd name="T9" fmla="*/ 18 h 43"/>
                    <a:gd name="T10" fmla="*/ 40 w 457"/>
                    <a:gd name="T11" fmla="*/ 22 h 43"/>
                    <a:gd name="T12" fmla="*/ 48 w 457"/>
                    <a:gd name="T13" fmla="*/ 26 h 43"/>
                    <a:gd name="T14" fmla="*/ 64 w 457"/>
                    <a:gd name="T15" fmla="*/ 26 h 43"/>
                    <a:gd name="T16" fmla="*/ 80 w 457"/>
                    <a:gd name="T17" fmla="*/ 28 h 43"/>
                    <a:gd name="T18" fmla="*/ 88 w 457"/>
                    <a:gd name="T19" fmla="*/ 30 h 43"/>
                    <a:gd name="T20" fmla="*/ 98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6 h 43"/>
                    <a:gd name="T28" fmla="*/ 146 w 457"/>
                    <a:gd name="T29" fmla="*/ 40 h 43"/>
                    <a:gd name="T30" fmla="*/ 154 w 457"/>
                    <a:gd name="T31" fmla="*/ 40 h 43"/>
                    <a:gd name="T32" fmla="*/ 166 w 457"/>
                    <a:gd name="T33" fmla="*/ 42 h 43"/>
                    <a:gd name="T34" fmla="*/ 176 w 457"/>
                    <a:gd name="T35" fmla="*/ 42 h 43"/>
                    <a:gd name="T36" fmla="*/ 184 w 457"/>
                    <a:gd name="T37" fmla="*/ 42 h 43"/>
                    <a:gd name="T38" fmla="*/ 196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60 w 457"/>
                    <a:gd name="T47" fmla="*/ 42 h 43"/>
                    <a:gd name="T48" fmla="*/ 268 w 457"/>
                    <a:gd name="T49" fmla="*/ 42 h 43"/>
                    <a:gd name="T50" fmla="*/ 278 w 457"/>
                    <a:gd name="T51" fmla="*/ 42 h 43"/>
                    <a:gd name="T52" fmla="*/ 286 w 457"/>
                    <a:gd name="T53" fmla="*/ 42 h 43"/>
                    <a:gd name="T54" fmla="*/ 296 w 457"/>
                    <a:gd name="T55" fmla="*/ 40 h 43"/>
                    <a:gd name="T56" fmla="*/ 314 w 457"/>
                    <a:gd name="T57" fmla="*/ 38 h 43"/>
                    <a:gd name="T58" fmla="*/ 320 w 457"/>
                    <a:gd name="T59" fmla="*/ 40 h 43"/>
                    <a:gd name="T60" fmla="*/ 332 w 457"/>
                    <a:gd name="T61" fmla="*/ 36 h 43"/>
                    <a:gd name="T62" fmla="*/ 342 w 457"/>
                    <a:gd name="T63" fmla="*/ 36 h 43"/>
                    <a:gd name="T64" fmla="*/ 360 w 457"/>
                    <a:gd name="T65" fmla="*/ 36 h 43"/>
                    <a:gd name="T66" fmla="*/ 368 w 457"/>
                    <a:gd name="T67" fmla="*/ 36 h 43"/>
                    <a:gd name="T68" fmla="*/ 378 w 457"/>
                    <a:gd name="T69" fmla="*/ 34 h 43"/>
                    <a:gd name="T70" fmla="*/ 396 w 457"/>
                    <a:gd name="T71" fmla="*/ 30 h 43"/>
                    <a:gd name="T72" fmla="*/ 410 w 457"/>
                    <a:gd name="T73" fmla="*/ 28 h 43"/>
                    <a:gd name="T74" fmla="*/ 418 w 457"/>
                    <a:gd name="T75" fmla="*/ 24 h 43"/>
                    <a:gd name="T76" fmla="*/ 428 w 457"/>
                    <a:gd name="T77" fmla="*/ 20 h 43"/>
                    <a:gd name="T78" fmla="*/ 434 w 457"/>
                    <a:gd name="T79" fmla="*/ 14 h 43"/>
                    <a:gd name="T80" fmla="*/ 456 w 457"/>
                    <a:gd name="T81" fmla="*/ 6 h 43"/>
                    <a:gd name="T82" fmla="*/ 446 w 457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7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56" y="6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/>
              <p:cNvGrpSpPr>
                <a:grpSpLocks/>
              </p:cNvGrpSpPr>
              <p:nvPr/>
            </p:nvGrpSpPr>
            <p:grpSpPr bwMode="auto">
              <a:xfrm>
                <a:off x="2350" y="3512"/>
                <a:ext cx="449" cy="43"/>
                <a:chOff x="2350" y="3512"/>
                <a:chExt cx="449" cy="43"/>
              </a:xfrm>
            </p:grpSpPr>
            <p:sp>
              <p:nvSpPr>
                <p:cNvPr id="117" name="Freeform 116" descr="90%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" name="Group 118"/>
            <p:cNvGrpSpPr>
              <a:grpSpLocks/>
            </p:cNvGrpSpPr>
            <p:nvPr/>
          </p:nvGrpSpPr>
          <p:grpSpPr bwMode="auto">
            <a:xfrm>
              <a:off x="4722813" y="5432425"/>
              <a:ext cx="1144587" cy="1390650"/>
              <a:chOff x="2975" y="3422"/>
              <a:chExt cx="721" cy="876"/>
            </a:xfrm>
          </p:grpSpPr>
          <p:sp>
            <p:nvSpPr>
              <p:cNvPr id="124" name="Freeform 119" descr="70%"/>
              <p:cNvSpPr>
                <a:spLocks/>
              </p:cNvSpPr>
              <p:nvPr/>
            </p:nvSpPr>
            <p:spPr bwMode="auto">
              <a:xfrm>
                <a:off x="2975" y="3422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7 h 876"/>
                  <a:gd name="T26" fmla="*/ 648 w 721"/>
                  <a:gd name="T27" fmla="*/ 479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3 h 876"/>
                  <a:gd name="T66" fmla="*/ 108 w 721"/>
                  <a:gd name="T67" fmla="*/ 431 h 876"/>
                  <a:gd name="T68" fmla="*/ 120 w 721"/>
                  <a:gd name="T69" fmla="*/ 359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" name="Group 120"/>
              <p:cNvGrpSpPr>
                <a:grpSpLocks/>
              </p:cNvGrpSpPr>
              <p:nvPr/>
            </p:nvGrpSpPr>
            <p:grpSpPr bwMode="auto">
              <a:xfrm>
                <a:off x="3111" y="3570"/>
                <a:ext cx="463" cy="43"/>
                <a:chOff x="3111" y="3570"/>
                <a:chExt cx="463" cy="43"/>
              </a:xfrm>
            </p:grpSpPr>
            <p:sp>
              <p:nvSpPr>
                <p:cNvPr id="132" name="Freeform 121" descr="70%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22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3"/>
              <p:cNvGrpSpPr>
                <a:grpSpLocks/>
              </p:cNvGrpSpPr>
              <p:nvPr/>
            </p:nvGrpSpPr>
            <p:grpSpPr bwMode="auto">
              <a:xfrm>
                <a:off x="3117" y="3542"/>
                <a:ext cx="455" cy="43"/>
                <a:chOff x="3117" y="3542"/>
                <a:chExt cx="455" cy="43"/>
              </a:xfrm>
            </p:grpSpPr>
            <p:sp>
              <p:nvSpPr>
                <p:cNvPr id="130" name="Freeform 124" descr="70%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25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6"/>
              <p:cNvGrpSpPr>
                <a:grpSpLocks/>
              </p:cNvGrpSpPr>
              <p:nvPr/>
            </p:nvGrpSpPr>
            <p:grpSpPr bwMode="auto">
              <a:xfrm>
                <a:off x="3117" y="3512"/>
                <a:ext cx="449" cy="43"/>
                <a:chOff x="3117" y="3512"/>
                <a:chExt cx="449" cy="43"/>
              </a:xfrm>
            </p:grpSpPr>
            <p:sp>
              <p:nvSpPr>
                <p:cNvPr id="128" name="Freeform 127" descr="70%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" name="Group 129"/>
            <p:cNvGrpSpPr>
              <a:grpSpLocks/>
            </p:cNvGrpSpPr>
            <p:nvPr/>
          </p:nvGrpSpPr>
          <p:grpSpPr bwMode="auto">
            <a:xfrm>
              <a:off x="969963" y="4797425"/>
              <a:ext cx="784225" cy="1219200"/>
              <a:chOff x="611" y="3022"/>
              <a:chExt cx="494" cy="768"/>
            </a:xfrm>
          </p:grpSpPr>
          <p:sp>
            <p:nvSpPr>
              <p:cNvPr id="135" name="Oval 130"/>
              <p:cNvSpPr>
                <a:spLocks noChangeArrowheads="1"/>
              </p:cNvSpPr>
              <p:nvPr/>
            </p:nvSpPr>
            <p:spPr bwMode="auto">
              <a:xfrm>
                <a:off x="741" y="3110"/>
                <a:ext cx="364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" name="Group 131"/>
              <p:cNvGrpSpPr>
                <a:grpSpLocks/>
              </p:cNvGrpSpPr>
              <p:nvPr/>
            </p:nvGrpSpPr>
            <p:grpSpPr bwMode="auto">
              <a:xfrm>
                <a:off x="611" y="3022"/>
                <a:ext cx="471" cy="768"/>
                <a:chOff x="611" y="3022"/>
                <a:chExt cx="471" cy="768"/>
              </a:xfrm>
            </p:grpSpPr>
            <p:sp>
              <p:nvSpPr>
                <p:cNvPr id="137" name="Freeform 132"/>
                <p:cNvSpPr>
                  <a:spLocks/>
                </p:cNvSpPr>
                <p:nvPr/>
              </p:nvSpPr>
              <p:spPr bwMode="auto">
                <a:xfrm>
                  <a:off x="613" y="3022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60 h 768"/>
                    <a:gd name="T32" fmla="*/ 432 w 469"/>
                    <a:gd name="T33" fmla="*/ 696 h 768"/>
                    <a:gd name="T34" fmla="*/ 444 w 469"/>
                    <a:gd name="T35" fmla="*/ 732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6 h 768"/>
                    <a:gd name="T46" fmla="*/ 252 w 469"/>
                    <a:gd name="T47" fmla="*/ 732 h 768"/>
                    <a:gd name="T48" fmla="*/ 216 w 469"/>
                    <a:gd name="T49" fmla="*/ 732 h 768"/>
                    <a:gd name="T50" fmla="*/ 180 w 469"/>
                    <a:gd name="T51" fmla="*/ 732 h 768"/>
                    <a:gd name="T52" fmla="*/ 144 w 469"/>
                    <a:gd name="T53" fmla="*/ 732 h 768"/>
                    <a:gd name="T54" fmla="*/ 108 w 469"/>
                    <a:gd name="T55" fmla="*/ 732 h 768"/>
                    <a:gd name="T56" fmla="*/ 72 w 469"/>
                    <a:gd name="T57" fmla="*/ 744 h 768"/>
                    <a:gd name="T58" fmla="*/ 36 w 469"/>
                    <a:gd name="T59" fmla="*/ 744 h 768"/>
                    <a:gd name="T60" fmla="*/ 0 w 469"/>
                    <a:gd name="T61" fmla="*/ 732 h 768"/>
                    <a:gd name="T62" fmla="*/ 0 w 469"/>
                    <a:gd name="T63" fmla="*/ 696 h 768"/>
                    <a:gd name="T64" fmla="*/ 0 w 469"/>
                    <a:gd name="T65" fmla="*/ 660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60"/>
                      </a:lnTo>
                      <a:lnTo>
                        <a:pt x="432" y="696"/>
                      </a:lnTo>
                      <a:lnTo>
                        <a:pt x="444" y="732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33"/>
                <p:cNvSpPr>
                  <a:spLocks/>
                </p:cNvSpPr>
                <p:nvPr/>
              </p:nvSpPr>
              <p:spPr bwMode="auto">
                <a:xfrm>
                  <a:off x="611" y="3152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34"/>
                <p:cNvSpPr>
                  <a:spLocks/>
                </p:cNvSpPr>
                <p:nvPr/>
              </p:nvSpPr>
              <p:spPr bwMode="auto">
                <a:xfrm>
                  <a:off x="617" y="3118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35"/>
                <p:cNvSpPr>
                  <a:spLocks/>
                </p:cNvSpPr>
                <p:nvPr/>
              </p:nvSpPr>
              <p:spPr bwMode="auto">
                <a:xfrm>
                  <a:off x="613" y="3090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1" name="Oval 136"/>
            <p:cNvSpPr>
              <a:spLocks noChangeArrowheads="1"/>
            </p:cNvSpPr>
            <p:nvPr/>
          </p:nvSpPr>
          <p:spPr bwMode="auto">
            <a:xfrm>
              <a:off x="1843088" y="528002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" name="Group 137"/>
            <p:cNvGrpSpPr>
              <a:grpSpLocks/>
            </p:cNvGrpSpPr>
            <p:nvPr/>
          </p:nvGrpSpPr>
          <p:grpSpPr bwMode="auto">
            <a:xfrm>
              <a:off x="1560513" y="5006975"/>
              <a:ext cx="747712" cy="1219200"/>
              <a:chOff x="983" y="3154"/>
              <a:chExt cx="471" cy="768"/>
            </a:xfrm>
          </p:grpSpPr>
          <p:grpSp>
            <p:nvGrpSpPr>
              <p:cNvPr id="143" name="Group 138"/>
              <p:cNvGrpSpPr>
                <a:grpSpLocks/>
              </p:cNvGrpSpPr>
              <p:nvPr/>
            </p:nvGrpSpPr>
            <p:grpSpPr bwMode="auto">
              <a:xfrm>
                <a:off x="985" y="3154"/>
                <a:ext cx="469" cy="768"/>
                <a:chOff x="985" y="3154"/>
                <a:chExt cx="469" cy="768"/>
              </a:xfrm>
            </p:grpSpPr>
            <p:sp>
              <p:nvSpPr>
                <p:cNvPr id="153" name="Freeform 139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3 w 469"/>
                    <a:gd name="T5" fmla="*/ 204 h 768"/>
                    <a:gd name="T6" fmla="*/ 395 w 469"/>
                    <a:gd name="T7" fmla="*/ 240 h 768"/>
                    <a:gd name="T8" fmla="*/ 324 w 469"/>
                    <a:gd name="T9" fmla="*/ 240 h 768"/>
                    <a:gd name="T10" fmla="*/ 313 w 469"/>
                    <a:gd name="T11" fmla="*/ 275 h 768"/>
                    <a:gd name="T12" fmla="*/ 313 w 469"/>
                    <a:gd name="T13" fmla="*/ 313 h 768"/>
                    <a:gd name="T14" fmla="*/ 313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3 w 469"/>
                    <a:gd name="T21" fmla="*/ 455 h 768"/>
                    <a:gd name="T22" fmla="*/ 383 w 469"/>
                    <a:gd name="T23" fmla="*/ 493 h 768"/>
                    <a:gd name="T24" fmla="*/ 395 w 469"/>
                    <a:gd name="T25" fmla="*/ 528 h 768"/>
                    <a:gd name="T26" fmla="*/ 395 w 469"/>
                    <a:gd name="T27" fmla="*/ 564 h 768"/>
                    <a:gd name="T28" fmla="*/ 421 w 469"/>
                    <a:gd name="T29" fmla="*/ 612 h 768"/>
                    <a:gd name="T30" fmla="*/ 433 w 469"/>
                    <a:gd name="T31" fmla="*/ 658 h 768"/>
                    <a:gd name="T32" fmla="*/ 433 w 469"/>
                    <a:gd name="T33" fmla="*/ 696 h 768"/>
                    <a:gd name="T34" fmla="*/ 444 w 469"/>
                    <a:gd name="T35" fmla="*/ 731 h 768"/>
                    <a:gd name="T36" fmla="*/ 433 w 469"/>
                    <a:gd name="T37" fmla="*/ 767 h 768"/>
                    <a:gd name="T38" fmla="*/ 395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7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1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3 w 469"/>
                    <a:gd name="T57" fmla="*/ 743 h 768"/>
                    <a:gd name="T58" fmla="*/ 35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6 h 768"/>
                    <a:gd name="T64" fmla="*/ 0 w 469"/>
                    <a:gd name="T65" fmla="*/ 658 h 768"/>
                    <a:gd name="T66" fmla="*/ 0 w 469"/>
                    <a:gd name="T67" fmla="*/ 623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7 h 768"/>
                    <a:gd name="T74" fmla="*/ 0 w 469"/>
                    <a:gd name="T75" fmla="*/ 481 h 768"/>
                    <a:gd name="T76" fmla="*/ 0 w 469"/>
                    <a:gd name="T77" fmla="*/ 443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1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3 h 768"/>
                    <a:gd name="T96" fmla="*/ 51 w 469"/>
                    <a:gd name="T97" fmla="*/ 77 h 768"/>
                    <a:gd name="T98" fmla="*/ 85 w 469"/>
                    <a:gd name="T99" fmla="*/ 48 h 768"/>
                    <a:gd name="T100" fmla="*/ 120 w 469"/>
                    <a:gd name="T101" fmla="*/ 24 h 768"/>
                    <a:gd name="T102" fmla="*/ 155 w 469"/>
                    <a:gd name="T103" fmla="*/ 12 h 768"/>
                    <a:gd name="T104" fmla="*/ 193 w 469"/>
                    <a:gd name="T105" fmla="*/ 8 h 768"/>
                    <a:gd name="T106" fmla="*/ 228 w 469"/>
                    <a:gd name="T107" fmla="*/ 0 h 768"/>
                    <a:gd name="T108" fmla="*/ 263 w 469"/>
                    <a:gd name="T109" fmla="*/ 0 h 768"/>
                    <a:gd name="T110" fmla="*/ 301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3 w 469"/>
                    <a:gd name="T117" fmla="*/ 26 h 768"/>
                    <a:gd name="T118" fmla="*/ 413 w 469"/>
                    <a:gd name="T119" fmla="*/ 51 h 768"/>
                    <a:gd name="T120" fmla="*/ 431 w 469"/>
                    <a:gd name="T121" fmla="*/ 85 h 768"/>
                    <a:gd name="T122" fmla="*/ 456 w 469"/>
                    <a:gd name="T123" fmla="*/ 133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3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5"/>
                      </a:lnTo>
                      <a:lnTo>
                        <a:pt x="313" y="313"/>
                      </a:lnTo>
                      <a:lnTo>
                        <a:pt x="313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3" y="455"/>
                      </a:lnTo>
                      <a:lnTo>
                        <a:pt x="383" y="493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21" y="612"/>
                      </a:lnTo>
                      <a:lnTo>
                        <a:pt x="433" y="658"/>
                      </a:lnTo>
                      <a:lnTo>
                        <a:pt x="433" y="696"/>
                      </a:lnTo>
                      <a:lnTo>
                        <a:pt x="444" y="731"/>
                      </a:lnTo>
                      <a:lnTo>
                        <a:pt x="433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7"/>
                      </a:lnTo>
                      <a:lnTo>
                        <a:pt x="0" y="481"/>
                      </a:lnTo>
                      <a:lnTo>
                        <a:pt x="0" y="443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1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1" y="85"/>
                      </a:lnTo>
                      <a:lnTo>
                        <a:pt x="456" y="133"/>
                      </a:lnTo>
                      <a:lnTo>
                        <a:pt x="468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40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141"/>
              <p:cNvGrpSpPr>
                <a:grpSpLocks/>
              </p:cNvGrpSpPr>
              <p:nvPr/>
            </p:nvGrpSpPr>
            <p:grpSpPr bwMode="auto">
              <a:xfrm>
                <a:off x="983" y="3284"/>
                <a:ext cx="449" cy="121"/>
                <a:chOff x="983" y="3284"/>
                <a:chExt cx="449" cy="121"/>
              </a:xfrm>
            </p:grpSpPr>
            <p:sp>
              <p:nvSpPr>
                <p:cNvPr id="151" name="Freeform 142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3 w 449"/>
                    <a:gd name="T3" fmla="*/ 28 h 121"/>
                    <a:gd name="T4" fmla="*/ 385 w 449"/>
                    <a:gd name="T5" fmla="*/ 51 h 121"/>
                    <a:gd name="T6" fmla="*/ 350 w 449"/>
                    <a:gd name="T7" fmla="*/ 64 h 121"/>
                    <a:gd name="T8" fmla="*/ 312 w 449"/>
                    <a:gd name="T9" fmla="*/ 75 h 121"/>
                    <a:gd name="T10" fmla="*/ 271 w 449"/>
                    <a:gd name="T11" fmla="*/ 92 h 121"/>
                    <a:gd name="T12" fmla="*/ 230 w 449"/>
                    <a:gd name="T13" fmla="*/ 105 h 121"/>
                    <a:gd name="T14" fmla="*/ 195 w 449"/>
                    <a:gd name="T15" fmla="*/ 113 h 121"/>
                    <a:gd name="T16" fmla="*/ 163 w 449"/>
                    <a:gd name="T17" fmla="*/ 114 h 121"/>
                    <a:gd name="T18" fmla="*/ 128 w 449"/>
                    <a:gd name="T19" fmla="*/ 116 h 121"/>
                    <a:gd name="T20" fmla="*/ 67 w 449"/>
                    <a:gd name="T21" fmla="*/ 120 h 121"/>
                    <a:gd name="T22" fmla="*/ 0 w 449"/>
                    <a:gd name="T23" fmla="*/ 116 h 121"/>
                    <a:gd name="T24" fmla="*/ 448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3"/>
                      </a:lnTo>
                      <a:lnTo>
                        <a:pt x="163" y="114"/>
                      </a:lnTo>
                      <a:lnTo>
                        <a:pt x="128" y="116"/>
                      </a:lnTo>
                      <a:lnTo>
                        <a:pt x="67" y="120"/>
                      </a:lnTo>
                      <a:lnTo>
                        <a:pt x="0" y="116"/>
                      </a:lnTo>
                      <a:lnTo>
                        <a:pt x="4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43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44"/>
              <p:cNvGrpSpPr>
                <a:grpSpLocks/>
              </p:cNvGrpSpPr>
              <p:nvPr/>
            </p:nvGrpSpPr>
            <p:grpSpPr bwMode="auto">
              <a:xfrm>
                <a:off x="989" y="3250"/>
                <a:ext cx="429" cy="117"/>
                <a:chOff x="989" y="3250"/>
                <a:chExt cx="429" cy="117"/>
              </a:xfrm>
            </p:grpSpPr>
            <p:sp>
              <p:nvSpPr>
                <p:cNvPr id="149" name="Freeform 145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6 w 429"/>
                    <a:gd name="T3" fmla="*/ 13 h 117"/>
                    <a:gd name="T4" fmla="*/ 404 w 429"/>
                    <a:gd name="T5" fmla="*/ 19 h 117"/>
                    <a:gd name="T6" fmla="*/ 399 w 429"/>
                    <a:gd name="T7" fmla="*/ 21 h 117"/>
                    <a:gd name="T8" fmla="*/ 393 w 429"/>
                    <a:gd name="T9" fmla="*/ 28 h 117"/>
                    <a:gd name="T10" fmla="*/ 387 w 429"/>
                    <a:gd name="T11" fmla="*/ 30 h 117"/>
                    <a:gd name="T12" fmla="*/ 381 w 429"/>
                    <a:gd name="T13" fmla="*/ 34 h 117"/>
                    <a:gd name="T14" fmla="*/ 371 w 429"/>
                    <a:gd name="T15" fmla="*/ 36 h 117"/>
                    <a:gd name="T16" fmla="*/ 359 w 429"/>
                    <a:gd name="T17" fmla="*/ 39 h 117"/>
                    <a:gd name="T18" fmla="*/ 348 w 429"/>
                    <a:gd name="T19" fmla="*/ 43 h 117"/>
                    <a:gd name="T20" fmla="*/ 338 w 429"/>
                    <a:gd name="T21" fmla="*/ 45 h 117"/>
                    <a:gd name="T22" fmla="*/ 332 w 429"/>
                    <a:gd name="T23" fmla="*/ 49 h 117"/>
                    <a:gd name="T24" fmla="*/ 326 w 429"/>
                    <a:gd name="T25" fmla="*/ 51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5 h 117"/>
                    <a:gd name="T34" fmla="*/ 293 w 429"/>
                    <a:gd name="T35" fmla="*/ 67 h 117"/>
                    <a:gd name="T36" fmla="*/ 281 w 429"/>
                    <a:gd name="T37" fmla="*/ 71 h 117"/>
                    <a:gd name="T38" fmla="*/ 269 w 429"/>
                    <a:gd name="T39" fmla="*/ 75 h 117"/>
                    <a:gd name="T40" fmla="*/ 263 w 429"/>
                    <a:gd name="T41" fmla="*/ 77 h 117"/>
                    <a:gd name="T42" fmla="*/ 257 w 429"/>
                    <a:gd name="T43" fmla="*/ 80 h 117"/>
                    <a:gd name="T44" fmla="*/ 251 w 429"/>
                    <a:gd name="T45" fmla="*/ 82 h 117"/>
                    <a:gd name="T46" fmla="*/ 245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5 h 117"/>
                    <a:gd name="T54" fmla="*/ 218 w 429"/>
                    <a:gd name="T55" fmla="*/ 97 h 117"/>
                    <a:gd name="T56" fmla="*/ 212 w 429"/>
                    <a:gd name="T57" fmla="*/ 99 h 117"/>
                    <a:gd name="T58" fmla="*/ 206 w 429"/>
                    <a:gd name="T59" fmla="*/ 101 h 117"/>
                    <a:gd name="T60" fmla="*/ 192 w 429"/>
                    <a:gd name="T61" fmla="*/ 105 h 117"/>
                    <a:gd name="T62" fmla="*/ 183 w 429"/>
                    <a:gd name="T63" fmla="*/ 107 h 117"/>
                    <a:gd name="T64" fmla="*/ 173 w 429"/>
                    <a:gd name="T65" fmla="*/ 107 h 117"/>
                    <a:gd name="T66" fmla="*/ 167 w 429"/>
                    <a:gd name="T67" fmla="*/ 109 h 117"/>
                    <a:gd name="T68" fmla="*/ 157 w 429"/>
                    <a:gd name="T69" fmla="*/ 110 h 117"/>
                    <a:gd name="T70" fmla="*/ 145 w 429"/>
                    <a:gd name="T71" fmla="*/ 112 h 117"/>
                    <a:gd name="T72" fmla="*/ 137 w 429"/>
                    <a:gd name="T73" fmla="*/ 112 h 117"/>
                    <a:gd name="T74" fmla="*/ 126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9 w 429"/>
                    <a:gd name="T91" fmla="*/ 116 h 117"/>
                    <a:gd name="T92" fmla="*/ 73 w 429"/>
                    <a:gd name="T93" fmla="*/ 116 h 117"/>
                    <a:gd name="T94" fmla="*/ 59 w 429"/>
                    <a:gd name="T95" fmla="*/ 116 h 117"/>
                    <a:gd name="T96" fmla="*/ 51 w 429"/>
                    <a:gd name="T97" fmla="*/ 116 h 117"/>
                    <a:gd name="T98" fmla="*/ 43 w 429"/>
                    <a:gd name="T99" fmla="*/ 116 h 117"/>
                    <a:gd name="T100" fmla="*/ 39 w 429"/>
                    <a:gd name="T101" fmla="*/ 116 h 117"/>
                    <a:gd name="T102" fmla="*/ 33 w 429"/>
                    <a:gd name="T103" fmla="*/ 116 h 117"/>
                    <a:gd name="T104" fmla="*/ 20 w 429"/>
                    <a:gd name="T105" fmla="*/ 114 h 117"/>
                    <a:gd name="T106" fmla="*/ 12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  <a:gd name="T112" fmla="*/ 428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8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46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47"/>
              <p:cNvGrpSpPr>
                <a:grpSpLocks/>
              </p:cNvGrpSpPr>
              <p:nvPr/>
            </p:nvGrpSpPr>
            <p:grpSpPr bwMode="auto">
              <a:xfrm>
                <a:off x="985" y="3222"/>
                <a:ext cx="419" cy="111"/>
                <a:chOff x="985" y="3222"/>
                <a:chExt cx="419" cy="111"/>
              </a:xfrm>
            </p:grpSpPr>
            <p:sp>
              <p:nvSpPr>
                <p:cNvPr id="147" name="Freeform 148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49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" name="Group 150"/>
            <p:cNvGrpSpPr>
              <a:grpSpLocks/>
            </p:cNvGrpSpPr>
            <p:nvPr/>
          </p:nvGrpSpPr>
          <p:grpSpPr bwMode="auto">
            <a:xfrm>
              <a:off x="628650" y="5083175"/>
              <a:ext cx="820738" cy="1219200"/>
              <a:chOff x="396" y="3202"/>
              <a:chExt cx="517" cy="768"/>
            </a:xfrm>
          </p:grpSpPr>
          <p:sp>
            <p:nvSpPr>
              <p:cNvPr id="156" name="Oval 151"/>
              <p:cNvSpPr>
                <a:spLocks noChangeArrowheads="1"/>
              </p:cNvSpPr>
              <p:nvPr/>
            </p:nvSpPr>
            <p:spPr bwMode="auto">
              <a:xfrm>
                <a:off x="466" y="335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" name="Group 152"/>
              <p:cNvGrpSpPr>
                <a:grpSpLocks/>
              </p:cNvGrpSpPr>
              <p:nvPr/>
            </p:nvGrpSpPr>
            <p:grpSpPr bwMode="auto">
              <a:xfrm>
                <a:off x="396" y="3202"/>
                <a:ext cx="470" cy="768"/>
                <a:chOff x="396" y="3202"/>
                <a:chExt cx="470" cy="768"/>
              </a:xfrm>
            </p:grpSpPr>
            <p:sp>
              <p:nvSpPr>
                <p:cNvPr id="158" name="Freeform 153"/>
                <p:cNvSpPr>
                  <a:spLocks/>
                </p:cNvSpPr>
                <p:nvPr/>
              </p:nvSpPr>
              <p:spPr bwMode="auto">
                <a:xfrm>
                  <a:off x="398" y="3202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6 h 768"/>
                    <a:gd name="T12" fmla="*/ 311 w 468"/>
                    <a:gd name="T13" fmla="*/ 312 h 768"/>
                    <a:gd name="T14" fmla="*/ 311 w 468"/>
                    <a:gd name="T15" fmla="*/ 348 h 768"/>
                    <a:gd name="T16" fmla="*/ 335 w 468"/>
                    <a:gd name="T17" fmla="*/ 384 h 768"/>
                    <a:gd name="T18" fmla="*/ 347 w 468"/>
                    <a:gd name="T19" fmla="*/ 420 h 768"/>
                    <a:gd name="T20" fmla="*/ 383 w 468"/>
                    <a:gd name="T21" fmla="*/ 456 h 768"/>
                    <a:gd name="T22" fmla="*/ 383 w 468"/>
                    <a:gd name="T23" fmla="*/ 492 h 768"/>
                    <a:gd name="T24" fmla="*/ 395 w 468"/>
                    <a:gd name="T25" fmla="*/ 528 h 768"/>
                    <a:gd name="T26" fmla="*/ 395 w 468"/>
                    <a:gd name="T27" fmla="*/ 564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2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4 h 768"/>
                    <a:gd name="T78" fmla="*/ 0 w 468"/>
                    <a:gd name="T79" fmla="*/ 408 h 768"/>
                    <a:gd name="T80" fmla="*/ 0 w 468"/>
                    <a:gd name="T81" fmla="*/ 372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4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6"/>
                      </a:lnTo>
                      <a:lnTo>
                        <a:pt x="311" y="312"/>
                      </a:lnTo>
                      <a:lnTo>
                        <a:pt x="311" y="348"/>
                      </a:lnTo>
                      <a:lnTo>
                        <a:pt x="335" y="384"/>
                      </a:lnTo>
                      <a:lnTo>
                        <a:pt x="347" y="420"/>
                      </a:lnTo>
                      <a:lnTo>
                        <a:pt x="383" y="456"/>
                      </a:lnTo>
                      <a:lnTo>
                        <a:pt x="383" y="492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FF003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9" name="Group 154"/>
                <p:cNvGrpSpPr>
                  <a:grpSpLocks/>
                </p:cNvGrpSpPr>
                <p:nvPr/>
              </p:nvGrpSpPr>
              <p:grpSpPr bwMode="auto">
                <a:xfrm>
                  <a:off x="396" y="3332"/>
                  <a:ext cx="448" cy="121"/>
                  <a:chOff x="396" y="3332"/>
                  <a:chExt cx="448" cy="121"/>
                </a:xfrm>
              </p:grpSpPr>
              <p:sp>
                <p:nvSpPr>
                  <p:cNvPr id="166" name="Freeform 155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4 w 448"/>
                      <a:gd name="T5" fmla="*/ 51 h 121"/>
                      <a:gd name="T6" fmla="*/ 349 w 448"/>
                      <a:gd name="T7" fmla="*/ 64 h 121"/>
                      <a:gd name="T8" fmla="*/ 311 w 448"/>
                      <a:gd name="T9" fmla="*/ 75 h 121"/>
                      <a:gd name="T10" fmla="*/ 270 w 448"/>
                      <a:gd name="T11" fmla="*/ 92 h 121"/>
                      <a:gd name="T12" fmla="*/ 229 w 448"/>
                      <a:gd name="T13" fmla="*/ 105 h 121"/>
                      <a:gd name="T14" fmla="*/ 194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56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5 w 448"/>
                      <a:gd name="T5" fmla="*/ 52 h 121"/>
                      <a:gd name="T6" fmla="*/ 349 w 448"/>
                      <a:gd name="T7" fmla="*/ 64 h 121"/>
                      <a:gd name="T8" fmla="*/ 313 w 448"/>
                      <a:gd name="T9" fmla="*/ 76 h 121"/>
                      <a:gd name="T10" fmla="*/ 271 w 448"/>
                      <a:gd name="T11" fmla="*/ 92 h 121"/>
                      <a:gd name="T12" fmla="*/ 229 w 448"/>
                      <a:gd name="T13" fmla="*/ 106 h 121"/>
                      <a:gd name="T14" fmla="*/ 193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57"/>
                <p:cNvGrpSpPr>
                  <a:grpSpLocks/>
                </p:cNvGrpSpPr>
                <p:nvPr/>
              </p:nvGrpSpPr>
              <p:grpSpPr bwMode="auto">
                <a:xfrm>
                  <a:off x="402" y="3298"/>
                  <a:ext cx="428" cy="117"/>
                  <a:chOff x="402" y="3298"/>
                  <a:chExt cx="428" cy="117"/>
                </a:xfrm>
              </p:grpSpPr>
              <p:sp>
                <p:nvSpPr>
                  <p:cNvPr id="164" name="Freeform 158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0 w 428"/>
                      <a:gd name="T15" fmla="*/ 36 h 117"/>
                      <a:gd name="T16" fmla="*/ 358 w 428"/>
                      <a:gd name="T17" fmla="*/ 39 h 117"/>
                      <a:gd name="T18" fmla="*/ 347 w 428"/>
                      <a:gd name="T19" fmla="*/ 43 h 117"/>
                      <a:gd name="T20" fmla="*/ 337 w 428"/>
                      <a:gd name="T21" fmla="*/ 45 h 117"/>
                      <a:gd name="T22" fmla="*/ 331 w 428"/>
                      <a:gd name="T23" fmla="*/ 49 h 117"/>
                      <a:gd name="T24" fmla="*/ 325 w 428"/>
                      <a:gd name="T25" fmla="*/ 51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5 h 117"/>
                      <a:gd name="T34" fmla="*/ 292 w 428"/>
                      <a:gd name="T35" fmla="*/ 67 h 117"/>
                      <a:gd name="T36" fmla="*/ 280 w 428"/>
                      <a:gd name="T37" fmla="*/ 71 h 117"/>
                      <a:gd name="T38" fmla="*/ 268 w 428"/>
                      <a:gd name="T39" fmla="*/ 75 h 117"/>
                      <a:gd name="T40" fmla="*/ 262 w 428"/>
                      <a:gd name="T41" fmla="*/ 77 h 117"/>
                      <a:gd name="T42" fmla="*/ 256 w 428"/>
                      <a:gd name="T43" fmla="*/ 80 h 117"/>
                      <a:gd name="T44" fmla="*/ 250 w 428"/>
                      <a:gd name="T45" fmla="*/ 82 h 117"/>
                      <a:gd name="T46" fmla="*/ 244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5 h 117"/>
                      <a:gd name="T54" fmla="*/ 217 w 428"/>
                      <a:gd name="T55" fmla="*/ 97 h 117"/>
                      <a:gd name="T56" fmla="*/ 211 w 428"/>
                      <a:gd name="T57" fmla="*/ 99 h 117"/>
                      <a:gd name="T58" fmla="*/ 205 w 428"/>
                      <a:gd name="T59" fmla="*/ 101 h 117"/>
                      <a:gd name="T60" fmla="*/ 191 w 428"/>
                      <a:gd name="T61" fmla="*/ 105 h 117"/>
                      <a:gd name="T62" fmla="*/ 182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0" y="36"/>
                        </a:lnTo>
                        <a:lnTo>
                          <a:pt x="358" y="39"/>
                        </a:lnTo>
                        <a:lnTo>
                          <a:pt x="347" y="43"/>
                        </a:lnTo>
                        <a:lnTo>
                          <a:pt x="337" y="45"/>
                        </a:lnTo>
                        <a:lnTo>
                          <a:pt x="331" y="49"/>
                        </a:lnTo>
                        <a:lnTo>
                          <a:pt x="325" y="51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5"/>
                        </a:lnTo>
                        <a:lnTo>
                          <a:pt x="292" y="67"/>
                        </a:lnTo>
                        <a:lnTo>
                          <a:pt x="280" y="71"/>
                        </a:lnTo>
                        <a:lnTo>
                          <a:pt x="268" y="75"/>
                        </a:lnTo>
                        <a:lnTo>
                          <a:pt x="262" y="77"/>
                        </a:lnTo>
                        <a:lnTo>
                          <a:pt x="256" y="80"/>
                        </a:lnTo>
                        <a:lnTo>
                          <a:pt x="250" y="82"/>
                        </a:lnTo>
                        <a:lnTo>
                          <a:pt x="244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5"/>
                        </a:lnTo>
                        <a:lnTo>
                          <a:pt x="217" y="97"/>
                        </a:lnTo>
                        <a:lnTo>
                          <a:pt x="211" y="99"/>
                        </a:lnTo>
                        <a:lnTo>
                          <a:pt x="205" y="101"/>
                        </a:lnTo>
                        <a:lnTo>
                          <a:pt x="191" y="105"/>
                        </a:lnTo>
                        <a:lnTo>
                          <a:pt x="182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59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5 w 428"/>
                      <a:gd name="T11" fmla="*/ 30 h 117"/>
                      <a:gd name="T12" fmla="*/ 379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40 h 117"/>
                      <a:gd name="T18" fmla="*/ 347 w 428"/>
                      <a:gd name="T19" fmla="*/ 42 h 117"/>
                      <a:gd name="T20" fmla="*/ 337 w 428"/>
                      <a:gd name="T21" fmla="*/ 46 h 117"/>
                      <a:gd name="T22" fmla="*/ 331 w 428"/>
                      <a:gd name="T23" fmla="*/ 48 h 117"/>
                      <a:gd name="T24" fmla="*/ 325 w 428"/>
                      <a:gd name="T25" fmla="*/ 52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4 h 117"/>
                      <a:gd name="T34" fmla="*/ 291 w 428"/>
                      <a:gd name="T35" fmla="*/ 68 h 117"/>
                      <a:gd name="T36" fmla="*/ 279 w 428"/>
                      <a:gd name="T37" fmla="*/ 70 h 117"/>
                      <a:gd name="T38" fmla="*/ 269 w 428"/>
                      <a:gd name="T39" fmla="*/ 76 h 117"/>
                      <a:gd name="T40" fmla="*/ 263 w 428"/>
                      <a:gd name="T41" fmla="*/ 76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4 h 117"/>
                      <a:gd name="T54" fmla="*/ 217 w 428"/>
                      <a:gd name="T55" fmla="*/ 98 h 117"/>
                      <a:gd name="T56" fmla="*/ 211 w 428"/>
                      <a:gd name="T57" fmla="*/ 100 h 117"/>
                      <a:gd name="T58" fmla="*/ 205 w 428"/>
                      <a:gd name="T59" fmla="*/ 100 h 117"/>
                      <a:gd name="T60" fmla="*/ 191 w 428"/>
                      <a:gd name="T61" fmla="*/ 104 h 117"/>
                      <a:gd name="T62" fmla="*/ 181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5" y="30"/>
                        </a:lnTo>
                        <a:lnTo>
                          <a:pt x="379" y="34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7" y="42"/>
                        </a:lnTo>
                        <a:lnTo>
                          <a:pt x="337" y="46"/>
                        </a:lnTo>
                        <a:lnTo>
                          <a:pt x="331" y="48"/>
                        </a:lnTo>
                        <a:lnTo>
                          <a:pt x="325" y="52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4"/>
                        </a:lnTo>
                        <a:lnTo>
                          <a:pt x="291" y="68"/>
                        </a:lnTo>
                        <a:lnTo>
                          <a:pt x="279" y="70"/>
                        </a:lnTo>
                        <a:lnTo>
                          <a:pt x="269" y="76"/>
                        </a:lnTo>
                        <a:lnTo>
                          <a:pt x="263" y="76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4"/>
                        </a:lnTo>
                        <a:lnTo>
                          <a:pt x="217" y="98"/>
                        </a:lnTo>
                        <a:lnTo>
                          <a:pt x="211" y="100"/>
                        </a:lnTo>
                        <a:lnTo>
                          <a:pt x="205" y="100"/>
                        </a:lnTo>
                        <a:lnTo>
                          <a:pt x="191" y="104"/>
                        </a:lnTo>
                        <a:lnTo>
                          <a:pt x="181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Group 160"/>
                <p:cNvGrpSpPr>
                  <a:grpSpLocks/>
                </p:cNvGrpSpPr>
                <p:nvPr/>
              </p:nvGrpSpPr>
              <p:grpSpPr bwMode="auto">
                <a:xfrm>
                  <a:off x="398" y="3270"/>
                  <a:ext cx="418" cy="111"/>
                  <a:chOff x="398" y="3270"/>
                  <a:chExt cx="418" cy="111"/>
                </a:xfrm>
              </p:grpSpPr>
              <p:sp>
                <p:nvSpPr>
                  <p:cNvPr id="162" name="Freeform 161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2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8" name="Group 163"/>
            <p:cNvGrpSpPr>
              <a:grpSpLocks/>
            </p:cNvGrpSpPr>
            <p:nvPr/>
          </p:nvGrpSpPr>
          <p:grpSpPr bwMode="auto">
            <a:xfrm>
              <a:off x="1427163" y="5603875"/>
              <a:ext cx="822325" cy="1219200"/>
              <a:chOff x="899" y="3530"/>
              <a:chExt cx="518" cy="768"/>
            </a:xfrm>
          </p:grpSpPr>
          <p:sp>
            <p:nvSpPr>
              <p:cNvPr id="169" name="Oval 164"/>
              <p:cNvSpPr>
                <a:spLocks noChangeArrowheads="1"/>
              </p:cNvSpPr>
              <p:nvPr/>
            </p:nvSpPr>
            <p:spPr bwMode="auto">
              <a:xfrm>
                <a:off x="1053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65"/>
              <p:cNvGrpSpPr>
                <a:grpSpLocks/>
              </p:cNvGrpSpPr>
              <p:nvPr/>
            </p:nvGrpSpPr>
            <p:grpSpPr bwMode="auto">
              <a:xfrm>
                <a:off x="899" y="3530"/>
                <a:ext cx="471" cy="768"/>
                <a:chOff x="899" y="3530"/>
                <a:chExt cx="471" cy="768"/>
              </a:xfrm>
            </p:grpSpPr>
            <p:sp>
              <p:nvSpPr>
                <p:cNvPr id="171" name="Freeform 166" descr="Zig zag"/>
                <p:cNvSpPr>
                  <a:spLocks/>
                </p:cNvSpPr>
                <p:nvPr/>
              </p:nvSpPr>
              <p:spPr bwMode="auto">
                <a:xfrm>
                  <a:off x="901" y="3530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2" name="Group 167"/>
                <p:cNvGrpSpPr>
                  <a:grpSpLocks/>
                </p:cNvGrpSpPr>
                <p:nvPr/>
              </p:nvGrpSpPr>
              <p:grpSpPr bwMode="auto">
                <a:xfrm>
                  <a:off x="899" y="3660"/>
                  <a:ext cx="449" cy="120"/>
                  <a:chOff x="899" y="3660"/>
                  <a:chExt cx="449" cy="120"/>
                </a:xfrm>
              </p:grpSpPr>
              <p:sp>
                <p:nvSpPr>
                  <p:cNvPr id="179" name="Freeform 168" descr="Zig zag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3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2 w 449"/>
                      <a:gd name="T3" fmla="*/ 30 h 120"/>
                      <a:gd name="T4" fmla="*/ 386 w 449"/>
                      <a:gd name="T5" fmla="*/ 52 h 120"/>
                      <a:gd name="T6" fmla="*/ 350 w 449"/>
                      <a:gd name="T7" fmla="*/ 64 h 120"/>
                      <a:gd name="T8" fmla="*/ 314 w 449"/>
                      <a:gd name="T9" fmla="*/ 76 h 120"/>
                      <a:gd name="T10" fmla="*/ 272 w 449"/>
                      <a:gd name="T11" fmla="*/ 92 h 120"/>
                      <a:gd name="T12" fmla="*/ 230 w 449"/>
                      <a:gd name="T13" fmla="*/ 106 h 120"/>
                      <a:gd name="T14" fmla="*/ 194 w 449"/>
                      <a:gd name="T15" fmla="*/ 114 h 120"/>
                      <a:gd name="T16" fmla="*/ 164 w 449"/>
                      <a:gd name="T17" fmla="*/ 116 h 120"/>
                      <a:gd name="T18" fmla="*/ 128 w 449"/>
                      <a:gd name="T19" fmla="*/ 118 h 120"/>
                      <a:gd name="T20" fmla="*/ 66 w 449"/>
                      <a:gd name="T21" fmla="*/ 119 h 120"/>
                      <a:gd name="T22" fmla="*/ 0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" name="Group 170"/>
                <p:cNvGrpSpPr>
                  <a:grpSpLocks/>
                </p:cNvGrpSpPr>
                <p:nvPr/>
              </p:nvGrpSpPr>
              <p:grpSpPr bwMode="auto">
                <a:xfrm>
                  <a:off x="905" y="3626"/>
                  <a:ext cx="429" cy="117"/>
                  <a:chOff x="905" y="3626"/>
                  <a:chExt cx="429" cy="117"/>
                </a:xfrm>
              </p:grpSpPr>
              <p:sp>
                <p:nvSpPr>
                  <p:cNvPr id="177" name="Freeform 171" descr="Zig zag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2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173"/>
                <p:cNvGrpSpPr>
                  <a:grpSpLocks/>
                </p:cNvGrpSpPr>
                <p:nvPr/>
              </p:nvGrpSpPr>
              <p:grpSpPr bwMode="auto">
                <a:xfrm>
                  <a:off x="901" y="3598"/>
                  <a:ext cx="419" cy="111"/>
                  <a:chOff x="901" y="3598"/>
                  <a:chExt cx="419" cy="111"/>
                </a:xfrm>
              </p:grpSpPr>
              <p:sp>
                <p:nvSpPr>
                  <p:cNvPr id="175" name="Freeform 174" descr="Zig zag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5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1" name="Group 176"/>
            <p:cNvGrpSpPr>
              <a:grpSpLocks/>
            </p:cNvGrpSpPr>
            <p:nvPr/>
          </p:nvGrpSpPr>
          <p:grpSpPr bwMode="auto">
            <a:xfrm>
              <a:off x="914400" y="5603875"/>
              <a:ext cx="763588" cy="1219200"/>
              <a:chOff x="576" y="3530"/>
              <a:chExt cx="481" cy="768"/>
            </a:xfrm>
          </p:grpSpPr>
          <p:sp>
            <p:nvSpPr>
              <p:cNvPr id="182" name="Oval 177"/>
              <p:cNvSpPr>
                <a:spLocks noChangeArrowheads="1"/>
              </p:cNvSpPr>
              <p:nvPr/>
            </p:nvSpPr>
            <p:spPr bwMode="auto">
              <a:xfrm>
                <a:off x="693" y="3654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3" name="Group 178"/>
              <p:cNvGrpSpPr>
                <a:grpSpLocks/>
              </p:cNvGrpSpPr>
              <p:nvPr/>
            </p:nvGrpSpPr>
            <p:grpSpPr bwMode="auto">
              <a:xfrm>
                <a:off x="576" y="3530"/>
                <a:ext cx="470" cy="768"/>
                <a:chOff x="576" y="3530"/>
                <a:chExt cx="470" cy="768"/>
              </a:xfrm>
            </p:grpSpPr>
            <p:sp>
              <p:nvSpPr>
                <p:cNvPr id="184" name="Freeform 179"/>
                <p:cNvSpPr>
                  <a:spLocks/>
                </p:cNvSpPr>
                <p:nvPr/>
              </p:nvSpPr>
              <p:spPr bwMode="auto">
                <a:xfrm>
                  <a:off x="578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5 h 768"/>
                    <a:gd name="T12" fmla="*/ 311 w 468"/>
                    <a:gd name="T13" fmla="*/ 311 h 768"/>
                    <a:gd name="T14" fmla="*/ 311 w 468"/>
                    <a:gd name="T15" fmla="*/ 347 h 768"/>
                    <a:gd name="T16" fmla="*/ 335 w 468"/>
                    <a:gd name="T17" fmla="*/ 383 h 768"/>
                    <a:gd name="T18" fmla="*/ 347 w 468"/>
                    <a:gd name="T19" fmla="*/ 419 h 768"/>
                    <a:gd name="T20" fmla="*/ 383 w 468"/>
                    <a:gd name="T21" fmla="*/ 455 h 768"/>
                    <a:gd name="T22" fmla="*/ 383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79 w 468"/>
                    <a:gd name="T51" fmla="*/ 731 h 768"/>
                    <a:gd name="T52" fmla="*/ 143 w 468"/>
                    <a:gd name="T53" fmla="*/ 731 h 768"/>
                    <a:gd name="T54" fmla="*/ 107 w 468"/>
                    <a:gd name="T55" fmla="*/ 731 h 768"/>
                    <a:gd name="T56" fmla="*/ 71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5 w 468"/>
                    <a:gd name="T95" fmla="*/ 114 h 768"/>
                    <a:gd name="T96" fmla="*/ 51 w 468"/>
                    <a:gd name="T97" fmla="*/ 78 h 768"/>
                    <a:gd name="T98" fmla="*/ 83 w 468"/>
                    <a:gd name="T99" fmla="*/ 48 h 768"/>
                    <a:gd name="T100" fmla="*/ 119 w 468"/>
                    <a:gd name="T101" fmla="*/ 24 h 768"/>
                    <a:gd name="T102" fmla="*/ 155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5"/>
                      </a:lnTo>
                      <a:lnTo>
                        <a:pt x="311" y="311"/>
                      </a:lnTo>
                      <a:lnTo>
                        <a:pt x="311" y="347"/>
                      </a:lnTo>
                      <a:lnTo>
                        <a:pt x="335" y="383"/>
                      </a:lnTo>
                      <a:lnTo>
                        <a:pt x="347" y="419"/>
                      </a:lnTo>
                      <a:lnTo>
                        <a:pt x="383" y="455"/>
                      </a:lnTo>
                      <a:lnTo>
                        <a:pt x="383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79" y="731"/>
                      </a:lnTo>
                      <a:lnTo>
                        <a:pt x="143" y="731"/>
                      </a:lnTo>
                      <a:lnTo>
                        <a:pt x="107" y="731"/>
                      </a:lnTo>
                      <a:lnTo>
                        <a:pt x="71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5" y="114"/>
                      </a:lnTo>
                      <a:lnTo>
                        <a:pt x="51" y="78"/>
                      </a:lnTo>
                      <a:lnTo>
                        <a:pt x="83" y="48"/>
                      </a:lnTo>
                      <a:lnTo>
                        <a:pt x="119" y="24"/>
                      </a:lnTo>
                      <a:lnTo>
                        <a:pt x="155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" name="Group 180"/>
                <p:cNvGrpSpPr>
                  <a:grpSpLocks/>
                </p:cNvGrpSpPr>
                <p:nvPr/>
              </p:nvGrpSpPr>
              <p:grpSpPr bwMode="auto">
                <a:xfrm>
                  <a:off x="576" y="3660"/>
                  <a:ext cx="448" cy="120"/>
                  <a:chOff x="576" y="3660"/>
                  <a:chExt cx="448" cy="120"/>
                </a:xfrm>
              </p:grpSpPr>
              <p:sp>
                <p:nvSpPr>
                  <p:cNvPr id="192" name="Freeform 181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4 w 448"/>
                      <a:gd name="T5" fmla="*/ 51 h 120"/>
                      <a:gd name="T6" fmla="*/ 349 w 448"/>
                      <a:gd name="T7" fmla="*/ 64 h 120"/>
                      <a:gd name="T8" fmla="*/ 311 w 448"/>
                      <a:gd name="T9" fmla="*/ 75 h 120"/>
                      <a:gd name="T10" fmla="*/ 270 w 448"/>
                      <a:gd name="T11" fmla="*/ 92 h 120"/>
                      <a:gd name="T12" fmla="*/ 229 w 448"/>
                      <a:gd name="T13" fmla="*/ 105 h 120"/>
                      <a:gd name="T14" fmla="*/ 194 w 448"/>
                      <a:gd name="T15" fmla="*/ 112 h 120"/>
                      <a:gd name="T16" fmla="*/ 162 w 448"/>
                      <a:gd name="T17" fmla="*/ 113 h 120"/>
                      <a:gd name="T18" fmla="*/ 127 w 448"/>
                      <a:gd name="T19" fmla="*/ 115 h 120"/>
                      <a:gd name="T20" fmla="*/ 66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2"/>
                        </a:lnTo>
                        <a:lnTo>
                          <a:pt x="162" y="113"/>
                        </a:lnTo>
                        <a:lnTo>
                          <a:pt x="127" y="115"/>
                        </a:lnTo>
                        <a:lnTo>
                          <a:pt x="66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82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5 w 448"/>
                      <a:gd name="T5" fmla="*/ 52 h 120"/>
                      <a:gd name="T6" fmla="*/ 349 w 448"/>
                      <a:gd name="T7" fmla="*/ 64 h 120"/>
                      <a:gd name="T8" fmla="*/ 313 w 448"/>
                      <a:gd name="T9" fmla="*/ 76 h 120"/>
                      <a:gd name="T10" fmla="*/ 271 w 448"/>
                      <a:gd name="T11" fmla="*/ 92 h 120"/>
                      <a:gd name="T12" fmla="*/ 229 w 448"/>
                      <a:gd name="T13" fmla="*/ 106 h 120"/>
                      <a:gd name="T14" fmla="*/ 193 w 448"/>
                      <a:gd name="T15" fmla="*/ 114 h 120"/>
                      <a:gd name="T16" fmla="*/ 163 w 448"/>
                      <a:gd name="T17" fmla="*/ 116 h 120"/>
                      <a:gd name="T18" fmla="*/ 127 w 448"/>
                      <a:gd name="T19" fmla="*/ 118 h 120"/>
                      <a:gd name="T20" fmla="*/ 65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3" y="116"/>
                        </a:lnTo>
                        <a:lnTo>
                          <a:pt x="127" y="118"/>
                        </a:lnTo>
                        <a:lnTo>
                          <a:pt x="65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" name="Group 183"/>
                <p:cNvGrpSpPr>
                  <a:grpSpLocks/>
                </p:cNvGrpSpPr>
                <p:nvPr/>
              </p:nvGrpSpPr>
              <p:grpSpPr bwMode="auto">
                <a:xfrm>
                  <a:off x="581" y="3626"/>
                  <a:ext cx="429" cy="117"/>
                  <a:chOff x="581" y="3626"/>
                  <a:chExt cx="429" cy="117"/>
                </a:xfrm>
              </p:grpSpPr>
              <p:sp>
                <p:nvSpPr>
                  <p:cNvPr id="190" name="Freeform 184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85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86"/>
                <p:cNvGrpSpPr>
                  <a:grpSpLocks/>
                </p:cNvGrpSpPr>
                <p:nvPr/>
              </p:nvGrpSpPr>
              <p:grpSpPr bwMode="auto">
                <a:xfrm>
                  <a:off x="578" y="3598"/>
                  <a:ext cx="418" cy="111"/>
                  <a:chOff x="578" y="3598"/>
                  <a:chExt cx="418" cy="111"/>
                </a:xfrm>
              </p:grpSpPr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4 w 418"/>
                      <a:gd name="T59" fmla="*/ 86 h 111"/>
                      <a:gd name="T60" fmla="*/ 152 w 418"/>
                      <a:gd name="T61" fmla="*/ 89 h 111"/>
                      <a:gd name="T62" fmla="*/ 142 w 418"/>
                      <a:gd name="T63" fmla="*/ 89 h 111"/>
                      <a:gd name="T64" fmla="*/ 136 w 418"/>
                      <a:gd name="T65" fmla="*/ 91 h 111"/>
                      <a:gd name="T66" fmla="*/ 130 w 418"/>
                      <a:gd name="T67" fmla="*/ 93 h 111"/>
                      <a:gd name="T68" fmla="*/ 125 w 418"/>
                      <a:gd name="T69" fmla="*/ 95 h 111"/>
                      <a:gd name="T70" fmla="*/ 113 w 418"/>
                      <a:gd name="T71" fmla="*/ 97 h 111"/>
                      <a:gd name="T72" fmla="*/ 107 w 418"/>
                      <a:gd name="T73" fmla="*/ 101 h 111"/>
                      <a:gd name="T74" fmla="*/ 101 w 418"/>
                      <a:gd name="T75" fmla="*/ 101 h 111"/>
                      <a:gd name="T76" fmla="*/ 95 w 418"/>
                      <a:gd name="T77" fmla="*/ 103 h 111"/>
                      <a:gd name="T78" fmla="*/ 89 w 418"/>
                      <a:gd name="T79" fmla="*/ 103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4 w 418"/>
                      <a:gd name="T85" fmla="*/ 104 h 111"/>
                      <a:gd name="T86" fmla="*/ 56 w 418"/>
                      <a:gd name="T87" fmla="*/ 106 h 111"/>
                      <a:gd name="T88" fmla="*/ 42 w 418"/>
                      <a:gd name="T89" fmla="*/ 106 h 111"/>
                      <a:gd name="T90" fmla="*/ 38 w 418"/>
                      <a:gd name="T91" fmla="*/ 106 h 111"/>
                      <a:gd name="T92" fmla="*/ 32 w 418"/>
                      <a:gd name="T93" fmla="*/ 106 h 111"/>
                      <a:gd name="T94" fmla="*/ 26 w 418"/>
                      <a:gd name="T95" fmla="*/ 106 h 111"/>
                      <a:gd name="T96" fmla="*/ 17 w 418"/>
                      <a:gd name="T97" fmla="*/ 108 h 111"/>
                      <a:gd name="T98" fmla="*/ 11 w 418"/>
                      <a:gd name="T99" fmla="*/ 108 h 111"/>
                      <a:gd name="T100" fmla="*/ 5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4" y="86"/>
                        </a:lnTo>
                        <a:lnTo>
                          <a:pt x="152" y="89"/>
                        </a:lnTo>
                        <a:lnTo>
                          <a:pt x="142" y="89"/>
                        </a:lnTo>
                        <a:lnTo>
                          <a:pt x="136" y="91"/>
                        </a:lnTo>
                        <a:lnTo>
                          <a:pt x="130" y="93"/>
                        </a:lnTo>
                        <a:lnTo>
                          <a:pt x="125" y="95"/>
                        </a:lnTo>
                        <a:lnTo>
                          <a:pt x="113" y="97"/>
                        </a:lnTo>
                        <a:lnTo>
                          <a:pt x="107" y="101"/>
                        </a:lnTo>
                        <a:lnTo>
                          <a:pt x="101" y="101"/>
                        </a:lnTo>
                        <a:lnTo>
                          <a:pt x="95" y="103"/>
                        </a:lnTo>
                        <a:lnTo>
                          <a:pt x="89" y="103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06"/>
                        </a:lnTo>
                        <a:lnTo>
                          <a:pt x="42" y="106"/>
                        </a:lnTo>
                        <a:lnTo>
                          <a:pt x="38" y="106"/>
                        </a:lnTo>
                        <a:lnTo>
                          <a:pt x="32" y="106"/>
                        </a:lnTo>
                        <a:lnTo>
                          <a:pt x="26" y="106"/>
                        </a:lnTo>
                        <a:lnTo>
                          <a:pt x="17" y="108"/>
                        </a:lnTo>
                        <a:lnTo>
                          <a:pt x="11" y="108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8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79 w 418"/>
                      <a:gd name="T55" fmla="*/ 84 h 111"/>
                      <a:gd name="T56" fmla="*/ 173 w 418"/>
                      <a:gd name="T57" fmla="*/ 86 h 111"/>
                      <a:gd name="T58" fmla="*/ 165 w 418"/>
                      <a:gd name="T59" fmla="*/ 86 h 111"/>
                      <a:gd name="T60" fmla="*/ 151 w 418"/>
                      <a:gd name="T61" fmla="*/ 90 h 111"/>
                      <a:gd name="T62" fmla="*/ 143 w 418"/>
                      <a:gd name="T63" fmla="*/ 90 h 111"/>
                      <a:gd name="T64" fmla="*/ 137 w 418"/>
                      <a:gd name="T65" fmla="*/ 92 h 111"/>
                      <a:gd name="T66" fmla="*/ 131 w 418"/>
                      <a:gd name="T67" fmla="*/ 94 h 111"/>
                      <a:gd name="T68" fmla="*/ 125 w 418"/>
                      <a:gd name="T69" fmla="*/ 96 h 111"/>
                      <a:gd name="T70" fmla="*/ 113 w 418"/>
                      <a:gd name="T71" fmla="*/ 98 h 111"/>
                      <a:gd name="T72" fmla="*/ 107 w 418"/>
                      <a:gd name="T73" fmla="*/ 100 h 111"/>
                      <a:gd name="T74" fmla="*/ 101 w 418"/>
                      <a:gd name="T75" fmla="*/ 102 h 111"/>
                      <a:gd name="T76" fmla="*/ 95 w 418"/>
                      <a:gd name="T77" fmla="*/ 104 h 111"/>
                      <a:gd name="T78" fmla="*/ 89 w 418"/>
                      <a:gd name="T79" fmla="*/ 104 h 111"/>
                      <a:gd name="T80" fmla="*/ 77 w 418"/>
                      <a:gd name="T81" fmla="*/ 104 h 111"/>
                      <a:gd name="T82" fmla="*/ 71 w 418"/>
                      <a:gd name="T83" fmla="*/ 104 h 111"/>
                      <a:gd name="T84" fmla="*/ 65 w 418"/>
                      <a:gd name="T85" fmla="*/ 104 h 111"/>
                      <a:gd name="T86" fmla="*/ 55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8 h 111"/>
                      <a:gd name="T94" fmla="*/ 27 w 418"/>
                      <a:gd name="T95" fmla="*/ 108 h 111"/>
                      <a:gd name="T96" fmla="*/ 17 w 418"/>
                      <a:gd name="T97" fmla="*/ 110 h 111"/>
                      <a:gd name="T98" fmla="*/ 11 w 418"/>
                      <a:gd name="T99" fmla="*/ 110 h 111"/>
                      <a:gd name="T100" fmla="*/ 5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79" y="84"/>
                        </a:lnTo>
                        <a:lnTo>
                          <a:pt x="173" y="86"/>
                        </a:lnTo>
                        <a:lnTo>
                          <a:pt x="165" y="86"/>
                        </a:lnTo>
                        <a:lnTo>
                          <a:pt x="151" y="90"/>
                        </a:lnTo>
                        <a:lnTo>
                          <a:pt x="143" y="90"/>
                        </a:lnTo>
                        <a:lnTo>
                          <a:pt x="137" y="92"/>
                        </a:lnTo>
                        <a:lnTo>
                          <a:pt x="131" y="94"/>
                        </a:lnTo>
                        <a:lnTo>
                          <a:pt x="125" y="96"/>
                        </a:lnTo>
                        <a:lnTo>
                          <a:pt x="113" y="98"/>
                        </a:lnTo>
                        <a:lnTo>
                          <a:pt x="107" y="100"/>
                        </a:lnTo>
                        <a:lnTo>
                          <a:pt x="101" y="102"/>
                        </a:lnTo>
                        <a:lnTo>
                          <a:pt x="95" y="104"/>
                        </a:lnTo>
                        <a:lnTo>
                          <a:pt x="89" y="104"/>
                        </a:lnTo>
                        <a:lnTo>
                          <a:pt x="77" y="104"/>
                        </a:lnTo>
                        <a:lnTo>
                          <a:pt x="71" y="104"/>
                        </a:lnTo>
                        <a:lnTo>
                          <a:pt x="65" y="104"/>
                        </a:lnTo>
                        <a:lnTo>
                          <a:pt x="55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8"/>
                        </a:lnTo>
                        <a:lnTo>
                          <a:pt x="27" y="108"/>
                        </a:lnTo>
                        <a:lnTo>
                          <a:pt x="17" y="110"/>
                        </a:lnTo>
                        <a:lnTo>
                          <a:pt x="11" y="110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4" name="Oval 189"/>
            <p:cNvSpPr>
              <a:spLocks noChangeArrowheads="1"/>
            </p:cNvSpPr>
            <p:nvPr/>
          </p:nvSpPr>
          <p:spPr bwMode="auto">
            <a:xfrm>
              <a:off x="2262188" y="5781675"/>
              <a:ext cx="576262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" name="Group 190"/>
            <p:cNvGrpSpPr>
              <a:grpSpLocks/>
            </p:cNvGrpSpPr>
            <p:nvPr/>
          </p:nvGrpSpPr>
          <p:grpSpPr bwMode="auto">
            <a:xfrm>
              <a:off x="2055813" y="5603875"/>
              <a:ext cx="746125" cy="1219200"/>
              <a:chOff x="1295" y="3530"/>
              <a:chExt cx="470" cy="768"/>
            </a:xfrm>
          </p:grpSpPr>
          <p:grpSp>
            <p:nvGrpSpPr>
              <p:cNvPr id="196" name="Group 191"/>
              <p:cNvGrpSpPr>
                <a:grpSpLocks/>
              </p:cNvGrpSpPr>
              <p:nvPr/>
            </p:nvGrpSpPr>
            <p:grpSpPr bwMode="auto">
              <a:xfrm>
                <a:off x="1297" y="3530"/>
                <a:ext cx="468" cy="768"/>
                <a:chOff x="1297" y="3530"/>
                <a:chExt cx="468" cy="768"/>
              </a:xfrm>
            </p:grpSpPr>
            <p:sp>
              <p:nvSpPr>
                <p:cNvPr id="206" name="Freeform 192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3 w 468"/>
                    <a:gd name="T11" fmla="*/ 274 h 768"/>
                    <a:gd name="T12" fmla="*/ 313 w 468"/>
                    <a:gd name="T13" fmla="*/ 312 h 768"/>
                    <a:gd name="T14" fmla="*/ 313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3 w 468"/>
                    <a:gd name="T21" fmla="*/ 454 h 768"/>
                    <a:gd name="T22" fmla="*/ 383 w 468"/>
                    <a:gd name="T23" fmla="*/ 492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21 w 468"/>
                    <a:gd name="T29" fmla="*/ 611 h 768"/>
                    <a:gd name="T30" fmla="*/ 432 w 468"/>
                    <a:gd name="T31" fmla="*/ 658 h 768"/>
                    <a:gd name="T32" fmla="*/ 432 w 468"/>
                    <a:gd name="T33" fmla="*/ 696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7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1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3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6 h 768"/>
                    <a:gd name="T64" fmla="*/ 0 w 468"/>
                    <a:gd name="T65" fmla="*/ 658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2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2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3 h 768"/>
                    <a:gd name="T96" fmla="*/ 51 w 468"/>
                    <a:gd name="T97" fmla="*/ 77 h 768"/>
                    <a:gd name="T98" fmla="*/ 85 w 468"/>
                    <a:gd name="T99" fmla="*/ 48 h 768"/>
                    <a:gd name="T100" fmla="*/ 120 w 468"/>
                    <a:gd name="T101" fmla="*/ 24 h 768"/>
                    <a:gd name="T102" fmla="*/ 155 w 468"/>
                    <a:gd name="T103" fmla="*/ 12 h 768"/>
                    <a:gd name="T104" fmla="*/ 193 w 468"/>
                    <a:gd name="T105" fmla="*/ 8 h 768"/>
                    <a:gd name="T106" fmla="*/ 228 w 468"/>
                    <a:gd name="T107" fmla="*/ 0 h 768"/>
                    <a:gd name="T108" fmla="*/ 263 w 468"/>
                    <a:gd name="T109" fmla="*/ 0 h 768"/>
                    <a:gd name="T110" fmla="*/ 301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1 h 768"/>
                    <a:gd name="T120" fmla="*/ 430 w 468"/>
                    <a:gd name="T121" fmla="*/ 85 h 768"/>
                    <a:gd name="T122" fmla="*/ 455 w 468"/>
                    <a:gd name="T123" fmla="*/ 133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4"/>
                      </a:lnTo>
                      <a:lnTo>
                        <a:pt x="313" y="312"/>
                      </a:lnTo>
                      <a:lnTo>
                        <a:pt x="313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3" y="454"/>
                      </a:lnTo>
                      <a:lnTo>
                        <a:pt x="383" y="492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21" y="611"/>
                      </a:lnTo>
                      <a:lnTo>
                        <a:pt x="432" y="658"/>
                      </a:lnTo>
                      <a:lnTo>
                        <a:pt x="432" y="696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2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2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0" y="85"/>
                      </a:lnTo>
                      <a:lnTo>
                        <a:pt x="455" y="133"/>
                      </a:lnTo>
                      <a:lnTo>
                        <a:pt x="467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93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6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6 w 468"/>
                    <a:gd name="T25" fmla="*/ 527 h 768"/>
                    <a:gd name="T26" fmla="*/ 396 w 468"/>
                    <a:gd name="T27" fmla="*/ 563 h 768"/>
                    <a:gd name="T28" fmla="*/ 420 w 468"/>
                    <a:gd name="T29" fmla="*/ 611 h 768"/>
                    <a:gd name="T30" fmla="*/ 432 w 468"/>
                    <a:gd name="T31" fmla="*/ 659 h 768"/>
                    <a:gd name="T32" fmla="*/ 432 w 468"/>
                    <a:gd name="T33" fmla="*/ 695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6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4 w 468"/>
                    <a:gd name="T119" fmla="*/ 52 h 768"/>
                    <a:gd name="T120" fmla="*/ 430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4"/>
              <p:cNvGrpSpPr>
                <a:grpSpLocks/>
              </p:cNvGrpSpPr>
              <p:nvPr/>
            </p:nvGrpSpPr>
            <p:grpSpPr bwMode="auto">
              <a:xfrm>
                <a:off x="1295" y="3660"/>
                <a:ext cx="448" cy="120"/>
                <a:chOff x="1295" y="3660"/>
                <a:chExt cx="448" cy="120"/>
              </a:xfrm>
            </p:grpSpPr>
            <p:sp>
              <p:nvSpPr>
                <p:cNvPr id="204" name="Freeform 195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3 w 448"/>
                    <a:gd name="T3" fmla="*/ 28 h 120"/>
                    <a:gd name="T4" fmla="*/ 385 w 448"/>
                    <a:gd name="T5" fmla="*/ 51 h 120"/>
                    <a:gd name="T6" fmla="*/ 350 w 448"/>
                    <a:gd name="T7" fmla="*/ 64 h 120"/>
                    <a:gd name="T8" fmla="*/ 312 w 448"/>
                    <a:gd name="T9" fmla="*/ 75 h 120"/>
                    <a:gd name="T10" fmla="*/ 271 w 448"/>
                    <a:gd name="T11" fmla="*/ 92 h 120"/>
                    <a:gd name="T12" fmla="*/ 230 w 448"/>
                    <a:gd name="T13" fmla="*/ 105 h 120"/>
                    <a:gd name="T14" fmla="*/ 195 w 448"/>
                    <a:gd name="T15" fmla="*/ 112 h 120"/>
                    <a:gd name="T16" fmla="*/ 163 w 448"/>
                    <a:gd name="T17" fmla="*/ 113 h 120"/>
                    <a:gd name="T18" fmla="*/ 128 w 448"/>
                    <a:gd name="T19" fmla="*/ 115 h 120"/>
                    <a:gd name="T20" fmla="*/ 67 w 448"/>
                    <a:gd name="T21" fmla="*/ 119 h 120"/>
                    <a:gd name="T22" fmla="*/ 0 w 448"/>
                    <a:gd name="T23" fmla="*/ 115 h 120"/>
                    <a:gd name="T24" fmla="*/ 447 w 448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2"/>
                      </a:lnTo>
                      <a:lnTo>
                        <a:pt x="163" y="113"/>
                      </a:lnTo>
                      <a:lnTo>
                        <a:pt x="128" y="115"/>
                      </a:lnTo>
                      <a:lnTo>
                        <a:pt x="67" y="119"/>
                      </a:lnTo>
                      <a:lnTo>
                        <a:pt x="0" y="115"/>
                      </a:lnTo>
                      <a:lnTo>
                        <a:pt x="4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96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2 w 448"/>
                    <a:gd name="T3" fmla="*/ 30 h 120"/>
                    <a:gd name="T4" fmla="*/ 386 w 448"/>
                    <a:gd name="T5" fmla="*/ 52 h 120"/>
                    <a:gd name="T6" fmla="*/ 350 w 448"/>
                    <a:gd name="T7" fmla="*/ 64 h 120"/>
                    <a:gd name="T8" fmla="*/ 314 w 448"/>
                    <a:gd name="T9" fmla="*/ 76 h 120"/>
                    <a:gd name="T10" fmla="*/ 272 w 448"/>
                    <a:gd name="T11" fmla="*/ 92 h 120"/>
                    <a:gd name="T12" fmla="*/ 230 w 448"/>
                    <a:gd name="T13" fmla="*/ 106 h 120"/>
                    <a:gd name="T14" fmla="*/ 194 w 448"/>
                    <a:gd name="T15" fmla="*/ 114 h 120"/>
                    <a:gd name="T16" fmla="*/ 164 w 448"/>
                    <a:gd name="T17" fmla="*/ 116 h 120"/>
                    <a:gd name="T18" fmla="*/ 128 w 448"/>
                    <a:gd name="T19" fmla="*/ 118 h 120"/>
                    <a:gd name="T20" fmla="*/ 66 w 448"/>
                    <a:gd name="T21" fmla="*/ 119 h 120"/>
                    <a:gd name="T22" fmla="*/ 0 w 448"/>
                    <a:gd name="T23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19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/>
              <p:cNvGrpSpPr>
                <a:grpSpLocks/>
              </p:cNvGrpSpPr>
              <p:nvPr/>
            </p:nvGrpSpPr>
            <p:grpSpPr bwMode="auto">
              <a:xfrm>
                <a:off x="1301" y="3626"/>
                <a:ext cx="429" cy="117"/>
                <a:chOff x="1301" y="3626"/>
                <a:chExt cx="429" cy="117"/>
              </a:xfrm>
            </p:grpSpPr>
            <p:sp>
              <p:nvSpPr>
                <p:cNvPr id="202" name="Freeform 198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8" cy="117"/>
                </a:xfrm>
                <a:custGeom>
                  <a:avLst/>
                  <a:gdLst>
                    <a:gd name="T0" fmla="*/ 427 w 428"/>
                    <a:gd name="T1" fmla="*/ 0 h 117"/>
                    <a:gd name="T2" fmla="*/ 406 w 428"/>
                    <a:gd name="T3" fmla="*/ 13 h 117"/>
                    <a:gd name="T4" fmla="*/ 404 w 428"/>
                    <a:gd name="T5" fmla="*/ 19 h 117"/>
                    <a:gd name="T6" fmla="*/ 399 w 428"/>
                    <a:gd name="T7" fmla="*/ 21 h 117"/>
                    <a:gd name="T8" fmla="*/ 393 w 428"/>
                    <a:gd name="T9" fmla="*/ 28 h 117"/>
                    <a:gd name="T10" fmla="*/ 387 w 428"/>
                    <a:gd name="T11" fmla="*/ 30 h 117"/>
                    <a:gd name="T12" fmla="*/ 381 w 428"/>
                    <a:gd name="T13" fmla="*/ 34 h 117"/>
                    <a:gd name="T14" fmla="*/ 371 w 428"/>
                    <a:gd name="T15" fmla="*/ 36 h 117"/>
                    <a:gd name="T16" fmla="*/ 359 w 428"/>
                    <a:gd name="T17" fmla="*/ 39 h 117"/>
                    <a:gd name="T18" fmla="*/ 347 w 428"/>
                    <a:gd name="T19" fmla="*/ 43 h 117"/>
                    <a:gd name="T20" fmla="*/ 338 w 428"/>
                    <a:gd name="T21" fmla="*/ 45 h 117"/>
                    <a:gd name="T22" fmla="*/ 332 w 428"/>
                    <a:gd name="T23" fmla="*/ 49 h 117"/>
                    <a:gd name="T24" fmla="*/ 326 w 428"/>
                    <a:gd name="T25" fmla="*/ 51 h 117"/>
                    <a:gd name="T26" fmla="*/ 320 w 428"/>
                    <a:gd name="T27" fmla="*/ 56 h 117"/>
                    <a:gd name="T28" fmla="*/ 314 w 428"/>
                    <a:gd name="T29" fmla="*/ 58 h 117"/>
                    <a:gd name="T30" fmla="*/ 308 w 428"/>
                    <a:gd name="T31" fmla="*/ 64 h 117"/>
                    <a:gd name="T32" fmla="*/ 302 w 428"/>
                    <a:gd name="T33" fmla="*/ 65 h 117"/>
                    <a:gd name="T34" fmla="*/ 293 w 428"/>
                    <a:gd name="T35" fmla="*/ 67 h 117"/>
                    <a:gd name="T36" fmla="*/ 281 w 428"/>
                    <a:gd name="T37" fmla="*/ 71 h 117"/>
                    <a:gd name="T38" fmla="*/ 269 w 428"/>
                    <a:gd name="T39" fmla="*/ 75 h 117"/>
                    <a:gd name="T40" fmla="*/ 263 w 428"/>
                    <a:gd name="T41" fmla="*/ 77 h 117"/>
                    <a:gd name="T42" fmla="*/ 257 w 428"/>
                    <a:gd name="T43" fmla="*/ 80 h 117"/>
                    <a:gd name="T44" fmla="*/ 251 w 428"/>
                    <a:gd name="T45" fmla="*/ 82 h 117"/>
                    <a:gd name="T46" fmla="*/ 245 w 428"/>
                    <a:gd name="T47" fmla="*/ 88 h 117"/>
                    <a:gd name="T48" fmla="*/ 236 w 428"/>
                    <a:gd name="T49" fmla="*/ 88 h 117"/>
                    <a:gd name="T50" fmla="*/ 230 w 428"/>
                    <a:gd name="T51" fmla="*/ 92 h 117"/>
                    <a:gd name="T52" fmla="*/ 224 w 428"/>
                    <a:gd name="T53" fmla="*/ 95 h 117"/>
                    <a:gd name="T54" fmla="*/ 218 w 428"/>
                    <a:gd name="T55" fmla="*/ 97 h 117"/>
                    <a:gd name="T56" fmla="*/ 212 w 428"/>
                    <a:gd name="T57" fmla="*/ 99 h 117"/>
                    <a:gd name="T58" fmla="*/ 206 w 428"/>
                    <a:gd name="T59" fmla="*/ 101 h 117"/>
                    <a:gd name="T60" fmla="*/ 192 w 428"/>
                    <a:gd name="T61" fmla="*/ 105 h 117"/>
                    <a:gd name="T62" fmla="*/ 183 w 428"/>
                    <a:gd name="T63" fmla="*/ 107 h 117"/>
                    <a:gd name="T64" fmla="*/ 173 w 428"/>
                    <a:gd name="T65" fmla="*/ 107 h 117"/>
                    <a:gd name="T66" fmla="*/ 167 w 428"/>
                    <a:gd name="T67" fmla="*/ 109 h 117"/>
                    <a:gd name="T68" fmla="*/ 157 w 428"/>
                    <a:gd name="T69" fmla="*/ 110 h 117"/>
                    <a:gd name="T70" fmla="*/ 145 w 428"/>
                    <a:gd name="T71" fmla="*/ 112 h 117"/>
                    <a:gd name="T72" fmla="*/ 137 w 428"/>
                    <a:gd name="T73" fmla="*/ 112 h 117"/>
                    <a:gd name="T74" fmla="*/ 126 w 428"/>
                    <a:gd name="T75" fmla="*/ 112 h 117"/>
                    <a:gd name="T76" fmla="*/ 120 w 428"/>
                    <a:gd name="T77" fmla="*/ 114 h 117"/>
                    <a:gd name="T78" fmla="*/ 112 w 428"/>
                    <a:gd name="T79" fmla="*/ 116 h 117"/>
                    <a:gd name="T80" fmla="*/ 106 w 428"/>
                    <a:gd name="T81" fmla="*/ 116 h 117"/>
                    <a:gd name="T82" fmla="*/ 102 w 428"/>
                    <a:gd name="T83" fmla="*/ 116 h 117"/>
                    <a:gd name="T84" fmla="*/ 96 w 428"/>
                    <a:gd name="T85" fmla="*/ 116 h 117"/>
                    <a:gd name="T86" fmla="*/ 90 w 428"/>
                    <a:gd name="T87" fmla="*/ 116 h 117"/>
                    <a:gd name="T88" fmla="*/ 84 w 428"/>
                    <a:gd name="T89" fmla="*/ 116 h 117"/>
                    <a:gd name="T90" fmla="*/ 79 w 428"/>
                    <a:gd name="T91" fmla="*/ 116 h 117"/>
                    <a:gd name="T92" fmla="*/ 73 w 428"/>
                    <a:gd name="T93" fmla="*/ 116 h 117"/>
                    <a:gd name="T94" fmla="*/ 59 w 428"/>
                    <a:gd name="T95" fmla="*/ 116 h 117"/>
                    <a:gd name="T96" fmla="*/ 51 w 428"/>
                    <a:gd name="T97" fmla="*/ 116 h 117"/>
                    <a:gd name="T98" fmla="*/ 43 w 428"/>
                    <a:gd name="T99" fmla="*/ 116 h 117"/>
                    <a:gd name="T100" fmla="*/ 39 w 428"/>
                    <a:gd name="T101" fmla="*/ 116 h 117"/>
                    <a:gd name="T102" fmla="*/ 33 w 428"/>
                    <a:gd name="T103" fmla="*/ 116 h 117"/>
                    <a:gd name="T104" fmla="*/ 20 w 428"/>
                    <a:gd name="T105" fmla="*/ 114 h 117"/>
                    <a:gd name="T106" fmla="*/ 12 w 428"/>
                    <a:gd name="T107" fmla="*/ 114 h 117"/>
                    <a:gd name="T108" fmla="*/ 6 w 428"/>
                    <a:gd name="T109" fmla="*/ 114 h 117"/>
                    <a:gd name="T110" fmla="*/ 0 w 428"/>
                    <a:gd name="T111" fmla="*/ 114 h 117"/>
                    <a:gd name="T112" fmla="*/ 427 w 428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8" h="117">
                      <a:moveTo>
                        <a:pt x="427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99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200"/>
              <p:cNvGrpSpPr>
                <a:grpSpLocks/>
              </p:cNvGrpSpPr>
              <p:nvPr/>
            </p:nvGrpSpPr>
            <p:grpSpPr bwMode="auto">
              <a:xfrm>
                <a:off x="1297" y="3598"/>
                <a:ext cx="419" cy="111"/>
                <a:chOff x="1297" y="3598"/>
                <a:chExt cx="419" cy="111"/>
              </a:xfrm>
            </p:grpSpPr>
            <p:sp>
              <p:nvSpPr>
                <p:cNvPr id="200" name="Freeform 201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02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" name="Group 203"/>
            <p:cNvGrpSpPr>
              <a:grpSpLocks/>
            </p:cNvGrpSpPr>
            <p:nvPr/>
          </p:nvGrpSpPr>
          <p:grpSpPr bwMode="auto">
            <a:xfrm>
              <a:off x="57150" y="5140325"/>
              <a:ext cx="765175" cy="1219200"/>
              <a:chOff x="36" y="3238"/>
              <a:chExt cx="482" cy="768"/>
            </a:xfrm>
          </p:grpSpPr>
          <p:sp>
            <p:nvSpPr>
              <p:cNvPr id="209" name="Oval 204"/>
              <p:cNvSpPr>
                <a:spLocks noChangeArrowheads="1"/>
              </p:cNvSpPr>
              <p:nvPr/>
            </p:nvSpPr>
            <p:spPr bwMode="auto">
              <a:xfrm>
                <a:off x="154" y="336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" name="Group 205"/>
              <p:cNvGrpSpPr>
                <a:grpSpLocks/>
              </p:cNvGrpSpPr>
              <p:nvPr/>
            </p:nvGrpSpPr>
            <p:grpSpPr bwMode="auto">
              <a:xfrm>
                <a:off x="36" y="3238"/>
                <a:ext cx="471" cy="768"/>
                <a:chOff x="36" y="3238"/>
                <a:chExt cx="471" cy="768"/>
              </a:xfrm>
            </p:grpSpPr>
            <p:sp>
              <p:nvSpPr>
                <p:cNvPr id="211" name="Freeform 206"/>
                <p:cNvSpPr>
                  <a:spLocks/>
                </p:cNvSpPr>
                <p:nvPr/>
              </p:nvSpPr>
              <p:spPr bwMode="auto">
                <a:xfrm>
                  <a:off x="38" y="3238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207"/>
                <p:cNvSpPr>
                  <a:spLocks/>
                </p:cNvSpPr>
                <p:nvPr/>
              </p:nvSpPr>
              <p:spPr bwMode="auto">
                <a:xfrm>
                  <a:off x="36" y="3368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208"/>
                <p:cNvSpPr>
                  <a:spLocks/>
                </p:cNvSpPr>
                <p:nvPr/>
              </p:nvSpPr>
              <p:spPr bwMode="auto">
                <a:xfrm>
                  <a:off x="42" y="3334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209"/>
                <p:cNvSpPr>
                  <a:spLocks/>
                </p:cNvSpPr>
                <p:nvPr/>
              </p:nvSpPr>
              <p:spPr bwMode="auto">
                <a:xfrm>
                  <a:off x="38" y="3306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" name="Group 210"/>
            <p:cNvGrpSpPr>
              <a:grpSpLocks/>
            </p:cNvGrpSpPr>
            <p:nvPr/>
          </p:nvGrpSpPr>
          <p:grpSpPr bwMode="auto">
            <a:xfrm>
              <a:off x="288925" y="5603875"/>
              <a:ext cx="839788" cy="1219200"/>
              <a:chOff x="182" y="3530"/>
              <a:chExt cx="529" cy="768"/>
            </a:xfrm>
          </p:grpSpPr>
          <p:sp>
            <p:nvSpPr>
              <p:cNvPr id="216" name="Oval 211"/>
              <p:cNvSpPr>
                <a:spLocks noChangeArrowheads="1"/>
              </p:cNvSpPr>
              <p:nvPr/>
            </p:nvSpPr>
            <p:spPr bwMode="auto">
              <a:xfrm>
                <a:off x="264" y="369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" name="Group 212"/>
              <p:cNvGrpSpPr>
                <a:grpSpLocks/>
              </p:cNvGrpSpPr>
              <p:nvPr/>
            </p:nvGrpSpPr>
            <p:grpSpPr bwMode="auto">
              <a:xfrm>
                <a:off x="182" y="3530"/>
                <a:ext cx="470" cy="768"/>
                <a:chOff x="182" y="3530"/>
                <a:chExt cx="470" cy="768"/>
              </a:xfrm>
            </p:grpSpPr>
            <p:sp>
              <p:nvSpPr>
                <p:cNvPr id="218" name="Freeform 213" descr="50%"/>
                <p:cNvSpPr>
                  <a:spLocks/>
                </p:cNvSpPr>
                <p:nvPr/>
              </p:nvSpPr>
              <p:spPr bwMode="auto">
                <a:xfrm>
                  <a:off x="184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9" name="Group 214"/>
                <p:cNvGrpSpPr>
                  <a:grpSpLocks/>
                </p:cNvGrpSpPr>
                <p:nvPr/>
              </p:nvGrpSpPr>
              <p:grpSpPr bwMode="auto">
                <a:xfrm>
                  <a:off x="182" y="3660"/>
                  <a:ext cx="448" cy="120"/>
                  <a:chOff x="182" y="3660"/>
                  <a:chExt cx="448" cy="120"/>
                </a:xfrm>
              </p:grpSpPr>
              <p:sp>
                <p:nvSpPr>
                  <p:cNvPr id="226" name="Freeform 215" descr="50%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5 w 448"/>
                      <a:gd name="T5" fmla="*/ 51 h 120"/>
                      <a:gd name="T6" fmla="*/ 350 w 448"/>
                      <a:gd name="T7" fmla="*/ 64 h 120"/>
                      <a:gd name="T8" fmla="*/ 312 w 448"/>
                      <a:gd name="T9" fmla="*/ 75 h 120"/>
                      <a:gd name="T10" fmla="*/ 271 w 448"/>
                      <a:gd name="T11" fmla="*/ 92 h 120"/>
                      <a:gd name="T12" fmla="*/ 230 w 448"/>
                      <a:gd name="T13" fmla="*/ 105 h 120"/>
                      <a:gd name="T14" fmla="*/ 195 w 448"/>
                      <a:gd name="T15" fmla="*/ 112 h 120"/>
                      <a:gd name="T16" fmla="*/ 163 w 448"/>
                      <a:gd name="T17" fmla="*/ 113 h 120"/>
                      <a:gd name="T18" fmla="*/ 128 w 448"/>
                      <a:gd name="T19" fmla="*/ 115 h 120"/>
                      <a:gd name="T20" fmla="*/ 67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16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6 w 448"/>
                      <a:gd name="T5" fmla="*/ 52 h 120"/>
                      <a:gd name="T6" fmla="*/ 350 w 448"/>
                      <a:gd name="T7" fmla="*/ 64 h 120"/>
                      <a:gd name="T8" fmla="*/ 314 w 448"/>
                      <a:gd name="T9" fmla="*/ 76 h 120"/>
                      <a:gd name="T10" fmla="*/ 272 w 448"/>
                      <a:gd name="T11" fmla="*/ 92 h 120"/>
                      <a:gd name="T12" fmla="*/ 230 w 448"/>
                      <a:gd name="T13" fmla="*/ 106 h 120"/>
                      <a:gd name="T14" fmla="*/ 194 w 448"/>
                      <a:gd name="T15" fmla="*/ 114 h 120"/>
                      <a:gd name="T16" fmla="*/ 164 w 448"/>
                      <a:gd name="T17" fmla="*/ 116 h 120"/>
                      <a:gd name="T18" fmla="*/ 128 w 448"/>
                      <a:gd name="T19" fmla="*/ 118 h 120"/>
                      <a:gd name="T20" fmla="*/ 66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7"/>
                <p:cNvGrpSpPr>
                  <a:grpSpLocks/>
                </p:cNvGrpSpPr>
                <p:nvPr/>
              </p:nvGrpSpPr>
              <p:grpSpPr bwMode="auto">
                <a:xfrm>
                  <a:off x="188" y="3626"/>
                  <a:ext cx="428" cy="117"/>
                  <a:chOff x="188" y="3626"/>
                  <a:chExt cx="428" cy="117"/>
                </a:xfrm>
              </p:grpSpPr>
              <p:sp>
                <p:nvSpPr>
                  <p:cNvPr id="224" name="Freeform 218" descr="50%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19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>
                  <a:grpSpLocks/>
                </p:cNvGrpSpPr>
                <p:nvPr/>
              </p:nvGrpSpPr>
              <p:grpSpPr bwMode="auto">
                <a:xfrm>
                  <a:off x="184" y="3598"/>
                  <a:ext cx="418" cy="111"/>
                  <a:chOff x="184" y="3598"/>
                  <a:chExt cx="418" cy="111"/>
                </a:xfrm>
              </p:grpSpPr>
              <p:sp>
                <p:nvSpPr>
                  <p:cNvPr id="222" name="Freeform 221" descr="50%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2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8" name="Group 223"/>
            <p:cNvGrpSpPr>
              <a:grpSpLocks/>
            </p:cNvGrpSpPr>
            <p:nvPr/>
          </p:nvGrpSpPr>
          <p:grpSpPr bwMode="auto">
            <a:xfrm>
              <a:off x="7343775" y="4854575"/>
              <a:ext cx="773113" cy="1219200"/>
              <a:chOff x="4626" y="3058"/>
              <a:chExt cx="487" cy="768"/>
            </a:xfrm>
          </p:grpSpPr>
          <p:sp>
            <p:nvSpPr>
              <p:cNvPr id="229" name="Oval 224"/>
              <p:cNvSpPr>
                <a:spLocks noChangeArrowheads="1"/>
              </p:cNvSpPr>
              <p:nvPr/>
            </p:nvSpPr>
            <p:spPr bwMode="auto">
              <a:xfrm>
                <a:off x="4626" y="3146"/>
                <a:ext cx="364" cy="472"/>
              </a:xfrm>
              <a:prstGeom prst="ellipse">
                <a:avLst/>
              </a:prstGeom>
              <a:solidFill>
                <a:srgbClr val="FFA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" name="Group 225"/>
              <p:cNvGrpSpPr>
                <a:grpSpLocks/>
              </p:cNvGrpSpPr>
              <p:nvPr/>
            </p:nvGrpSpPr>
            <p:grpSpPr bwMode="auto">
              <a:xfrm>
                <a:off x="4642" y="3058"/>
                <a:ext cx="471" cy="768"/>
                <a:chOff x="4642" y="3058"/>
                <a:chExt cx="471" cy="768"/>
              </a:xfrm>
            </p:grpSpPr>
            <p:sp>
              <p:nvSpPr>
                <p:cNvPr id="231" name="Freeform 226"/>
                <p:cNvSpPr>
                  <a:spLocks/>
                </p:cNvSpPr>
                <p:nvPr/>
              </p:nvSpPr>
              <p:spPr bwMode="auto">
                <a:xfrm>
                  <a:off x="4642" y="3058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60 h 768"/>
                    <a:gd name="T32" fmla="*/ 36 w 469"/>
                    <a:gd name="T33" fmla="*/ 696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6 h 768"/>
                    <a:gd name="T64" fmla="*/ 468 w 469"/>
                    <a:gd name="T65" fmla="*/ 660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6"/>
                      </a:lnTo>
                      <a:lnTo>
                        <a:pt x="468" y="660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A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2" name="Group 227"/>
                <p:cNvGrpSpPr>
                  <a:grpSpLocks/>
                </p:cNvGrpSpPr>
                <p:nvPr/>
              </p:nvGrpSpPr>
              <p:grpSpPr bwMode="auto">
                <a:xfrm>
                  <a:off x="4664" y="3188"/>
                  <a:ext cx="449" cy="121"/>
                  <a:chOff x="4664" y="3188"/>
                  <a:chExt cx="449" cy="121"/>
                </a:xfrm>
              </p:grpSpPr>
              <p:sp>
                <p:nvSpPr>
                  <p:cNvPr id="239" name="Freeform 228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5 w 449"/>
                      <a:gd name="T3" fmla="*/ 28 h 121"/>
                      <a:gd name="T4" fmla="*/ 63 w 449"/>
                      <a:gd name="T5" fmla="*/ 51 h 121"/>
                      <a:gd name="T6" fmla="*/ 98 w 449"/>
                      <a:gd name="T7" fmla="*/ 64 h 121"/>
                      <a:gd name="T8" fmla="*/ 136 w 449"/>
                      <a:gd name="T9" fmla="*/ 75 h 121"/>
                      <a:gd name="T10" fmla="*/ 177 w 449"/>
                      <a:gd name="T11" fmla="*/ 92 h 121"/>
                      <a:gd name="T12" fmla="*/ 218 w 449"/>
                      <a:gd name="T13" fmla="*/ 105 h 121"/>
                      <a:gd name="T14" fmla="*/ 253 w 449"/>
                      <a:gd name="T15" fmla="*/ 113 h 121"/>
                      <a:gd name="T16" fmla="*/ 285 w 449"/>
                      <a:gd name="T17" fmla="*/ 114 h 121"/>
                      <a:gd name="T18" fmla="*/ 320 w 449"/>
                      <a:gd name="T19" fmla="*/ 116 h 121"/>
                      <a:gd name="T20" fmla="*/ 381 w 449"/>
                      <a:gd name="T21" fmla="*/ 120 h 121"/>
                      <a:gd name="T22" fmla="*/ 448 w 449"/>
                      <a:gd name="T23" fmla="*/ 116 h 121"/>
                      <a:gd name="T24" fmla="*/ 0 w 449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3"/>
                        </a:lnTo>
                        <a:lnTo>
                          <a:pt x="285" y="114"/>
                        </a:lnTo>
                        <a:lnTo>
                          <a:pt x="320" y="116"/>
                        </a:lnTo>
                        <a:lnTo>
                          <a:pt x="381" y="120"/>
                        </a:lnTo>
                        <a:lnTo>
                          <a:pt x="448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29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6 w 449"/>
                      <a:gd name="T3" fmla="*/ 30 h 121"/>
                      <a:gd name="T4" fmla="*/ 62 w 449"/>
                      <a:gd name="T5" fmla="*/ 52 h 121"/>
                      <a:gd name="T6" fmla="*/ 98 w 449"/>
                      <a:gd name="T7" fmla="*/ 64 h 121"/>
                      <a:gd name="T8" fmla="*/ 134 w 449"/>
                      <a:gd name="T9" fmla="*/ 76 h 121"/>
                      <a:gd name="T10" fmla="*/ 176 w 449"/>
                      <a:gd name="T11" fmla="*/ 92 h 121"/>
                      <a:gd name="T12" fmla="*/ 218 w 449"/>
                      <a:gd name="T13" fmla="*/ 106 h 121"/>
                      <a:gd name="T14" fmla="*/ 254 w 449"/>
                      <a:gd name="T15" fmla="*/ 114 h 121"/>
                      <a:gd name="T16" fmla="*/ 284 w 449"/>
                      <a:gd name="T17" fmla="*/ 116 h 121"/>
                      <a:gd name="T18" fmla="*/ 320 w 449"/>
                      <a:gd name="T19" fmla="*/ 118 h 121"/>
                      <a:gd name="T20" fmla="*/ 382 w 449"/>
                      <a:gd name="T21" fmla="*/ 120 h 121"/>
                      <a:gd name="T22" fmla="*/ 448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20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3" name="Group 230"/>
                <p:cNvGrpSpPr>
                  <a:grpSpLocks/>
                </p:cNvGrpSpPr>
                <p:nvPr/>
              </p:nvGrpSpPr>
              <p:grpSpPr bwMode="auto">
                <a:xfrm>
                  <a:off x="4678" y="3154"/>
                  <a:ext cx="429" cy="117"/>
                  <a:chOff x="4678" y="3154"/>
                  <a:chExt cx="429" cy="117"/>
                </a:xfrm>
              </p:grpSpPr>
              <p:sp>
                <p:nvSpPr>
                  <p:cNvPr id="237" name="Freeform 231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2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" name="Group 233"/>
                <p:cNvGrpSpPr>
                  <a:grpSpLocks/>
                </p:cNvGrpSpPr>
                <p:nvPr/>
              </p:nvGrpSpPr>
              <p:grpSpPr bwMode="auto">
                <a:xfrm>
                  <a:off x="4692" y="3126"/>
                  <a:ext cx="419" cy="111"/>
                  <a:chOff x="4692" y="3126"/>
                  <a:chExt cx="419" cy="111"/>
                </a:xfrm>
              </p:grpSpPr>
              <p:sp>
                <p:nvSpPr>
                  <p:cNvPr id="235" name="Freeform 234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5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1" name="Group 236"/>
            <p:cNvGrpSpPr>
              <a:grpSpLocks/>
            </p:cNvGrpSpPr>
            <p:nvPr/>
          </p:nvGrpSpPr>
          <p:grpSpPr bwMode="auto">
            <a:xfrm>
              <a:off x="6677025" y="5006975"/>
              <a:ext cx="849313" cy="1219200"/>
              <a:chOff x="4206" y="3154"/>
              <a:chExt cx="535" cy="768"/>
            </a:xfrm>
          </p:grpSpPr>
          <p:sp>
            <p:nvSpPr>
              <p:cNvPr id="242" name="Oval 237"/>
              <p:cNvSpPr>
                <a:spLocks noChangeArrowheads="1"/>
              </p:cNvSpPr>
              <p:nvPr/>
            </p:nvSpPr>
            <p:spPr bwMode="auto">
              <a:xfrm>
                <a:off x="4206" y="3326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3" name="Group 238"/>
              <p:cNvGrpSpPr>
                <a:grpSpLocks/>
              </p:cNvGrpSpPr>
              <p:nvPr/>
            </p:nvGrpSpPr>
            <p:grpSpPr bwMode="auto">
              <a:xfrm>
                <a:off x="4270" y="3154"/>
                <a:ext cx="471" cy="768"/>
                <a:chOff x="4270" y="3154"/>
                <a:chExt cx="471" cy="768"/>
              </a:xfrm>
            </p:grpSpPr>
            <p:sp>
              <p:nvSpPr>
                <p:cNvPr id="244" name="Freeform 239"/>
                <p:cNvSpPr>
                  <a:spLocks/>
                </p:cNvSpPr>
                <p:nvPr/>
              </p:nvSpPr>
              <p:spPr bwMode="auto">
                <a:xfrm>
                  <a:off x="4270" y="3154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40"/>
                <p:cNvSpPr>
                  <a:spLocks/>
                </p:cNvSpPr>
                <p:nvPr/>
              </p:nvSpPr>
              <p:spPr bwMode="auto">
                <a:xfrm>
                  <a:off x="4292" y="3284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41"/>
                <p:cNvSpPr>
                  <a:spLocks/>
                </p:cNvSpPr>
                <p:nvPr/>
              </p:nvSpPr>
              <p:spPr bwMode="auto">
                <a:xfrm>
                  <a:off x="4306" y="3250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42"/>
                <p:cNvSpPr>
                  <a:spLocks/>
                </p:cNvSpPr>
                <p:nvPr/>
              </p:nvSpPr>
              <p:spPr bwMode="auto">
                <a:xfrm>
                  <a:off x="4320" y="3222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3"/>
            <p:cNvGrpSpPr>
              <a:grpSpLocks/>
            </p:cNvGrpSpPr>
            <p:nvPr/>
          </p:nvGrpSpPr>
          <p:grpSpPr bwMode="auto">
            <a:xfrm>
              <a:off x="8010525" y="4702175"/>
              <a:ext cx="771525" cy="1220788"/>
              <a:chOff x="5046" y="2962"/>
              <a:chExt cx="486" cy="769"/>
            </a:xfrm>
          </p:grpSpPr>
          <p:sp>
            <p:nvSpPr>
              <p:cNvPr id="249" name="Oval 244"/>
              <p:cNvSpPr>
                <a:spLocks noChangeArrowheads="1"/>
              </p:cNvSpPr>
              <p:nvPr/>
            </p:nvSpPr>
            <p:spPr bwMode="auto">
              <a:xfrm>
                <a:off x="5046" y="311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0" name="Group 245"/>
              <p:cNvGrpSpPr>
                <a:grpSpLocks/>
              </p:cNvGrpSpPr>
              <p:nvPr/>
            </p:nvGrpSpPr>
            <p:grpSpPr bwMode="auto">
              <a:xfrm>
                <a:off x="5062" y="2962"/>
                <a:ext cx="470" cy="769"/>
                <a:chOff x="5062" y="2962"/>
                <a:chExt cx="470" cy="769"/>
              </a:xfrm>
            </p:grpSpPr>
            <p:sp>
              <p:nvSpPr>
                <p:cNvPr id="251" name="Freeform 246"/>
                <p:cNvSpPr>
                  <a:spLocks/>
                </p:cNvSpPr>
                <p:nvPr/>
              </p:nvSpPr>
              <p:spPr bwMode="auto">
                <a:xfrm>
                  <a:off x="5062" y="2962"/>
                  <a:ext cx="468" cy="769"/>
                </a:xfrm>
                <a:custGeom>
                  <a:avLst/>
                  <a:gdLst>
                    <a:gd name="T0" fmla="*/ 0 w 468"/>
                    <a:gd name="T1" fmla="*/ 156 h 769"/>
                    <a:gd name="T2" fmla="*/ 0 w 468"/>
                    <a:gd name="T3" fmla="*/ 192 h 769"/>
                    <a:gd name="T4" fmla="*/ 36 w 468"/>
                    <a:gd name="T5" fmla="*/ 204 h 769"/>
                    <a:gd name="T6" fmla="*/ 72 w 468"/>
                    <a:gd name="T7" fmla="*/ 240 h 769"/>
                    <a:gd name="T8" fmla="*/ 143 w 468"/>
                    <a:gd name="T9" fmla="*/ 240 h 769"/>
                    <a:gd name="T10" fmla="*/ 155 w 468"/>
                    <a:gd name="T11" fmla="*/ 276 h 769"/>
                    <a:gd name="T12" fmla="*/ 155 w 468"/>
                    <a:gd name="T13" fmla="*/ 312 h 769"/>
                    <a:gd name="T14" fmla="*/ 155 w 468"/>
                    <a:gd name="T15" fmla="*/ 348 h 769"/>
                    <a:gd name="T16" fmla="*/ 131 w 468"/>
                    <a:gd name="T17" fmla="*/ 384 h 769"/>
                    <a:gd name="T18" fmla="*/ 120 w 468"/>
                    <a:gd name="T19" fmla="*/ 420 h 769"/>
                    <a:gd name="T20" fmla="*/ 84 w 468"/>
                    <a:gd name="T21" fmla="*/ 456 h 769"/>
                    <a:gd name="T22" fmla="*/ 84 w 468"/>
                    <a:gd name="T23" fmla="*/ 492 h 769"/>
                    <a:gd name="T24" fmla="*/ 72 w 468"/>
                    <a:gd name="T25" fmla="*/ 528 h 769"/>
                    <a:gd name="T26" fmla="*/ 72 w 468"/>
                    <a:gd name="T27" fmla="*/ 564 h 769"/>
                    <a:gd name="T28" fmla="*/ 48 w 468"/>
                    <a:gd name="T29" fmla="*/ 612 h 769"/>
                    <a:gd name="T30" fmla="*/ 36 w 468"/>
                    <a:gd name="T31" fmla="*/ 660 h 769"/>
                    <a:gd name="T32" fmla="*/ 36 w 468"/>
                    <a:gd name="T33" fmla="*/ 696 h 769"/>
                    <a:gd name="T34" fmla="*/ 24 w 468"/>
                    <a:gd name="T35" fmla="*/ 732 h 769"/>
                    <a:gd name="T36" fmla="*/ 36 w 468"/>
                    <a:gd name="T37" fmla="*/ 768 h 769"/>
                    <a:gd name="T38" fmla="*/ 72 w 468"/>
                    <a:gd name="T39" fmla="*/ 768 h 769"/>
                    <a:gd name="T40" fmla="*/ 108 w 468"/>
                    <a:gd name="T41" fmla="*/ 768 h 769"/>
                    <a:gd name="T42" fmla="*/ 143 w 468"/>
                    <a:gd name="T43" fmla="*/ 768 h 769"/>
                    <a:gd name="T44" fmla="*/ 179 w 468"/>
                    <a:gd name="T45" fmla="*/ 756 h 769"/>
                    <a:gd name="T46" fmla="*/ 215 w 468"/>
                    <a:gd name="T47" fmla="*/ 732 h 769"/>
                    <a:gd name="T48" fmla="*/ 251 w 468"/>
                    <a:gd name="T49" fmla="*/ 732 h 769"/>
                    <a:gd name="T50" fmla="*/ 287 w 468"/>
                    <a:gd name="T51" fmla="*/ 732 h 769"/>
                    <a:gd name="T52" fmla="*/ 323 w 468"/>
                    <a:gd name="T53" fmla="*/ 732 h 769"/>
                    <a:gd name="T54" fmla="*/ 359 w 468"/>
                    <a:gd name="T55" fmla="*/ 732 h 769"/>
                    <a:gd name="T56" fmla="*/ 395 w 468"/>
                    <a:gd name="T57" fmla="*/ 744 h 769"/>
                    <a:gd name="T58" fmla="*/ 431 w 468"/>
                    <a:gd name="T59" fmla="*/ 744 h 769"/>
                    <a:gd name="T60" fmla="*/ 467 w 468"/>
                    <a:gd name="T61" fmla="*/ 732 h 769"/>
                    <a:gd name="T62" fmla="*/ 467 w 468"/>
                    <a:gd name="T63" fmla="*/ 696 h 769"/>
                    <a:gd name="T64" fmla="*/ 467 w 468"/>
                    <a:gd name="T65" fmla="*/ 660 h 769"/>
                    <a:gd name="T66" fmla="*/ 467 w 468"/>
                    <a:gd name="T67" fmla="*/ 624 h 769"/>
                    <a:gd name="T68" fmla="*/ 467 w 468"/>
                    <a:gd name="T69" fmla="*/ 588 h 769"/>
                    <a:gd name="T70" fmla="*/ 467 w 468"/>
                    <a:gd name="T71" fmla="*/ 552 h 769"/>
                    <a:gd name="T72" fmla="*/ 467 w 468"/>
                    <a:gd name="T73" fmla="*/ 516 h 769"/>
                    <a:gd name="T74" fmla="*/ 467 w 468"/>
                    <a:gd name="T75" fmla="*/ 480 h 769"/>
                    <a:gd name="T76" fmla="*/ 467 w 468"/>
                    <a:gd name="T77" fmla="*/ 444 h 769"/>
                    <a:gd name="T78" fmla="*/ 467 w 468"/>
                    <a:gd name="T79" fmla="*/ 408 h 769"/>
                    <a:gd name="T80" fmla="*/ 467 w 468"/>
                    <a:gd name="T81" fmla="*/ 372 h 769"/>
                    <a:gd name="T82" fmla="*/ 467 w 468"/>
                    <a:gd name="T83" fmla="*/ 336 h 769"/>
                    <a:gd name="T84" fmla="*/ 467 w 468"/>
                    <a:gd name="T85" fmla="*/ 300 h 769"/>
                    <a:gd name="T86" fmla="*/ 467 w 468"/>
                    <a:gd name="T87" fmla="*/ 264 h 769"/>
                    <a:gd name="T88" fmla="*/ 467 w 468"/>
                    <a:gd name="T89" fmla="*/ 228 h 769"/>
                    <a:gd name="T90" fmla="*/ 467 w 468"/>
                    <a:gd name="T91" fmla="*/ 192 h 769"/>
                    <a:gd name="T92" fmla="*/ 467 w 468"/>
                    <a:gd name="T93" fmla="*/ 156 h 769"/>
                    <a:gd name="T94" fmla="*/ 443 w 468"/>
                    <a:gd name="T95" fmla="*/ 114 h 769"/>
                    <a:gd name="T96" fmla="*/ 417 w 468"/>
                    <a:gd name="T97" fmla="*/ 78 h 769"/>
                    <a:gd name="T98" fmla="*/ 383 w 468"/>
                    <a:gd name="T99" fmla="*/ 48 h 769"/>
                    <a:gd name="T100" fmla="*/ 347 w 468"/>
                    <a:gd name="T101" fmla="*/ 24 h 769"/>
                    <a:gd name="T102" fmla="*/ 311 w 468"/>
                    <a:gd name="T103" fmla="*/ 12 h 769"/>
                    <a:gd name="T104" fmla="*/ 275 w 468"/>
                    <a:gd name="T105" fmla="*/ 8 h 769"/>
                    <a:gd name="T106" fmla="*/ 239 w 468"/>
                    <a:gd name="T107" fmla="*/ 0 h 769"/>
                    <a:gd name="T108" fmla="*/ 203 w 468"/>
                    <a:gd name="T109" fmla="*/ 0 h 769"/>
                    <a:gd name="T110" fmla="*/ 167 w 468"/>
                    <a:gd name="T111" fmla="*/ 0 h 769"/>
                    <a:gd name="T112" fmla="*/ 131 w 468"/>
                    <a:gd name="T113" fmla="*/ 0 h 769"/>
                    <a:gd name="T114" fmla="*/ 110 w 468"/>
                    <a:gd name="T115" fmla="*/ 10 h 769"/>
                    <a:gd name="T116" fmla="*/ 84 w 468"/>
                    <a:gd name="T117" fmla="*/ 26 h 769"/>
                    <a:gd name="T118" fmla="*/ 56 w 468"/>
                    <a:gd name="T119" fmla="*/ 52 h 769"/>
                    <a:gd name="T120" fmla="*/ 38 w 468"/>
                    <a:gd name="T121" fmla="*/ 86 h 769"/>
                    <a:gd name="T122" fmla="*/ 12 w 468"/>
                    <a:gd name="T123" fmla="*/ 132 h 769"/>
                    <a:gd name="T124" fmla="*/ 0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2"/>
                      </a:lnTo>
                      <a:lnTo>
                        <a:pt x="36" y="768"/>
                      </a:lnTo>
                      <a:lnTo>
                        <a:pt x="72" y="768"/>
                      </a:lnTo>
                      <a:lnTo>
                        <a:pt x="108" y="768"/>
                      </a:lnTo>
                      <a:lnTo>
                        <a:pt x="143" y="768"/>
                      </a:lnTo>
                      <a:lnTo>
                        <a:pt x="179" y="756"/>
                      </a:lnTo>
                      <a:lnTo>
                        <a:pt x="215" y="732"/>
                      </a:lnTo>
                      <a:lnTo>
                        <a:pt x="251" y="732"/>
                      </a:lnTo>
                      <a:lnTo>
                        <a:pt x="287" y="732"/>
                      </a:lnTo>
                      <a:lnTo>
                        <a:pt x="323" y="732"/>
                      </a:lnTo>
                      <a:lnTo>
                        <a:pt x="359" y="732"/>
                      </a:lnTo>
                      <a:lnTo>
                        <a:pt x="395" y="744"/>
                      </a:lnTo>
                      <a:lnTo>
                        <a:pt x="431" y="744"/>
                      </a:lnTo>
                      <a:lnTo>
                        <a:pt x="467" y="732"/>
                      </a:lnTo>
                      <a:lnTo>
                        <a:pt x="467" y="696"/>
                      </a:lnTo>
                      <a:lnTo>
                        <a:pt x="467" y="660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2" name="Group 247"/>
                <p:cNvGrpSpPr>
                  <a:grpSpLocks/>
                </p:cNvGrpSpPr>
                <p:nvPr/>
              </p:nvGrpSpPr>
              <p:grpSpPr bwMode="auto">
                <a:xfrm>
                  <a:off x="5084" y="3092"/>
                  <a:ext cx="448" cy="121"/>
                  <a:chOff x="5084" y="3092"/>
                  <a:chExt cx="448" cy="121"/>
                </a:xfrm>
              </p:grpSpPr>
              <p:sp>
                <p:nvSpPr>
                  <p:cNvPr id="259" name="Freeform 248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49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8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0"/>
                <p:cNvGrpSpPr>
                  <a:grpSpLocks/>
                </p:cNvGrpSpPr>
                <p:nvPr/>
              </p:nvGrpSpPr>
              <p:grpSpPr bwMode="auto">
                <a:xfrm>
                  <a:off x="5098" y="3058"/>
                  <a:ext cx="428" cy="117"/>
                  <a:chOff x="5098" y="3058"/>
                  <a:chExt cx="428" cy="117"/>
                </a:xfrm>
              </p:grpSpPr>
              <p:sp>
                <p:nvSpPr>
                  <p:cNvPr id="257" name="Freeform 251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2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>
                  <a:grpSpLocks/>
                </p:cNvGrpSpPr>
                <p:nvPr/>
              </p:nvGrpSpPr>
              <p:grpSpPr bwMode="auto">
                <a:xfrm>
                  <a:off x="5112" y="3030"/>
                  <a:ext cx="418" cy="111"/>
                  <a:chOff x="5112" y="3030"/>
                  <a:chExt cx="418" cy="111"/>
                </a:xfrm>
              </p:grpSpPr>
              <p:sp>
                <p:nvSpPr>
                  <p:cNvPr id="255" name="Freeform 254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5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1" name="Group 256"/>
            <p:cNvGrpSpPr>
              <a:grpSpLocks/>
            </p:cNvGrpSpPr>
            <p:nvPr/>
          </p:nvGrpSpPr>
          <p:grpSpPr bwMode="auto">
            <a:xfrm>
              <a:off x="6246813" y="5006975"/>
              <a:ext cx="746125" cy="1219200"/>
              <a:chOff x="3935" y="3154"/>
              <a:chExt cx="470" cy="768"/>
            </a:xfrm>
          </p:grpSpPr>
          <p:sp>
            <p:nvSpPr>
              <p:cNvPr id="262" name="Oval 257"/>
              <p:cNvSpPr>
                <a:spLocks noChangeArrowheads="1"/>
              </p:cNvSpPr>
              <p:nvPr/>
            </p:nvSpPr>
            <p:spPr bwMode="auto">
              <a:xfrm>
                <a:off x="3943" y="327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3" name="Group 258"/>
              <p:cNvGrpSpPr>
                <a:grpSpLocks/>
              </p:cNvGrpSpPr>
              <p:nvPr/>
            </p:nvGrpSpPr>
            <p:grpSpPr bwMode="auto">
              <a:xfrm>
                <a:off x="3935" y="3154"/>
                <a:ext cx="470" cy="768"/>
                <a:chOff x="3935" y="3154"/>
                <a:chExt cx="470" cy="768"/>
              </a:xfrm>
            </p:grpSpPr>
            <p:sp>
              <p:nvSpPr>
                <p:cNvPr id="264" name="Freeform 259"/>
                <p:cNvSpPr>
                  <a:spLocks/>
                </p:cNvSpPr>
                <p:nvPr/>
              </p:nvSpPr>
              <p:spPr bwMode="auto">
                <a:xfrm>
                  <a:off x="3935" y="3154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3 w 468"/>
                    <a:gd name="T9" fmla="*/ 240 h 768"/>
                    <a:gd name="T10" fmla="*/ 155 w 468"/>
                    <a:gd name="T11" fmla="*/ 276 h 768"/>
                    <a:gd name="T12" fmla="*/ 155 w 468"/>
                    <a:gd name="T13" fmla="*/ 312 h 768"/>
                    <a:gd name="T14" fmla="*/ 155 w 468"/>
                    <a:gd name="T15" fmla="*/ 348 h 768"/>
                    <a:gd name="T16" fmla="*/ 131 w 468"/>
                    <a:gd name="T17" fmla="*/ 384 h 768"/>
                    <a:gd name="T18" fmla="*/ 119 w 468"/>
                    <a:gd name="T19" fmla="*/ 420 h 768"/>
                    <a:gd name="T20" fmla="*/ 84 w 468"/>
                    <a:gd name="T21" fmla="*/ 456 h 768"/>
                    <a:gd name="T22" fmla="*/ 84 w 468"/>
                    <a:gd name="T23" fmla="*/ 492 h 768"/>
                    <a:gd name="T24" fmla="*/ 72 w 468"/>
                    <a:gd name="T25" fmla="*/ 528 h 768"/>
                    <a:gd name="T26" fmla="*/ 72 w 468"/>
                    <a:gd name="T27" fmla="*/ 564 h 768"/>
                    <a:gd name="T28" fmla="*/ 48 w 468"/>
                    <a:gd name="T29" fmla="*/ 612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7 w 468"/>
                    <a:gd name="T41" fmla="*/ 767 h 768"/>
                    <a:gd name="T42" fmla="*/ 143 w 468"/>
                    <a:gd name="T43" fmla="*/ 767 h 768"/>
                    <a:gd name="T44" fmla="*/ 179 w 468"/>
                    <a:gd name="T45" fmla="*/ 755 h 768"/>
                    <a:gd name="T46" fmla="*/ 215 w 468"/>
                    <a:gd name="T47" fmla="*/ 731 h 768"/>
                    <a:gd name="T48" fmla="*/ 251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4 h 768"/>
                    <a:gd name="T68" fmla="*/ 467 w 468"/>
                    <a:gd name="T69" fmla="*/ 588 h 768"/>
                    <a:gd name="T70" fmla="*/ 467 w 468"/>
                    <a:gd name="T71" fmla="*/ 552 h 768"/>
                    <a:gd name="T72" fmla="*/ 467 w 468"/>
                    <a:gd name="T73" fmla="*/ 516 h 768"/>
                    <a:gd name="T74" fmla="*/ 467 w 468"/>
                    <a:gd name="T75" fmla="*/ 480 h 768"/>
                    <a:gd name="T76" fmla="*/ 467 w 468"/>
                    <a:gd name="T77" fmla="*/ 444 h 768"/>
                    <a:gd name="T78" fmla="*/ 467 w 468"/>
                    <a:gd name="T79" fmla="*/ 408 h 768"/>
                    <a:gd name="T80" fmla="*/ 467 w 468"/>
                    <a:gd name="T81" fmla="*/ 372 h 768"/>
                    <a:gd name="T82" fmla="*/ 467 w 468"/>
                    <a:gd name="T83" fmla="*/ 336 h 768"/>
                    <a:gd name="T84" fmla="*/ 467 w 468"/>
                    <a:gd name="T85" fmla="*/ 300 h 768"/>
                    <a:gd name="T86" fmla="*/ 467 w 468"/>
                    <a:gd name="T87" fmla="*/ 264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39 w 468"/>
                    <a:gd name="T107" fmla="*/ 0 h 768"/>
                    <a:gd name="T108" fmla="*/ 203 w 468"/>
                    <a:gd name="T109" fmla="*/ 0 h 768"/>
                    <a:gd name="T110" fmla="*/ 167 w 468"/>
                    <a:gd name="T111" fmla="*/ 0 h 768"/>
                    <a:gd name="T112" fmla="*/ 131 w 468"/>
                    <a:gd name="T113" fmla="*/ 0 h 768"/>
                    <a:gd name="T114" fmla="*/ 109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19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7" y="767"/>
                      </a:lnTo>
                      <a:lnTo>
                        <a:pt x="143" y="767"/>
                      </a:lnTo>
                      <a:lnTo>
                        <a:pt x="179" y="755"/>
                      </a:lnTo>
                      <a:lnTo>
                        <a:pt x="215" y="731"/>
                      </a:lnTo>
                      <a:lnTo>
                        <a:pt x="251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09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5" name="Group 260"/>
                <p:cNvGrpSpPr>
                  <a:grpSpLocks/>
                </p:cNvGrpSpPr>
                <p:nvPr/>
              </p:nvGrpSpPr>
              <p:grpSpPr bwMode="auto">
                <a:xfrm>
                  <a:off x="3957" y="3284"/>
                  <a:ext cx="448" cy="121"/>
                  <a:chOff x="3957" y="3284"/>
                  <a:chExt cx="448" cy="121"/>
                </a:xfrm>
              </p:grpSpPr>
              <p:sp>
                <p:nvSpPr>
                  <p:cNvPr id="272" name="Freeform 261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62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7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7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3"/>
                <p:cNvGrpSpPr>
                  <a:grpSpLocks/>
                </p:cNvGrpSpPr>
                <p:nvPr/>
              </p:nvGrpSpPr>
              <p:grpSpPr bwMode="auto">
                <a:xfrm>
                  <a:off x="3971" y="3250"/>
                  <a:ext cx="428" cy="117"/>
                  <a:chOff x="3971" y="3250"/>
                  <a:chExt cx="428" cy="117"/>
                </a:xfrm>
              </p:grpSpPr>
              <p:sp>
                <p:nvSpPr>
                  <p:cNvPr id="270" name="Freeform 264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8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8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65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7 w 428"/>
                      <a:gd name="T17" fmla="*/ 40 h 117"/>
                      <a:gd name="T18" fmla="*/ 79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7" y="40"/>
                        </a:lnTo>
                        <a:lnTo>
                          <a:pt x="79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66"/>
                <p:cNvGrpSpPr>
                  <a:grpSpLocks/>
                </p:cNvGrpSpPr>
                <p:nvPr/>
              </p:nvGrpSpPr>
              <p:grpSpPr bwMode="auto">
                <a:xfrm>
                  <a:off x="3985" y="3222"/>
                  <a:ext cx="418" cy="111"/>
                  <a:chOff x="3985" y="3222"/>
                  <a:chExt cx="418" cy="111"/>
                </a:xfrm>
              </p:grpSpPr>
              <p:sp>
                <p:nvSpPr>
                  <p:cNvPr id="268" name="Freeform 267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8 w 418"/>
                      <a:gd name="T13" fmla="*/ 39 h 111"/>
                      <a:gd name="T14" fmla="*/ 66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8" y="39"/>
                        </a:lnTo>
                        <a:lnTo>
                          <a:pt x="66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8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7 w 418"/>
                      <a:gd name="T13" fmla="*/ 40 h 111"/>
                      <a:gd name="T14" fmla="*/ 67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7" y="40"/>
                        </a:lnTo>
                        <a:lnTo>
                          <a:pt x="67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" name="Group 269"/>
            <p:cNvGrpSpPr>
              <a:grpSpLocks/>
            </p:cNvGrpSpPr>
            <p:nvPr/>
          </p:nvGrpSpPr>
          <p:grpSpPr bwMode="auto">
            <a:xfrm>
              <a:off x="7134225" y="5603875"/>
              <a:ext cx="811213" cy="1219200"/>
              <a:chOff x="4494" y="3530"/>
              <a:chExt cx="511" cy="768"/>
            </a:xfrm>
          </p:grpSpPr>
          <p:sp>
            <p:nvSpPr>
              <p:cNvPr id="275" name="Oval 270"/>
              <p:cNvSpPr>
                <a:spLocks noChangeArrowheads="1"/>
              </p:cNvSpPr>
              <p:nvPr/>
            </p:nvSpPr>
            <p:spPr bwMode="auto">
              <a:xfrm>
                <a:off x="4494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271"/>
              <p:cNvGrpSpPr>
                <a:grpSpLocks/>
              </p:cNvGrpSpPr>
              <p:nvPr/>
            </p:nvGrpSpPr>
            <p:grpSpPr bwMode="auto">
              <a:xfrm>
                <a:off x="4534" y="3530"/>
                <a:ext cx="471" cy="768"/>
                <a:chOff x="4534" y="3530"/>
                <a:chExt cx="471" cy="768"/>
              </a:xfrm>
            </p:grpSpPr>
            <p:sp>
              <p:nvSpPr>
                <p:cNvPr id="277" name="Freeform 272" descr="Zig zag"/>
                <p:cNvSpPr>
                  <a:spLocks/>
                </p:cNvSpPr>
                <p:nvPr/>
              </p:nvSpPr>
              <p:spPr bwMode="auto">
                <a:xfrm>
                  <a:off x="4534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" name="Group 273"/>
                <p:cNvGrpSpPr>
                  <a:grpSpLocks/>
                </p:cNvGrpSpPr>
                <p:nvPr/>
              </p:nvGrpSpPr>
              <p:grpSpPr bwMode="auto">
                <a:xfrm>
                  <a:off x="4556" y="3660"/>
                  <a:ext cx="449" cy="120"/>
                  <a:chOff x="4556" y="3660"/>
                  <a:chExt cx="449" cy="120"/>
                </a:xfrm>
              </p:grpSpPr>
              <p:sp>
                <p:nvSpPr>
                  <p:cNvPr id="285" name="Freeform 274" descr="Zig zag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75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" name="Group 276"/>
                <p:cNvGrpSpPr>
                  <a:grpSpLocks/>
                </p:cNvGrpSpPr>
                <p:nvPr/>
              </p:nvGrpSpPr>
              <p:grpSpPr bwMode="auto">
                <a:xfrm>
                  <a:off x="4570" y="3626"/>
                  <a:ext cx="429" cy="117"/>
                  <a:chOff x="4570" y="3626"/>
                  <a:chExt cx="429" cy="117"/>
                </a:xfrm>
              </p:grpSpPr>
              <p:sp>
                <p:nvSpPr>
                  <p:cNvPr id="283" name="Freeform 277" descr="Zig zag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78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79"/>
                <p:cNvGrpSpPr>
                  <a:grpSpLocks/>
                </p:cNvGrpSpPr>
                <p:nvPr/>
              </p:nvGrpSpPr>
              <p:grpSpPr bwMode="auto">
                <a:xfrm>
                  <a:off x="4584" y="3598"/>
                  <a:ext cx="419" cy="111"/>
                  <a:chOff x="4584" y="3598"/>
                  <a:chExt cx="419" cy="111"/>
                </a:xfrm>
              </p:grpSpPr>
              <p:sp>
                <p:nvSpPr>
                  <p:cNvPr id="281" name="Freeform 280" descr="Zig zag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1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" name="Group 282"/>
            <p:cNvGrpSpPr>
              <a:grpSpLocks/>
            </p:cNvGrpSpPr>
            <p:nvPr/>
          </p:nvGrpSpPr>
          <p:grpSpPr bwMode="auto">
            <a:xfrm>
              <a:off x="7800975" y="5603875"/>
              <a:ext cx="752475" cy="1219200"/>
              <a:chOff x="4914" y="3530"/>
              <a:chExt cx="474" cy="768"/>
            </a:xfrm>
          </p:grpSpPr>
          <p:sp>
            <p:nvSpPr>
              <p:cNvPr id="288" name="Oval 283"/>
              <p:cNvSpPr>
                <a:spLocks noChangeArrowheads="1"/>
              </p:cNvSpPr>
              <p:nvPr/>
            </p:nvSpPr>
            <p:spPr bwMode="auto">
              <a:xfrm>
                <a:off x="4914" y="3654"/>
                <a:ext cx="363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9" name="Group 284"/>
              <p:cNvGrpSpPr>
                <a:grpSpLocks/>
              </p:cNvGrpSpPr>
              <p:nvPr/>
            </p:nvGrpSpPr>
            <p:grpSpPr bwMode="auto">
              <a:xfrm>
                <a:off x="4918" y="3530"/>
                <a:ext cx="470" cy="768"/>
                <a:chOff x="4918" y="3530"/>
                <a:chExt cx="470" cy="768"/>
              </a:xfrm>
            </p:grpSpPr>
            <p:sp>
              <p:nvSpPr>
                <p:cNvPr id="290" name="Freeform 285"/>
                <p:cNvSpPr>
                  <a:spLocks/>
                </p:cNvSpPr>
                <p:nvPr/>
              </p:nvSpPr>
              <p:spPr bwMode="auto">
                <a:xfrm>
                  <a:off x="4918" y="3530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4 w 468"/>
                    <a:gd name="T9" fmla="*/ 240 h 768"/>
                    <a:gd name="T10" fmla="*/ 156 w 468"/>
                    <a:gd name="T11" fmla="*/ 275 h 768"/>
                    <a:gd name="T12" fmla="*/ 156 w 468"/>
                    <a:gd name="T13" fmla="*/ 311 h 768"/>
                    <a:gd name="T14" fmla="*/ 156 w 468"/>
                    <a:gd name="T15" fmla="*/ 347 h 768"/>
                    <a:gd name="T16" fmla="*/ 132 w 468"/>
                    <a:gd name="T17" fmla="*/ 383 h 768"/>
                    <a:gd name="T18" fmla="*/ 120 w 468"/>
                    <a:gd name="T19" fmla="*/ 419 h 768"/>
                    <a:gd name="T20" fmla="*/ 84 w 468"/>
                    <a:gd name="T21" fmla="*/ 455 h 768"/>
                    <a:gd name="T22" fmla="*/ 84 w 468"/>
                    <a:gd name="T23" fmla="*/ 491 h 768"/>
                    <a:gd name="T24" fmla="*/ 72 w 468"/>
                    <a:gd name="T25" fmla="*/ 527 h 768"/>
                    <a:gd name="T26" fmla="*/ 72 w 468"/>
                    <a:gd name="T27" fmla="*/ 563 h 768"/>
                    <a:gd name="T28" fmla="*/ 48 w 468"/>
                    <a:gd name="T29" fmla="*/ 611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8 w 468"/>
                    <a:gd name="T41" fmla="*/ 767 h 768"/>
                    <a:gd name="T42" fmla="*/ 144 w 468"/>
                    <a:gd name="T43" fmla="*/ 767 h 768"/>
                    <a:gd name="T44" fmla="*/ 180 w 468"/>
                    <a:gd name="T45" fmla="*/ 755 h 768"/>
                    <a:gd name="T46" fmla="*/ 216 w 468"/>
                    <a:gd name="T47" fmla="*/ 731 h 768"/>
                    <a:gd name="T48" fmla="*/ 252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3 h 768"/>
                    <a:gd name="T68" fmla="*/ 467 w 468"/>
                    <a:gd name="T69" fmla="*/ 587 h 768"/>
                    <a:gd name="T70" fmla="*/ 467 w 468"/>
                    <a:gd name="T71" fmla="*/ 551 h 768"/>
                    <a:gd name="T72" fmla="*/ 467 w 468"/>
                    <a:gd name="T73" fmla="*/ 515 h 768"/>
                    <a:gd name="T74" fmla="*/ 467 w 468"/>
                    <a:gd name="T75" fmla="*/ 479 h 768"/>
                    <a:gd name="T76" fmla="*/ 467 w 468"/>
                    <a:gd name="T77" fmla="*/ 443 h 768"/>
                    <a:gd name="T78" fmla="*/ 467 w 468"/>
                    <a:gd name="T79" fmla="*/ 407 h 768"/>
                    <a:gd name="T80" fmla="*/ 467 w 468"/>
                    <a:gd name="T81" fmla="*/ 371 h 768"/>
                    <a:gd name="T82" fmla="*/ 467 w 468"/>
                    <a:gd name="T83" fmla="*/ 335 h 768"/>
                    <a:gd name="T84" fmla="*/ 467 w 468"/>
                    <a:gd name="T85" fmla="*/ 299 h 768"/>
                    <a:gd name="T86" fmla="*/ 467 w 468"/>
                    <a:gd name="T87" fmla="*/ 263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40 w 468"/>
                    <a:gd name="T107" fmla="*/ 0 h 768"/>
                    <a:gd name="T108" fmla="*/ 204 w 468"/>
                    <a:gd name="T109" fmla="*/ 0 h 768"/>
                    <a:gd name="T110" fmla="*/ 168 w 468"/>
                    <a:gd name="T111" fmla="*/ 0 h 768"/>
                    <a:gd name="T112" fmla="*/ 132 w 468"/>
                    <a:gd name="T113" fmla="*/ 0 h 768"/>
                    <a:gd name="T114" fmla="*/ 110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3"/>
                      </a:lnTo>
                      <a:lnTo>
                        <a:pt x="467" y="587"/>
                      </a:lnTo>
                      <a:lnTo>
                        <a:pt x="467" y="551"/>
                      </a:lnTo>
                      <a:lnTo>
                        <a:pt x="467" y="515"/>
                      </a:lnTo>
                      <a:lnTo>
                        <a:pt x="467" y="479"/>
                      </a:lnTo>
                      <a:lnTo>
                        <a:pt x="467" y="443"/>
                      </a:lnTo>
                      <a:lnTo>
                        <a:pt x="467" y="407"/>
                      </a:lnTo>
                      <a:lnTo>
                        <a:pt x="467" y="371"/>
                      </a:lnTo>
                      <a:lnTo>
                        <a:pt x="467" y="335"/>
                      </a:lnTo>
                      <a:lnTo>
                        <a:pt x="467" y="299"/>
                      </a:lnTo>
                      <a:lnTo>
                        <a:pt x="467" y="263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" name="Group 286"/>
                <p:cNvGrpSpPr>
                  <a:grpSpLocks/>
                </p:cNvGrpSpPr>
                <p:nvPr/>
              </p:nvGrpSpPr>
              <p:grpSpPr bwMode="auto">
                <a:xfrm>
                  <a:off x="4940" y="3660"/>
                  <a:ext cx="448" cy="120"/>
                  <a:chOff x="4940" y="3660"/>
                  <a:chExt cx="448" cy="120"/>
                </a:xfrm>
              </p:grpSpPr>
              <p:sp>
                <p:nvSpPr>
                  <p:cNvPr id="298" name="Freeform 287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5 w 448"/>
                      <a:gd name="T3" fmla="*/ 28 h 120"/>
                      <a:gd name="T4" fmla="*/ 63 w 448"/>
                      <a:gd name="T5" fmla="*/ 51 h 120"/>
                      <a:gd name="T6" fmla="*/ 98 w 448"/>
                      <a:gd name="T7" fmla="*/ 64 h 120"/>
                      <a:gd name="T8" fmla="*/ 136 w 448"/>
                      <a:gd name="T9" fmla="*/ 75 h 120"/>
                      <a:gd name="T10" fmla="*/ 177 w 448"/>
                      <a:gd name="T11" fmla="*/ 92 h 120"/>
                      <a:gd name="T12" fmla="*/ 218 w 448"/>
                      <a:gd name="T13" fmla="*/ 105 h 120"/>
                      <a:gd name="T14" fmla="*/ 252 w 448"/>
                      <a:gd name="T15" fmla="*/ 112 h 120"/>
                      <a:gd name="T16" fmla="*/ 284 w 448"/>
                      <a:gd name="T17" fmla="*/ 113 h 120"/>
                      <a:gd name="T18" fmla="*/ 319 w 448"/>
                      <a:gd name="T19" fmla="*/ 115 h 120"/>
                      <a:gd name="T20" fmla="*/ 380 w 448"/>
                      <a:gd name="T21" fmla="*/ 119 h 120"/>
                      <a:gd name="T22" fmla="*/ 447 w 448"/>
                      <a:gd name="T23" fmla="*/ 115 h 120"/>
                      <a:gd name="T24" fmla="*/ 0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2" y="112"/>
                        </a:lnTo>
                        <a:lnTo>
                          <a:pt x="284" y="113"/>
                        </a:lnTo>
                        <a:lnTo>
                          <a:pt x="319" y="115"/>
                        </a:lnTo>
                        <a:lnTo>
                          <a:pt x="380" y="119"/>
                        </a:lnTo>
                        <a:lnTo>
                          <a:pt x="447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88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6 w 448"/>
                      <a:gd name="T3" fmla="*/ 30 h 120"/>
                      <a:gd name="T4" fmla="*/ 62 w 448"/>
                      <a:gd name="T5" fmla="*/ 52 h 120"/>
                      <a:gd name="T6" fmla="*/ 98 w 448"/>
                      <a:gd name="T7" fmla="*/ 64 h 120"/>
                      <a:gd name="T8" fmla="*/ 134 w 448"/>
                      <a:gd name="T9" fmla="*/ 76 h 120"/>
                      <a:gd name="T10" fmla="*/ 176 w 448"/>
                      <a:gd name="T11" fmla="*/ 92 h 120"/>
                      <a:gd name="T12" fmla="*/ 218 w 448"/>
                      <a:gd name="T13" fmla="*/ 106 h 120"/>
                      <a:gd name="T14" fmla="*/ 253 w 448"/>
                      <a:gd name="T15" fmla="*/ 114 h 120"/>
                      <a:gd name="T16" fmla="*/ 283 w 448"/>
                      <a:gd name="T17" fmla="*/ 116 h 120"/>
                      <a:gd name="T18" fmla="*/ 319 w 448"/>
                      <a:gd name="T19" fmla="*/ 118 h 120"/>
                      <a:gd name="T20" fmla="*/ 381 w 448"/>
                      <a:gd name="T21" fmla="*/ 119 h 120"/>
                      <a:gd name="T22" fmla="*/ 447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19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289"/>
                <p:cNvGrpSpPr>
                  <a:grpSpLocks/>
                </p:cNvGrpSpPr>
                <p:nvPr/>
              </p:nvGrpSpPr>
              <p:grpSpPr bwMode="auto">
                <a:xfrm>
                  <a:off x="4954" y="3626"/>
                  <a:ext cx="428" cy="117"/>
                  <a:chOff x="4954" y="3626"/>
                  <a:chExt cx="428" cy="117"/>
                </a:xfrm>
              </p:grpSpPr>
              <p:sp>
                <p:nvSpPr>
                  <p:cNvPr id="296" name="Freeform 290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90 w 428"/>
                      <a:gd name="T21" fmla="*/ 45 h 117"/>
                      <a:gd name="T22" fmla="*/ 96 w 428"/>
                      <a:gd name="T23" fmla="*/ 49 h 117"/>
                      <a:gd name="T24" fmla="*/ 102 w 428"/>
                      <a:gd name="T25" fmla="*/ 51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5 h 117"/>
                      <a:gd name="T34" fmla="*/ 135 w 428"/>
                      <a:gd name="T35" fmla="*/ 67 h 117"/>
                      <a:gd name="T36" fmla="*/ 147 w 428"/>
                      <a:gd name="T37" fmla="*/ 71 h 117"/>
                      <a:gd name="T38" fmla="*/ 159 w 428"/>
                      <a:gd name="T39" fmla="*/ 75 h 117"/>
                      <a:gd name="T40" fmla="*/ 165 w 428"/>
                      <a:gd name="T41" fmla="*/ 77 h 117"/>
                      <a:gd name="T42" fmla="*/ 171 w 428"/>
                      <a:gd name="T43" fmla="*/ 80 h 117"/>
                      <a:gd name="T44" fmla="*/ 177 w 428"/>
                      <a:gd name="T45" fmla="*/ 82 h 117"/>
                      <a:gd name="T46" fmla="*/ 183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5 h 117"/>
                      <a:gd name="T54" fmla="*/ 210 w 428"/>
                      <a:gd name="T55" fmla="*/ 97 h 117"/>
                      <a:gd name="T56" fmla="*/ 216 w 428"/>
                      <a:gd name="T57" fmla="*/ 99 h 117"/>
                      <a:gd name="T58" fmla="*/ 222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1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90 w 428"/>
                      <a:gd name="T21" fmla="*/ 46 h 117"/>
                      <a:gd name="T22" fmla="*/ 96 w 428"/>
                      <a:gd name="T23" fmla="*/ 48 h 117"/>
                      <a:gd name="T24" fmla="*/ 102 w 428"/>
                      <a:gd name="T25" fmla="*/ 52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4 h 117"/>
                      <a:gd name="T34" fmla="*/ 136 w 428"/>
                      <a:gd name="T35" fmla="*/ 68 h 117"/>
                      <a:gd name="T36" fmla="*/ 148 w 428"/>
                      <a:gd name="T37" fmla="*/ 70 h 117"/>
                      <a:gd name="T38" fmla="*/ 158 w 428"/>
                      <a:gd name="T39" fmla="*/ 76 h 117"/>
                      <a:gd name="T40" fmla="*/ 164 w 428"/>
                      <a:gd name="T41" fmla="*/ 76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4 h 117"/>
                      <a:gd name="T54" fmla="*/ 210 w 428"/>
                      <a:gd name="T55" fmla="*/ 98 h 117"/>
                      <a:gd name="T56" fmla="*/ 216 w 428"/>
                      <a:gd name="T57" fmla="*/ 100 h 117"/>
                      <a:gd name="T58" fmla="*/ 222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" name="Group 292"/>
                <p:cNvGrpSpPr>
                  <a:grpSpLocks/>
                </p:cNvGrpSpPr>
                <p:nvPr/>
              </p:nvGrpSpPr>
              <p:grpSpPr bwMode="auto">
                <a:xfrm>
                  <a:off x="4968" y="3598"/>
                  <a:ext cx="418" cy="111"/>
                  <a:chOff x="4968" y="3598"/>
                  <a:chExt cx="418" cy="111"/>
                </a:xfrm>
              </p:grpSpPr>
              <p:sp>
                <p:nvSpPr>
                  <p:cNvPr id="294" name="Freeform 293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3 w 418"/>
                      <a:gd name="T17" fmla="*/ 45 h 111"/>
                      <a:gd name="T18" fmla="*/ 78 w 418"/>
                      <a:gd name="T19" fmla="*/ 47 h 111"/>
                      <a:gd name="T20" fmla="*/ 84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2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3 h 111"/>
                      <a:gd name="T34" fmla="*/ 159 w 418"/>
                      <a:gd name="T35" fmla="*/ 65 h 111"/>
                      <a:gd name="T36" fmla="*/ 165 w 418"/>
                      <a:gd name="T37" fmla="*/ 65 h 111"/>
                      <a:gd name="T38" fmla="*/ 171 w 418"/>
                      <a:gd name="T39" fmla="*/ 67 h 111"/>
                      <a:gd name="T40" fmla="*/ 177 w 418"/>
                      <a:gd name="T41" fmla="*/ 71 h 111"/>
                      <a:gd name="T42" fmla="*/ 188 w 418"/>
                      <a:gd name="T43" fmla="*/ 71 h 111"/>
                      <a:gd name="T44" fmla="*/ 192 w 418"/>
                      <a:gd name="T45" fmla="*/ 73 h 111"/>
                      <a:gd name="T46" fmla="*/ 204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4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4 w 418"/>
                      <a:gd name="T17" fmla="*/ 44 h 111"/>
                      <a:gd name="T18" fmla="*/ 78 w 418"/>
                      <a:gd name="T19" fmla="*/ 46 h 111"/>
                      <a:gd name="T20" fmla="*/ 86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4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6 w 418"/>
                      <a:gd name="T31" fmla="*/ 62 h 111"/>
                      <a:gd name="T32" fmla="*/ 148 w 418"/>
                      <a:gd name="T33" fmla="*/ 64 h 111"/>
                      <a:gd name="T34" fmla="*/ 160 w 418"/>
                      <a:gd name="T35" fmla="*/ 66 h 111"/>
                      <a:gd name="T36" fmla="*/ 166 w 418"/>
                      <a:gd name="T37" fmla="*/ 66 h 111"/>
                      <a:gd name="T38" fmla="*/ 172 w 418"/>
                      <a:gd name="T39" fmla="*/ 68 h 111"/>
                      <a:gd name="T40" fmla="*/ 178 w 418"/>
                      <a:gd name="T41" fmla="*/ 70 h 111"/>
                      <a:gd name="T42" fmla="*/ 188 w 418"/>
                      <a:gd name="T43" fmla="*/ 72 h 111"/>
                      <a:gd name="T44" fmla="*/ 192 w 418"/>
                      <a:gd name="T45" fmla="*/ 74 h 111"/>
                      <a:gd name="T46" fmla="*/ 204 w 418"/>
                      <a:gd name="T47" fmla="*/ 76 h 111"/>
                      <a:gd name="T48" fmla="*/ 214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0" name="Group 295"/>
            <p:cNvGrpSpPr>
              <a:grpSpLocks/>
            </p:cNvGrpSpPr>
            <p:nvPr/>
          </p:nvGrpSpPr>
          <p:grpSpPr bwMode="auto">
            <a:xfrm>
              <a:off x="6448425" y="5603875"/>
              <a:ext cx="773113" cy="1219200"/>
              <a:chOff x="4062" y="3530"/>
              <a:chExt cx="487" cy="768"/>
            </a:xfrm>
          </p:grpSpPr>
          <p:sp>
            <p:nvSpPr>
              <p:cNvPr id="301" name="Oval 296"/>
              <p:cNvSpPr>
                <a:spLocks noChangeArrowheads="1"/>
              </p:cNvSpPr>
              <p:nvPr/>
            </p:nvSpPr>
            <p:spPr bwMode="auto">
              <a:xfrm>
                <a:off x="4062" y="364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2" name="Group 297"/>
              <p:cNvGrpSpPr>
                <a:grpSpLocks/>
              </p:cNvGrpSpPr>
              <p:nvPr/>
            </p:nvGrpSpPr>
            <p:grpSpPr bwMode="auto">
              <a:xfrm>
                <a:off x="4078" y="3530"/>
                <a:ext cx="471" cy="768"/>
                <a:chOff x="4078" y="3530"/>
                <a:chExt cx="471" cy="768"/>
              </a:xfrm>
            </p:grpSpPr>
            <p:sp>
              <p:nvSpPr>
                <p:cNvPr id="303" name="Freeform 298"/>
                <p:cNvSpPr>
                  <a:spLocks/>
                </p:cNvSpPr>
                <p:nvPr/>
              </p:nvSpPr>
              <p:spPr bwMode="auto">
                <a:xfrm>
                  <a:off x="4078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C0C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4" name="Group 299"/>
                <p:cNvGrpSpPr>
                  <a:grpSpLocks/>
                </p:cNvGrpSpPr>
                <p:nvPr/>
              </p:nvGrpSpPr>
              <p:grpSpPr bwMode="auto">
                <a:xfrm>
                  <a:off x="4100" y="3660"/>
                  <a:ext cx="449" cy="120"/>
                  <a:chOff x="4100" y="3660"/>
                  <a:chExt cx="449" cy="120"/>
                </a:xfrm>
              </p:grpSpPr>
              <p:sp>
                <p:nvSpPr>
                  <p:cNvPr id="311" name="Freeform 300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01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oup 302"/>
                <p:cNvGrpSpPr>
                  <a:grpSpLocks/>
                </p:cNvGrpSpPr>
                <p:nvPr/>
              </p:nvGrpSpPr>
              <p:grpSpPr bwMode="auto">
                <a:xfrm>
                  <a:off x="4114" y="3626"/>
                  <a:ext cx="429" cy="117"/>
                  <a:chOff x="4114" y="3626"/>
                  <a:chExt cx="429" cy="117"/>
                </a:xfrm>
              </p:grpSpPr>
              <p:sp>
                <p:nvSpPr>
                  <p:cNvPr id="309" name="Freeform 303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4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" name="Group 305"/>
                <p:cNvGrpSpPr>
                  <a:grpSpLocks/>
                </p:cNvGrpSpPr>
                <p:nvPr/>
              </p:nvGrpSpPr>
              <p:grpSpPr bwMode="auto">
                <a:xfrm>
                  <a:off x="4128" y="3598"/>
                  <a:ext cx="419" cy="111"/>
                  <a:chOff x="4128" y="3598"/>
                  <a:chExt cx="419" cy="111"/>
                </a:xfrm>
              </p:grpSpPr>
              <p:sp>
                <p:nvSpPr>
                  <p:cNvPr id="307" name="Freeform 306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13" name="Oval 308"/>
            <p:cNvSpPr>
              <a:spLocks noChangeArrowheads="1"/>
            </p:cNvSpPr>
            <p:nvPr/>
          </p:nvSpPr>
          <p:spPr bwMode="auto">
            <a:xfrm>
              <a:off x="8275638" y="533717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" name="Group 309"/>
            <p:cNvGrpSpPr>
              <a:grpSpLocks/>
            </p:cNvGrpSpPr>
            <p:nvPr/>
          </p:nvGrpSpPr>
          <p:grpSpPr bwMode="auto">
            <a:xfrm>
              <a:off x="8281988" y="5140325"/>
              <a:ext cx="747712" cy="1219200"/>
              <a:chOff x="5217" y="3238"/>
              <a:chExt cx="471" cy="768"/>
            </a:xfrm>
          </p:grpSpPr>
          <p:sp>
            <p:nvSpPr>
              <p:cNvPr id="315" name="Freeform 310"/>
              <p:cNvSpPr>
                <a:spLocks/>
              </p:cNvSpPr>
              <p:nvPr/>
            </p:nvSpPr>
            <p:spPr bwMode="auto">
              <a:xfrm>
                <a:off x="5217" y="3238"/>
                <a:ext cx="469" cy="768"/>
              </a:xfrm>
              <a:custGeom>
                <a:avLst/>
                <a:gdLst>
                  <a:gd name="T0" fmla="*/ 0 w 469"/>
                  <a:gd name="T1" fmla="*/ 156 h 768"/>
                  <a:gd name="T2" fmla="*/ 0 w 469"/>
                  <a:gd name="T3" fmla="*/ 192 h 768"/>
                  <a:gd name="T4" fmla="*/ 36 w 469"/>
                  <a:gd name="T5" fmla="*/ 204 h 768"/>
                  <a:gd name="T6" fmla="*/ 72 w 469"/>
                  <a:gd name="T7" fmla="*/ 240 h 768"/>
                  <a:gd name="T8" fmla="*/ 144 w 469"/>
                  <a:gd name="T9" fmla="*/ 240 h 768"/>
                  <a:gd name="T10" fmla="*/ 156 w 469"/>
                  <a:gd name="T11" fmla="*/ 276 h 768"/>
                  <a:gd name="T12" fmla="*/ 156 w 469"/>
                  <a:gd name="T13" fmla="*/ 312 h 768"/>
                  <a:gd name="T14" fmla="*/ 156 w 469"/>
                  <a:gd name="T15" fmla="*/ 348 h 768"/>
                  <a:gd name="T16" fmla="*/ 132 w 469"/>
                  <a:gd name="T17" fmla="*/ 384 h 768"/>
                  <a:gd name="T18" fmla="*/ 120 w 469"/>
                  <a:gd name="T19" fmla="*/ 420 h 768"/>
                  <a:gd name="T20" fmla="*/ 84 w 469"/>
                  <a:gd name="T21" fmla="*/ 456 h 768"/>
                  <a:gd name="T22" fmla="*/ 84 w 469"/>
                  <a:gd name="T23" fmla="*/ 492 h 768"/>
                  <a:gd name="T24" fmla="*/ 72 w 469"/>
                  <a:gd name="T25" fmla="*/ 528 h 768"/>
                  <a:gd name="T26" fmla="*/ 72 w 469"/>
                  <a:gd name="T27" fmla="*/ 563 h 768"/>
                  <a:gd name="T28" fmla="*/ 48 w 469"/>
                  <a:gd name="T29" fmla="*/ 611 h 768"/>
                  <a:gd name="T30" fmla="*/ 36 w 469"/>
                  <a:gd name="T31" fmla="*/ 659 h 768"/>
                  <a:gd name="T32" fmla="*/ 36 w 469"/>
                  <a:gd name="T33" fmla="*/ 695 h 768"/>
                  <a:gd name="T34" fmla="*/ 24 w 469"/>
                  <a:gd name="T35" fmla="*/ 731 h 768"/>
                  <a:gd name="T36" fmla="*/ 36 w 469"/>
                  <a:gd name="T37" fmla="*/ 767 h 768"/>
                  <a:gd name="T38" fmla="*/ 72 w 469"/>
                  <a:gd name="T39" fmla="*/ 767 h 768"/>
                  <a:gd name="T40" fmla="*/ 108 w 469"/>
                  <a:gd name="T41" fmla="*/ 767 h 768"/>
                  <a:gd name="T42" fmla="*/ 144 w 469"/>
                  <a:gd name="T43" fmla="*/ 767 h 768"/>
                  <a:gd name="T44" fmla="*/ 180 w 469"/>
                  <a:gd name="T45" fmla="*/ 755 h 768"/>
                  <a:gd name="T46" fmla="*/ 216 w 469"/>
                  <a:gd name="T47" fmla="*/ 731 h 768"/>
                  <a:gd name="T48" fmla="*/ 252 w 469"/>
                  <a:gd name="T49" fmla="*/ 731 h 768"/>
                  <a:gd name="T50" fmla="*/ 288 w 469"/>
                  <a:gd name="T51" fmla="*/ 731 h 768"/>
                  <a:gd name="T52" fmla="*/ 324 w 469"/>
                  <a:gd name="T53" fmla="*/ 731 h 768"/>
                  <a:gd name="T54" fmla="*/ 360 w 469"/>
                  <a:gd name="T55" fmla="*/ 731 h 768"/>
                  <a:gd name="T56" fmla="*/ 396 w 469"/>
                  <a:gd name="T57" fmla="*/ 743 h 768"/>
                  <a:gd name="T58" fmla="*/ 432 w 469"/>
                  <a:gd name="T59" fmla="*/ 743 h 768"/>
                  <a:gd name="T60" fmla="*/ 468 w 469"/>
                  <a:gd name="T61" fmla="*/ 731 h 768"/>
                  <a:gd name="T62" fmla="*/ 468 w 469"/>
                  <a:gd name="T63" fmla="*/ 695 h 768"/>
                  <a:gd name="T64" fmla="*/ 468 w 469"/>
                  <a:gd name="T65" fmla="*/ 659 h 768"/>
                  <a:gd name="T66" fmla="*/ 468 w 469"/>
                  <a:gd name="T67" fmla="*/ 623 h 768"/>
                  <a:gd name="T68" fmla="*/ 468 w 469"/>
                  <a:gd name="T69" fmla="*/ 587 h 768"/>
                  <a:gd name="T70" fmla="*/ 468 w 469"/>
                  <a:gd name="T71" fmla="*/ 551 h 768"/>
                  <a:gd name="T72" fmla="*/ 468 w 469"/>
                  <a:gd name="T73" fmla="*/ 516 h 768"/>
                  <a:gd name="T74" fmla="*/ 468 w 469"/>
                  <a:gd name="T75" fmla="*/ 480 h 768"/>
                  <a:gd name="T76" fmla="*/ 468 w 469"/>
                  <a:gd name="T77" fmla="*/ 444 h 768"/>
                  <a:gd name="T78" fmla="*/ 468 w 469"/>
                  <a:gd name="T79" fmla="*/ 408 h 768"/>
                  <a:gd name="T80" fmla="*/ 468 w 469"/>
                  <a:gd name="T81" fmla="*/ 372 h 768"/>
                  <a:gd name="T82" fmla="*/ 468 w 469"/>
                  <a:gd name="T83" fmla="*/ 336 h 768"/>
                  <a:gd name="T84" fmla="*/ 468 w 469"/>
                  <a:gd name="T85" fmla="*/ 300 h 768"/>
                  <a:gd name="T86" fmla="*/ 468 w 469"/>
                  <a:gd name="T87" fmla="*/ 264 h 768"/>
                  <a:gd name="T88" fmla="*/ 468 w 469"/>
                  <a:gd name="T89" fmla="*/ 228 h 768"/>
                  <a:gd name="T90" fmla="*/ 468 w 469"/>
                  <a:gd name="T91" fmla="*/ 192 h 768"/>
                  <a:gd name="T92" fmla="*/ 468 w 469"/>
                  <a:gd name="T93" fmla="*/ 156 h 768"/>
                  <a:gd name="T94" fmla="*/ 444 w 469"/>
                  <a:gd name="T95" fmla="*/ 114 h 768"/>
                  <a:gd name="T96" fmla="*/ 418 w 469"/>
                  <a:gd name="T97" fmla="*/ 78 h 768"/>
                  <a:gd name="T98" fmla="*/ 384 w 469"/>
                  <a:gd name="T99" fmla="*/ 48 h 768"/>
                  <a:gd name="T100" fmla="*/ 348 w 469"/>
                  <a:gd name="T101" fmla="*/ 24 h 768"/>
                  <a:gd name="T102" fmla="*/ 312 w 469"/>
                  <a:gd name="T103" fmla="*/ 12 h 768"/>
                  <a:gd name="T104" fmla="*/ 276 w 469"/>
                  <a:gd name="T105" fmla="*/ 8 h 768"/>
                  <a:gd name="T106" fmla="*/ 240 w 469"/>
                  <a:gd name="T107" fmla="*/ 0 h 768"/>
                  <a:gd name="T108" fmla="*/ 204 w 469"/>
                  <a:gd name="T109" fmla="*/ 0 h 768"/>
                  <a:gd name="T110" fmla="*/ 168 w 469"/>
                  <a:gd name="T111" fmla="*/ 0 h 768"/>
                  <a:gd name="T112" fmla="*/ 132 w 469"/>
                  <a:gd name="T113" fmla="*/ 0 h 768"/>
                  <a:gd name="T114" fmla="*/ 110 w 469"/>
                  <a:gd name="T115" fmla="*/ 10 h 768"/>
                  <a:gd name="T116" fmla="*/ 84 w 469"/>
                  <a:gd name="T117" fmla="*/ 26 h 768"/>
                  <a:gd name="T118" fmla="*/ 56 w 469"/>
                  <a:gd name="T119" fmla="*/ 52 h 768"/>
                  <a:gd name="T120" fmla="*/ 38 w 469"/>
                  <a:gd name="T121" fmla="*/ 86 h 768"/>
                  <a:gd name="T122" fmla="*/ 12 w 469"/>
                  <a:gd name="T123" fmla="*/ 132 h 768"/>
                  <a:gd name="T124" fmla="*/ 0 w 469"/>
                  <a:gd name="T125" fmla="*/ 15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768">
                    <a:moveTo>
                      <a:pt x="0" y="156"/>
                    </a:moveTo>
                    <a:lnTo>
                      <a:pt x="0" y="192"/>
                    </a:lnTo>
                    <a:lnTo>
                      <a:pt x="36" y="204"/>
                    </a:lnTo>
                    <a:lnTo>
                      <a:pt x="72" y="240"/>
                    </a:lnTo>
                    <a:lnTo>
                      <a:pt x="144" y="240"/>
                    </a:lnTo>
                    <a:lnTo>
                      <a:pt x="156" y="276"/>
                    </a:lnTo>
                    <a:lnTo>
                      <a:pt x="156" y="312"/>
                    </a:lnTo>
                    <a:lnTo>
                      <a:pt x="156" y="348"/>
                    </a:lnTo>
                    <a:lnTo>
                      <a:pt x="132" y="384"/>
                    </a:lnTo>
                    <a:lnTo>
                      <a:pt x="120" y="420"/>
                    </a:lnTo>
                    <a:lnTo>
                      <a:pt x="84" y="456"/>
                    </a:lnTo>
                    <a:lnTo>
                      <a:pt x="84" y="492"/>
                    </a:lnTo>
                    <a:lnTo>
                      <a:pt x="72" y="528"/>
                    </a:lnTo>
                    <a:lnTo>
                      <a:pt x="72" y="563"/>
                    </a:lnTo>
                    <a:lnTo>
                      <a:pt x="48" y="611"/>
                    </a:lnTo>
                    <a:lnTo>
                      <a:pt x="36" y="659"/>
                    </a:lnTo>
                    <a:lnTo>
                      <a:pt x="36" y="695"/>
                    </a:lnTo>
                    <a:lnTo>
                      <a:pt x="24" y="731"/>
                    </a:lnTo>
                    <a:lnTo>
                      <a:pt x="36" y="767"/>
                    </a:lnTo>
                    <a:lnTo>
                      <a:pt x="72" y="767"/>
                    </a:lnTo>
                    <a:lnTo>
                      <a:pt x="108" y="767"/>
                    </a:lnTo>
                    <a:lnTo>
                      <a:pt x="144" y="767"/>
                    </a:lnTo>
                    <a:lnTo>
                      <a:pt x="180" y="755"/>
                    </a:lnTo>
                    <a:lnTo>
                      <a:pt x="216" y="731"/>
                    </a:lnTo>
                    <a:lnTo>
                      <a:pt x="252" y="731"/>
                    </a:lnTo>
                    <a:lnTo>
                      <a:pt x="288" y="731"/>
                    </a:lnTo>
                    <a:lnTo>
                      <a:pt x="324" y="731"/>
                    </a:lnTo>
                    <a:lnTo>
                      <a:pt x="360" y="731"/>
                    </a:lnTo>
                    <a:lnTo>
                      <a:pt x="396" y="743"/>
                    </a:lnTo>
                    <a:lnTo>
                      <a:pt x="432" y="743"/>
                    </a:lnTo>
                    <a:lnTo>
                      <a:pt x="468" y="731"/>
                    </a:lnTo>
                    <a:lnTo>
                      <a:pt x="468" y="695"/>
                    </a:lnTo>
                    <a:lnTo>
                      <a:pt x="468" y="659"/>
                    </a:lnTo>
                    <a:lnTo>
                      <a:pt x="468" y="623"/>
                    </a:lnTo>
                    <a:lnTo>
                      <a:pt x="468" y="587"/>
                    </a:lnTo>
                    <a:lnTo>
                      <a:pt x="468" y="551"/>
                    </a:lnTo>
                    <a:lnTo>
                      <a:pt x="468" y="516"/>
                    </a:lnTo>
                    <a:lnTo>
                      <a:pt x="468" y="480"/>
                    </a:lnTo>
                    <a:lnTo>
                      <a:pt x="468" y="444"/>
                    </a:lnTo>
                    <a:lnTo>
                      <a:pt x="468" y="408"/>
                    </a:lnTo>
                    <a:lnTo>
                      <a:pt x="468" y="372"/>
                    </a:lnTo>
                    <a:lnTo>
                      <a:pt x="468" y="336"/>
                    </a:lnTo>
                    <a:lnTo>
                      <a:pt x="468" y="300"/>
                    </a:lnTo>
                    <a:lnTo>
                      <a:pt x="468" y="264"/>
                    </a:lnTo>
                    <a:lnTo>
                      <a:pt x="468" y="228"/>
                    </a:lnTo>
                    <a:lnTo>
                      <a:pt x="468" y="192"/>
                    </a:lnTo>
                    <a:lnTo>
                      <a:pt x="468" y="156"/>
                    </a:lnTo>
                    <a:lnTo>
                      <a:pt x="444" y="114"/>
                    </a:lnTo>
                    <a:lnTo>
                      <a:pt x="418" y="78"/>
                    </a:lnTo>
                    <a:lnTo>
                      <a:pt x="384" y="48"/>
                    </a:lnTo>
                    <a:lnTo>
                      <a:pt x="348" y="24"/>
                    </a:lnTo>
                    <a:lnTo>
                      <a:pt x="312" y="12"/>
                    </a:lnTo>
                    <a:lnTo>
                      <a:pt x="276" y="8"/>
                    </a:lnTo>
                    <a:lnTo>
                      <a:pt x="240" y="0"/>
                    </a:lnTo>
                    <a:lnTo>
                      <a:pt x="204" y="0"/>
                    </a:lnTo>
                    <a:lnTo>
                      <a:pt x="168" y="0"/>
                    </a:lnTo>
                    <a:lnTo>
                      <a:pt x="132" y="0"/>
                    </a:lnTo>
                    <a:lnTo>
                      <a:pt x="110" y="10"/>
                    </a:lnTo>
                    <a:lnTo>
                      <a:pt x="84" y="26"/>
                    </a:lnTo>
                    <a:lnTo>
                      <a:pt x="56" y="52"/>
                    </a:lnTo>
                    <a:lnTo>
                      <a:pt x="38" y="86"/>
                    </a:lnTo>
                    <a:lnTo>
                      <a:pt x="12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6" name="Group 311"/>
              <p:cNvGrpSpPr>
                <a:grpSpLocks/>
              </p:cNvGrpSpPr>
              <p:nvPr/>
            </p:nvGrpSpPr>
            <p:grpSpPr bwMode="auto">
              <a:xfrm>
                <a:off x="5239" y="3368"/>
                <a:ext cx="449" cy="121"/>
                <a:chOff x="5239" y="3368"/>
                <a:chExt cx="449" cy="121"/>
              </a:xfrm>
            </p:grpSpPr>
            <p:sp>
              <p:nvSpPr>
                <p:cNvPr id="323" name="Freeform 312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5 w 449"/>
                    <a:gd name="T3" fmla="*/ 28 h 121"/>
                    <a:gd name="T4" fmla="*/ 63 w 449"/>
                    <a:gd name="T5" fmla="*/ 51 h 121"/>
                    <a:gd name="T6" fmla="*/ 98 w 449"/>
                    <a:gd name="T7" fmla="*/ 64 h 121"/>
                    <a:gd name="T8" fmla="*/ 136 w 449"/>
                    <a:gd name="T9" fmla="*/ 75 h 121"/>
                    <a:gd name="T10" fmla="*/ 177 w 449"/>
                    <a:gd name="T11" fmla="*/ 92 h 121"/>
                    <a:gd name="T12" fmla="*/ 218 w 449"/>
                    <a:gd name="T13" fmla="*/ 105 h 121"/>
                    <a:gd name="T14" fmla="*/ 253 w 449"/>
                    <a:gd name="T15" fmla="*/ 113 h 121"/>
                    <a:gd name="T16" fmla="*/ 285 w 449"/>
                    <a:gd name="T17" fmla="*/ 114 h 121"/>
                    <a:gd name="T18" fmla="*/ 320 w 449"/>
                    <a:gd name="T19" fmla="*/ 116 h 121"/>
                    <a:gd name="T20" fmla="*/ 381 w 449"/>
                    <a:gd name="T21" fmla="*/ 120 h 121"/>
                    <a:gd name="T22" fmla="*/ 448 w 449"/>
                    <a:gd name="T23" fmla="*/ 116 h 121"/>
                    <a:gd name="T24" fmla="*/ 0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5" y="28"/>
                      </a:lnTo>
                      <a:lnTo>
                        <a:pt x="63" y="51"/>
                      </a:lnTo>
                      <a:lnTo>
                        <a:pt x="98" y="64"/>
                      </a:lnTo>
                      <a:lnTo>
                        <a:pt x="136" y="75"/>
                      </a:lnTo>
                      <a:lnTo>
                        <a:pt x="177" y="92"/>
                      </a:lnTo>
                      <a:lnTo>
                        <a:pt x="218" y="105"/>
                      </a:lnTo>
                      <a:lnTo>
                        <a:pt x="253" y="113"/>
                      </a:lnTo>
                      <a:lnTo>
                        <a:pt x="285" y="114"/>
                      </a:lnTo>
                      <a:lnTo>
                        <a:pt x="320" y="116"/>
                      </a:lnTo>
                      <a:lnTo>
                        <a:pt x="381" y="120"/>
                      </a:lnTo>
                      <a:lnTo>
                        <a:pt x="448" y="1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313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14"/>
              <p:cNvGrpSpPr>
                <a:grpSpLocks/>
              </p:cNvGrpSpPr>
              <p:nvPr/>
            </p:nvGrpSpPr>
            <p:grpSpPr bwMode="auto">
              <a:xfrm>
                <a:off x="5253" y="3334"/>
                <a:ext cx="429" cy="117"/>
                <a:chOff x="5253" y="3334"/>
                <a:chExt cx="429" cy="117"/>
              </a:xfrm>
            </p:grpSpPr>
            <p:sp>
              <p:nvSpPr>
                <p:cNvPr id="321" name="Freeform 315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2 w 429"/>
                    <a:gd name="T3" fmla="*/ 13 h 117"/>
                    <a:gd name="T4" fmla="*/ 24 w 429"/>
                    <a:gd name="T5" fmla="*/ 19 h 117"/>
                    <a:gd name="T6" fmla="*/ 29 w 429"/>
                    <a:gd name="T7" fmla="*/ 21 h 117"/>
                    <a:gd name="T8" fmla="*/ 35 w 429"/>
                    <a:gd name="T9" fmla="*/ 28 h 117"/>
                    <a:gd name="T10" fmla="*/ 41 w 429"/>
                    <a:gd name="T11" fmla="*/ 30 h 117"/>
                    <a:gd name="T12" fmla="*/ 47 w 429"/>
                    <a:gd name="T13" fmla="*/ 34 h 117"/>
                    <a:gd name="T14" fmla="*/ 57 w 429"/>
                    <a:gd name="T15" fmla="*/ 36 h 117"/>
                    <a:gd name="T16" fmla="*/ 69 w 429"/>
                    <a:gd name="T17" fmla="*/ 39 h 117"/>
                    <a:gd name="T18" fmla="*/ 80 w 429"/>
                    <a:gd name="T19" fmla="*/ 43 h 117"/>
                    <a:gd name="T20" fmla="*/ 90 w 429"/>
                    <a:gd name="T21" fmla="*/ 45 h 117"/>
                    <a:gd name="T22" fmla="*/ 96 w 429"/>
                    <a:gd name="T23" fmla="*/ 49 h 117"/>
                    <a:gd name="T24" fmla="*/ 102 w 429"/>
                    <a:gd name="T25" fmla="*/ 51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5 h 117"/>
                    <a:gd name="T34" fmla="*/ 135 w 429"/>
                    <a:gd name="T35" fmla="*/ 67 h 117"/>
                    <a:gd name="T36" fmla="*/ 147 w 429"/>
                    <a:gd name="T37" fmla="*/ 71 h 117"/>
                    <a:gd name="T38" fmla="*/ 159 w 429"/>
                    <a:gd name="T39" fmla="*/ 75 h 117"/>
                    <a:gd name="T40" fmla="*/ 165 w 429"/>
                    <a:gd name="T41" fmla="*/ 77 h 117"/>
                    <a:gd name="T42" fmla="*/ 171 w 429"/>
                    <a:gd name="T43" fmla="*/ 80 h 117"/>
                    <a:gd name="T44" fmla="*/ 177 w 429"/>
                    <a:gd name="T45" fmla="*/ 82 h 117"/>
                    <a:gd name="T46" fmla="*/ 183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5 h 117"/>
                    <a:gd name="T54" fmla="*/ 210 w 429"/>
                    <a:gd name="T55" fmla="*/ 97 h 117"/>
                    <a:gd name="T56" fmla="*/ 216 w 429"/>
                    <a:gd name="T57" fmla="*/ 99 h 117"/>
                    <a:gd name="T58" fmla="*/ 222 w 429"/>
                    <a:gd name="T59" fmla="*/ 101 h 117"/>
                    <a:gd name="T60" fmla="*/ 236 w 429"/>
                    <a:gd name="T61" fmla="*/ 105 h 117"/>
                    <a:gd name="T62" fmla="*/ 245 w 429"/>
                    <a:gd name="T63" fmla="*/ 107 h 117"/>
                    <a:gd name="T64" fmla="*/ 255 w 429"/>
                    <a:gd name="T65" fmla="*/ 107 h 117"/>
                    <a:gd name="T66" fmla="*/ 261 w 429"/>
                    <a:gd name="T67" fmla="*/ 109 h 117"/>
                    <a:gd name="T68" fmla="*/ 271 w 429"/>
                    <a:gd name="T69" fmla="*/ 110 h 117"/>
                    <a:gd name="T70" fmla="*/ 283 w 429"/>
                    <a:gd name="T71" fmla="*/ 112 h 117"/>
                    <a:gd name="T72" fmla="*/ 291 w 429"/>
                    <a:gd name="T73" fmla="*/ 112 h 117"/>
                    <a:gd name="T74" fmla="*/ 302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49 w 429"/>
                    <a:gd name="T91" fmla="*/ 116 h 117"/>
                    <a:gd name="T92" fmla="*/ 355 w 429"/>
                    <a:gd name="T93" fmla="*/ 116 h 117"/>
                    <a:gd name="T94" fmla="*/ 369 w 429"/>
                    <a:gd name="T95" fmla="*/ 116 h 117"/>
                    <a:gd name="T96" fmla="*/ 377 w 429"/>
                    <a:gd name="T97" fmla="*/ 116 h 117"/>
                    <a:gd name="T98" fmla="*/ 385 w 429"/>
                    <a:gd name="T99" fmla="*/ 116 h 117"/>
                    <a:gd name="T100" fmla="*/ 389 w 429"/>
                    <a:gd name="T101" fmla="*/ 116 h 117"/>
                    <a:gd name="T102" fmla="*/ 395 w 429"/>
                    <a:gd name="T103" fmla="*/ 116 h 117"/>
                    <a:gd name="T104" fmla="*/ 408 w 429"/>
                    <a:gd name="T105" fmla="*/ 114 h 117"/>
                    <a:gd name="T106" fmla="*/ 416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  <a:gd name="T112" fmla="*/ 0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2" y="13"/>
                      </a:lnTo>
                      <a:lnTo>
                        <a:pt x="24" y="19"/>
                      </a:lnTo>
                      <a:lnTo>
                        <a:pt x="29" y="21"/>
                      </a:lnTo>
                      <a:lnTo>
                        <a:pt x="35" y="28"/>
                      </a:lnTo>
                      <a:lnTo>
                        <a:pt x="41" y="30"/>
                      </a:lnTo>
                      <a:lnTo>
                        <a:pt x="47" y="34"/>
                      </a:lnTo>
                      <a:lnTo>
                        <a:pt x="57" y="36"/>
                      </a:lnTo>
                      <a:lnTo>
                        <a:pt x="69" y="39"/>
                      </a:lnTo>
                      <a:lnTo>
                        <a:pt x="80" y="43"/>
                      </a:lnTo>
                      <a:lnTo>
                        <a:pt x="90" y="45"/>
                      </a:lnTo>
                      <a:lnTo>
                        <a:pt x="96" y="49"/>
                      </a:lnTo>
                      <a:lnTo>
                        <a:pt x="102" y="51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5"/>
                      </a:lnTo>
                      <a:lnTo>
                        <a:pt x="135" y="67"/>
                      </a:lnTo>
                      <a:lnTo>
                        <a:pt x="147" y="71"/>
                      </a:lnTo>
                      <a:lnTo>
                        <a:pt x="159" y="75"/>
                      </a:lnTo>
                      <a:lnTo>
                        <a:pt x="165" y="77"/>
                      </a:lnTo>
                      <a:lnTo>
                        <a:pt x="171" y="80"/>
                      </a:lnTo>
                      <a:lnTo>
                        <a:pt x="177" y="82"/>
                      </a:lnTo>
                      <a:lnTo>
                        <a:pt x="183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5"/>
                      </a:lnTo>
                      <a:lnTo>
                        <a:pt x="210" y="97"/>
                      </a:lnTo>
                      <a:lnTo>
                        <a:pt x="216" y="99"/>
                      </a:lnTo>
                      <a:lnTo>
                        <a:pt x="222" y="101"/>
                      </a:lnTo>
                      <a:lnTo>
                        <a:pt x="236" y="105"/>
                      </a:lnTo>
                      <a:lnTo>
                        <a:pt x="245" y="107"/>
                      </a:lnTo>
                      <a:lnTo>
                        <a:pt x="255" y="107"/>
                      </a:lnTo>
                      <a:lnTo>
                        <a:pt x="261" y="109"/>
                      </a:lnTo>
                      <a:lnTo>
                        <a:pt x="271" y="110"/>
                      </a:lnTo>
                      <a:lnTo>
                        <a:pt x="283" y="112"/>
                      </a:lnTo>
                      <a:lnTo>
                        <a:pt x="291" y="112"/>
                      </a:lnTo>
                      <a:lnTo>
                        <a:pt x="302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49" y="116"/>
                      </a:lnTo>
                      <a:lnTo>
                        <a:pt x="355" y="116"/>
                      </a:lnTo>
                      <a:lnTo>
                        <a:pt x="369" y="116"/>
                      </a:lnTo>
                      <a:lnTo>
                        <a:pt x="377" y="116"/>
                      </a:lnTo>
                      <a:lnTo>
                        <a:pt x="385" y="116"/>
                      </a:lnTo>
                      <a:lnTo>
                        <a:pt x="389" y="116"/>
                      </a:lnTo>
                      <a:lnTo>
                        <a:pt x="395" y="116"/>
                      </a:lnTo>
                      <a:lnTo>
                        <a:pt x="408" y="114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316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>
                <a:grpSpLocks/>
              </p:cNvGrpSpPr>
              <p:nvPr/>
            </p:nvGrpSpPr>
            <p:grpSpPr bwMode="auto">
              <a:xfrm>
                <a:off x="5267" y="3306"/>
                <a:ext cx="419" cy="111"/>
                <a:chOff x="5267" y="3306"/>
                <a:chExt cx="419" cy="111"/>
              </a:xfrm>
            </p:grpSpPr>
            <p:sp>
              <p:nvSpPr>
                <p:cNvPr id="319" name="Freeform 318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4 h 111"/>
                    <a:gd name="T6" fmla="*/ 31 w 419"/>
                    <a:gd name="T7" fmla="*/ 30 h 111"/>
                    <a:gd name="T8" fmla="*/ 35 w 419"/>
                    <a:gd name="T9" fmla="*/ 32 h 111"/>
                    <a:gd name="T10" fmla="*/ 45 w 419"/>
                    <a:gd name="T11" fmla="*/ 35 h 111"/>
                    <a:gd name="T12" fmla="*/ 59 w 419"/>
                    <a:gd name="T13" fmla="*/ 39 h 111"/>
                    <a:gd name="T14" fmla="*/ 67 w 419"/>
                    <a:gd name="T15" fmla="*/ 41 h 111"/>
                    <a:gd name="T16" fmla="*/ 73 w 419"/>
                    <a:gd name="T17" fmla="*/ 45 h 111"/>
                    <a:gd name="T18" fmla="*/ 78 w 419"/>
                    <a:gd name="T19" fmla="*/ 47 h 111"/>
                    <a:gd name="T20" fmla="*/ 84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2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5 w 419"/>
                    <a:gd name="T31" fmla="*/ 62 h 111"/>
                    <a:gd name="T32" fmla="*/ 147 w 419"/>
                    <a:gd name="T33" fmla="*/ 63 h 111"/>
                    <a:gd name="T34" fmla="*/ 159 w 419"/>
                    <a:gd name="T35" fmla="*/ 65 h 111"/>
                    <a:gd name="T36" fmla="*/ 165 w 419"/>
                    <a:gd name="T37" fmla="*/ 65 h 111"/>
                    <a:gd name="T38" fmla="*/ 171 w 419"/>
                    <a:gd name="T39" fmla="*/ 67 h 111"/>
                    <a:gd name="T40" fmla="*/ 177 w 419"/>
                    <a:gd name="T41" fmla="*/ 71 h 111"/>
                    <a:gd name="T42" fmla="*/ 188 w 419"/>
                    <a:gd name="T43" fmla="*/ 71 h 111"/>
                    <a:gd name="T44" fmla="*/ 192 w 419"/>
                    <a:gd name="T45" fmla="*/ 73 h 111"/>
                    <a:gd name="T46" fmla="*/ 204 w 419"/>
                    <a:gd name="T47" fmla="*/ 76 h 111"/>
                    <a:gd name="T48" fmla="*/ 214 w 419"/>
                    <a:gd name="T49" fmla="*/ 76 h 111"/>
                    <a:gd name="T50" fmla="*/ 226 w 419"/>
                    <a:gd name="T51" fmla="*/ 78 h 111"/>
                    <a:gd name="T52" fmla="*/ 234 w 419"/>
                    <a:gd name="T53" fmla="*/ 82 h 111"/>
                    <a:gd name="T54" fmla="*/ 237 w 419"/>
                    <a:gd name="T55" fmla="*/ 84 h 111"/>
                    <a:gd name="T56" fmla="*/ 243 w 419"/>
                    <a:gd name="T57" fmla="*/ 86 h 111"/>
                    <a:gd name="T58" fmla="*/ 253 w 419"/>
                    <a:gd name="T59" fmla="*/ 86 h 111"/>
                    <a:gd name="T60" fmla="*/ 265 w 419"/>
                    <a:gd name="T61" fmla="*/ 89 h 111"/>
                    <a:gd name="T62" fmla="*/ 275 w 419"/>
                    <a:gd name="T63" fmla="*/ 89 h 111"/>
                    <a:gd name="T64" fmla="*/ 281 w 419"/>
                    <a:gd name="T65" fmla="*/ 91 h 111"/>
                    <a:gd name="T66" fmla="*/ 287 w 419"/>
                    <a:gd name="T67" fmla="*/ 93 h 111"/>
                    <a:gd name="T68" fmla="*/ 292 w 419"/>
                    <a:gd name="T69" fmla="*/ 95 h 111"/>
                    <a:gd name="T70" fmla="*/ 304 w 419"/>
                    <a:gd name="T71" fmla="*/ 97 h 111"/>
                    <a:gd name="T72" fmla="*/ 310 w 419"/>
                    <a:gd name="T73" fmla="*/ 101 h 111"/>
                    <a:gd name="T74" fmla="*/ 316 w 419"/>
                    <a:gd name="T75" fmla="*/ 101 h 111"/>
                    <a:gd name="T76" fmla="*/ 322 w 419"/>
                    <a:gd name="T77" fmla="*/ 103 h 111"/>
                    <a:gd name="T78" fmla="*/ 328 w 419"/>
                    <a:gd name="T79" fmla="*/ 103 h 111"/>
                    <a:gd name="T80" fmla="*/ 340 w 419"/>
                    <a:gd name="T81" fmla="*/ 104 h 111"/>
                    <a:gd name="T82" fmla="*/ 345 w 419"/>
                    <a:gd name="T83" fmla="*/ 104 h 111"/>
                    <a:gd name="T84" fmla="*/ 353 w 419"/>
                    <a:gd name="T85" fmla="*/ 104 h 111"/>
                    <a:gd name="T86" fmla="*/ 361 w 419"/>
                    <a:gd name="T87" fmla="*/ 106 h 111"/>
                    <a:gd name="T88" fmla="*/ 375 w 419"/>
                    <a:gd name="T89" fmla="*/ 106 h 111"/>
                    <a:gd name="T90" fmla="*/ 379 w 419"/>
                    <a:gd name="T91" fmla="*/ 106 h 111"/>
                    <a:gd name="T92" fmla="*/ 385 w 419"/>
                    <a:gd name="T93" fmla="*/ 106 h 111"/>
                    <a:gd name="T94" fmla="*/ 391 w 419"/>
                    <a:gd name="T95" fmla="*/ 106 h 111"/>
                    <a:gd name="T96" fmla="*/ 400 w 419"/>
                    <a:gd name="T97" fmla="*/ 108 h 111"/>
                    <a:gd name="T98" fmla="*/ 406 w 419"/>
                    <a:gd name="T99" fmla="*/ 108 h 111"/>
                    <a:gd name="T100" fmla="*/ 412 w 419"/>
                    <a:gd name="T101" fmla="*/ 110 h 111"/>
                    <a:gd name="T102" fmla="*/ 418 w 419"/>
                    <a:gd name="T103" fmla="*/ 110 h 111"/>
                    <a:gd name="T104" fmla="*/ 0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31" y="30"/>
                      </a:lnTo>
                      <a:lnTo>
                        <a:pt x="35" y="32"/>
                      </a:lnTo>
                      <a:lnTo>
                        <a:pt x="45" y="35"/>
                      </a:lnTo>
                      <a:lnTo>
                        <a:pt x="59" y="39"/>
                      </a:lnTo>
                      <a:lnTo>
                        <a:pt x="67" y="41"/>
                      </a:lnTo>
                      <a:lnTo>
                        <a:pt x="73" y="45"/>
                      </a:lnTo>
                      <a:lnTo>
                        <a:pt x="78" y="47"/>
                      </a:lnTo>
                      <a:lnTo>
                        <a:pt x="84" y="50"/>
                      </a:lnTo>
                      <a:lnTo>
                        <a:pt x="90" y="52"/>
                      </a:lnTo>
                      <a:lnTo>
                        <a:pt x="96" y="52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5" y="62"/>
                      </a:lnTo>
                      <a:lnTo>
                        <a:pt x="147" y="63"/>
                      </a:lnTo>
                      <a:lnTo>
                        <a:pt x="159" y="65"/>
                      </a:lnTo>
                      <a:lnTo>
                        <a:pt x="165" y="65"/>
                      </a:lnTo>
                      <a:lnTo>
                        <a:pt x="171" y="67"/>
                      </a:lnTo>
                      <a:lnTo>
                        <a:pt x="177" y="71"/>
                      </a:lnTo>
                      <a:lnTo>
                        <a:pt x="188" y="71"/>
                      </a:lnTo>
                      <a:lnTo>
                        <a:pt x="192" y="73"/>
                      </a:lnTo>
                      <a:lnTo>
                        <a:pt x="204" y="76"/>
                      </a:lnTo>
                      <a:lnTo>
                        <a:pt x="214" y="76"/>
                      </a:lnTo>
                      <a:lnTo>
                        <a:pt x="226" y="78"/>
                      </a:lnTo>
                      <a:lnTo>
                        <a:pt x="234" y="82"/>
                      </a:lnTo>
                      <a:lnTo>
                        <a:pt x="237" y="84"/>
                      </a:lnTo>
                      <a:lnTo>
                        <a:pt x="243" y="86"/>
                      </a:lnTo>
                      <a:lnTo>
                        <a:pt x="253" y="86"/>
                      </a:lnTo>
                      <a:lnTo>
                        <a:pt x="265" y="89"/>
                      </a:lnTo>
                      <a:lnTo>
                        <a:pt x="275" y="89"/>
                      </a:lnTo>
                      <a:lnTo>
                        <a:pt x="281" y="91"/>
                      </a:lnTo>
                      <a:lnTo>
                        <a:pt x="287" y="93"/>
                      </a:lnTo>
                      <a:lnTo>
                        <a:pt x="292" y="95"/>
                      </a:lnTo>
                      <a:lnTo>
                        <a:pt x="304" y="97"/>
                      </a:lnTo>
                      <a:lnTo>
                        <a:pt x="310" y="101"/>
                      </a:lnTo>
                      <a:lnTo>
                        <a:pt x="316" y="101"/>
                      </a:lnTo>
                      <a:lnTo>
                        <a:pt x="322" y="103"/>
                      </a:lnTo>
                      <a:lnTo>
                        <a:pt x="328" y="103"/>
                      </a:lnTo>
                      <a:lnTo>
                        <a:pt x="340" y="104"/>
                      </a:lnTo>
                      <a:lnTo>
                        <a:pt x="345" y="104"/>
                      </a:lnTo>
                      <a:lnTo>
                        <a:pt x="353" y="104"/>
                      </a:lnTo>
                      <a:lnTo>
                        <a:pt x="361" y="106"/>
                      </a:lnTo>
                      <a:lnTo>
                        <a:pt x="375" y="106"/>
                      </a:lnTo>
                      <a:lnTo>
                        <a:pt x="379" y="106"/>
                      </a:lnTo>
                      <a:lnTo>
                        <a:pt x="385" y="106"/>
                      </a:lnTo>
                      <a:lnTo>
                        <a:pt x="391" y="106"/>
                      </a:lnTo>
                      <a:lnTo>
                        <a:pt x="400" y="108"/>
                      </a:lnTo>
                      <a:lnTo>
                        <a:pt x="406" y="108"/>
                      </a:lnTo>
                      <a:lnTo>
                        <a:pt x="412" y="110"/>
                      </a:lnTo>
                      <a:lnTo>
                        <a:pt x="418" y="1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319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5" name="Group 320"/>
            <p:cNvGrpSpPr>
              <a:grpSpLocks/>
            </p:cNvGrpSpPr>
            <p:nvPr/>
          </p:nvGrpSpPr>
          <p:grpSpPr bwMode="auto">
            <a:xfrm>
              <a:off x="8253413" y="5603875"/>
              <a:ext cx="830262" cy="1219200"/>
              <a:chOff x="5199" y="3530"/>
              <a:chExt cx="523" cy="768"/>
            </a:xfrm>
          </p:grpSpPr>
          <p:sp>
            <p:nvSpPr>
              <p:cNvPr id="326" name="Oval 321"/>
              <p:cNvSpPr>
                <a:spLocks noChangeArrowheads="1"/>
              </p:cNvSpPr>
              <p:nvPr/>
            </p:nvSpPr>
            <p:spPr bwMode="auto">
              <a:xfrm>
                <a:off x="5199" y="3690"/>
                <a:ext cx="448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" name="Group 322"/>
              <p:cNvGrpSpPr>
                <a:grpSpLocks/>
              </p:cNvGrpSpPr>
              <p:nvPr/>
            </p:nvGrpSpPr>
            <p:grpSpPr bwMode="auto">
              <a:xfrm>
                <a:off x="5251" y="3530"/>
                <a:ext cx="471" cy="768"/>
                <a:chOff x="5251" y="3530"/>
                <a:chExt cx="471" cy="768"/>
              </a:xfrm>
            </p:grpSpPr>
            <p:sp>
              <p:nvSpPr>
                <p:cNvPr id="328" name="Freeform 323" descr="50%"/>
                <p:cNvSpPr>
                  <a:spLocks/>
                </p:cNvSpPr>
                <p:nvPr/>
              </p:nvSpPr>
              <p:spPr bwMode="auto">
                <a:xfrm>
                  <a:off x="5251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9" name="Group 324"/>
                <p:cNvGrpSpPr>
                  <a:grpSpLocks/>
                </p:cNvGrpSpPr>
                <p:nvPr/>
              </p:nvGrpSpPr>
              <p:grpSpPr bwMode="auto">
                <a:xfrm>
                  <a:off x="5273" y="3660"/>
                  <a:ext cx="449" cy="120"/>
                  <a:chOff x="5273" y="3660"/>
                  <a:chExt cx="449" cy="120"/>
                </a:xfrm>
              </p:grpSpPr>
              <p:sp>
                <p:nvSpPr>
                  <p:cNvPr id="336" name="Freeform 325" descr="50%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26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" name="Group 327"/>
                <p:cNvGrpSpPr>
                  <a:grpSpLocks/>
                </p:cNvGrpSpPr>
                <p:nvPr/>
              </p:nvGrpSpPr>
              <p:grpSpPr bwMode="auto">
                <a:xfrm>
                  <a:off x="5287" y="3626"/>
                  <a:ext cx="429" cy="117"/>
                  <a:chOff x="5287" y="3626"/>
                  <a:chExt cx="429" cy="117"/>
                </a:xfrm>
              </p:grpSpPr>
              <p:sp>
                <p:nvSpPr>
                  <p:cNvPr id="334" name="Freeform 328" descr="50%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29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1" name="Group 330"/>
                <p:cNvGrpSpPr>
                  <a:grpSpLocks/>
                </p:cNvGrpSpPr>
                <p:nvPr/>
              </p:nvGrpSpPr>
              <p:grpSpPr bwMode="auto">
                <a:xfrm>
                  <a:off x="5301" y="3598"/>
                  <a:ext cx="419" cy="111"/>
                  <a:chOff x="5301" y="3598"/>
                  <a:chExt cx="419" cy="111"/>
                </a:xfrm>
              </p:grpSpPr>
              <p:sp>
                <p:nvSpPr>
                  <p:cNvPr id="332" name="Freeform 331" descr="50%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2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8" name="Group 333"/>
            <p:cNvGrpSpPr>
              <a:grpSpLocks/>
            </p:cNvGrpSpPr>
            <p:nvPr/>
          </p:nvGrpSpPr>
          <p:grpSpPr bwMode="auto">
            <a:xfrm>
              <a:off x="5408613" y="5432425"/>
              <a:ext cx="1143000" cy="1390650"/>
              <a:chOff x="3407" y="3422"/>
              <a:chExt cx="720" cy="876"/>
            </a:xfrm>
          </p:grpSpPr>
          <p:sp>
            <p:nvSpPr>
              <p:cNvPr id="339" name="Freeform 334"/>
              <p:cNvSpPr>
                <a:spLocks/>
              </p:cNvSpPr>
              <p:nvPr/>
            </p:nvSpPr>
            <p:spPr bwMode="auto">
              <a:xfrm>
                <a:off x="3407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7 w 720"/>
                  <a:gd name="T27" fmla="*/ 479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5" y="443"/>
                    </a:lnTo>
                    <a:lnTo>
                      <a:pt x="647" y="479"/>
                    </a:lnTo>
                    <a:lnTo>
                      <a:pt x="659" y="515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08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" name="Group 335"/>
              <p:cNvGrpSpPr>
                <a:grpSpLocks/>
              </p:cNvGrpSpPr>
              <p:nvPr/>
            </p:nvGrpSpPr>
            <p:grpSpPr bwMode="auto">
              <a:xfrm>
                <a:off x="3543" y="3570"/>
                <a:ext cx="463" cy="43"/>
                <a:chOff x="3543" y="3570"/>
                <a:chExt cx="463" cy="43"/>
              </a:xfrm>
            </p:grpSpPr>
            <p:sp>
              <p:nvSpPr>
                <p:cNvPr id="347" name="Freeform 336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337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338"/>
              <p:cNvGrpSpPr>
                <a:grpSpLocks/>
              </p:cNvGrpSpPr>
              <p:nvPr/>
            </p:nvGrpSpPr>
            <p:grpSpPr bwMode="auto">
              <a:xfrm>
                <a:off x="3549" y="3542"/>
                <a:ext cx="455" cy="43"/>
                <a:chOff x="3549" y="3542"/>
                <a:chExt cx="455" cy="43"/>
              </a:xfrm>
            </p:grpSpPr>
            <p:sp>
              <p:nvSpPr>
                <p:cNvPr id="345" name="Freeform 339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340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341"/>
              <p:cNvGrpSpPr>
                <a:grpSpLocks/>
              </p:cNvGrpSpPr>
              <p:nvPr/>
            </p:nvGrpSpPr>
            <p:grpSpPr bwMode="auto">
              <a:xfrm>
                <a:off x="3549" y="3512"/>
                <a:ext cx="449" cy="43"/>
                <a:chOff x="3549" y="3512"/>
                <a:chExt cx="449" cy="43"/>
              </a:xfrm>
            </p:grpSpPr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9" name="Group 344"/>
            <p:cNvGrpSpPr>
              <a:grpSpLocks/>
            </p:cNvGrpSpPr>
            <p:nvPr/>
          </p:nvGrpSpPr>
          <p:grpSpPr bwMode="auto">
            <a:xfrm>
              <a:off x="2725738" y="5470525"/>
              <a:ext cx="1123950" cy="1352550"/>
              <a:chOff x="1717" y="3446"/>
              <a:chExt cx="708" cy="852"/>
            </a:xfrm>
          </p:grpSpPr>
          <p:sp>
            <p:nvSpPr>
              <p:cNvPr id="350" name="Freeform 345"/>
              <p:cNvSpPr>
                <a:spLocks/>
              </p:cNvSpPr>
              <p:nvPr/>
            </p:nvSpPr>
            <p:spPr bwMode="auto">
              <a:xfrm>
                <a:off x="1717" y="3446"/>
                <a:ext cx="708" cy="852"/>
              </a:xfrm>
              <a:custGeom>
                <a:avLst/>
                <a:gdLst>
                  <a:gd name="T0" fmla="*/ 129 w 708"/>
                  <a:gd name="T1" fmla="*/ 198 h 852"/>
                  <a:gd name="T2" fmla="*/ 129 w 708"/>
                  <a:gd name="T3" fmla="*/ 128 h 852"/>
                  <a:gd name="T4" fmla="*/ 167 w 708"/>
                  <a:gd name="T5" fmla="*/ 62 h 852"/>
                  <a:gd name="T6" fmla="*/ 235 w 708"/>
                  <a:gd name="T7" fmla="*/ 24 h 852"/>
                  <a:gd name="T8" fmla="*/ 307 w 708"/>
                  <a:gd name="T9" fmla="*/ 4 h 852"/>
                  <a:gd name="T10" fmla="*/ 377 w 708"/>
                  <a:gd name="T11" fmla="*/ 0 h 852"/>
                  <a:gd name="T12" fmla="*/ 447 w 708"/>
                  <a:gd name="T13" fmla="*/ 0 h 852"/>
                  <a:gd name="T14" fmla="*/ 519 w 708"/>
                  <a:gd name="T15" fmla="*/ 36 h 852"/>
                  <a:gd name="T16" fmla="*/ 579 w 708"/>
                  <a:gd name="T17" fmla="*/ 90 h 852"/>
                  <a:gd name="T18" fmla="*/ 589 w 708"/>
                  <a:gd name="T19" fmla="*/ 176 h 852"/>
                  <a:gd name="T20" fmla="*/ 589 w 708"/>
                  <a:gd name="T21" fmla="*/ 246 h 852"/>
                  <a:gd name="T22" fmla="*/ 589 w 708"/>
                  <a:gd name="T23" fmla="*/ 328 h 852"/>
                  <a:gd name="T24" fmla="*/ 613 w 708"/>
                  <a:gd name="T25" fmla="*/ 397 h 852"/>
                  <a:gd name="T26" fmla="*/ 637 w 708"/>
                  <a:gd name="T27" fmla="*/ 467 h 852"/>
                  <a:gd name="T28" fmla="*/ 661 w 708"/>
                  <a:gd name="T29" fmla="*/ 537 h 852"/>
                  <a:gd name="T30" fmla="*/ 673 w 708"/>
                  <a:gd name="T31" fmla="*/ 619 h 852"/>
                  <a:gd name="T32" fmla="*/ 683 w 708"/>
                  <a:gd name="T33" fmla="*/ 689 h 852"/>
                  <a:gd name="T34" fmla="*/ 707 w 708"/>
                  <a:gd name="T35" fmla="*/ 759 h 852"/>
                  <a:gd name="T36" fmla="*/ 707 w 708"/>
                  <a:gd name="T37" fmla="*/ 829 h 852"/>
                  <a:gd name="T38" fmla="*/ 637 w 708"/>
                  <a:gd name="T39" fmla="*/ 851 h 852"/>
                  <a:gd name="T40" fmla="*/ 519 w 708"/>
                  <a:gd name="T41" fmla="*/ 839 h 852"/>
                  <a:gd name="T42" fmla="*/ 447 w 708"/>
                  <a:gd name="T43" fmla="*/ 839 h 852"/>
                  <a:gd name="T44" fmla="*/ 377 w 708"/>
                  <a:gd name="T45" fmla="*/ 839 h 852"/>
                  <a:gd name="T46" fmla="*/ 307 w 708"/>
                  <a:gd name="T47" fmla="*/ 839 h 852"/>
                  <a:gd name="T48" fmla="*/ 235 w 708"/>
                  <a:gd name="T49" fmla="*/ 839 h 852"/>
                  <a:gd name="T50" fmla="*/ 153 w 708"/>
                  <a:gd name="T51" fmla="*/ 839 h 852"/>
                  <a:gd name="T52" fmla="*/ 83 w 708"/>
                  <a:gd name="T53" fmla="*/ 839 h 852"/>
                  <a:gd name="T54" fmla="*/ 12 w 708"/>
                  <a:gd name="T55" fmla="*/ 839 h 852"/>
                  <a:gd name="T56" fmla="*/ 0 w 708"/>
                  <a:gd name="T57" fmla="*/ 769 h 852"/>
                  <a:gd name="T58" fmla="*/ 12 w 708"/>
                  <a:gd name="T59" fmla="*/ 699 h 852"/>
                  <a:gd name="T60" fmla="*/ 59 w 708"/>
                  <a:gd name="T61" fmla="*/ 629 h 852"/>
                  <a:gd name="T62" fmla="*/ 83 w 708"/>
                  <a:gd name="T63" fmla="*/ 559 h 852"/>
                  <a:gd name="T64" fmla="*/ 83 w 708"/>
                  <a:gd name="T65" fmla="*/ 489 h 852"/>
                  <a:gd name="T66" fmla="*/ 105 w 708"/>
                  <a:gd name="T67" fmla="*/ 419 h 852"/>
                  <a:gd name="T68" fmla="*/ 117 w 708"/>
                  <a:gd name="T69" fmla="*/ 349 h 852"/>
                  <a:gd name="T70" fmla="*/ 117 w 708"/>
                  <a:gd name="T71" fmla="*/ 280 h 852"/>
                  <a:gd name="T72" fmla="*/ 129 w 708"/>
                  <a:gd name="T73" fmla="*/ 23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8" h="852">
                    <a:moveTo>
                      <a:pt x="129" y="234"/>
                    </a:moveTo>
                    <a:lnTo>
                      <a:pt x="129" y="198"/>
                    </a:lnTo>
                    <a:lnTo>
                      <a:pt x="129" y="164"/>
                    </a:lnTo>
                    <a:lnTo>
                      <a:pt x="129" y="128"/>
                    </a:lnTo>
                    <a:lnTo>
                      <a:pt x="137" y="90"/>
                    </a:lnTo>
                    <a:lnTo>
                      <a:pt x="167" y="62"/>
                    </a:lnTo>
                    <a:lnTo>
                      <a:pt x="201" y="42"/>
                    </a:lnTo>
                    <a:lnTo>
                      <a:pt x="235" y="24"/>
                    </a:lnTo>
                    <a:lnTo>
                      <a:pt x="271" y="12"/>
                    </a:lnTo>
                    <a:lnTo>
                      <a:pt x="307" y="4"/>
                    </a:lnTo>
                    <a:lnTo>
                      <a:pt x="341" y="0"/>
                    </a:lnTo>
                    <a:lnTo>
                      <a:pt x="377" y="0"/>
                    </a:lnTo>
                    <a:lnTo>
                      <a:pt x="413" y="0"/>
                    </a:lnTo>
                    <a:lnTo>
                      <a:pt x="447" y="0"/>
                    </a:lnTo>
                    <a:lnTo>
                      <a:pt x="483" y="16"/>
                    </a:lnTo>
                    <a:lnTo>
                      <a:pt x="519" y="36"/>
                    </a:lnTo>
                    <a:lnTo>
                      <a:pt x="561" y="70"/>
                    </a:lnTo>
                    <a:lnTo>
                      <a:pt x="579" y="90"/>
                    </a:lnTo>
                    <a:lnTo>
                      <a:pt x="589" y="140"/>
                    </a:lnTo>
                    <a:lnTo>
                      <a:pt x="589" y="176"/>
                    </a:lnTo>
                    <a:lnTo>
                      <a:pt x="589" y="210"/>
                    </a:lnTo>
                    <a:lnTo>
                      <a:pt x="589" y="246"/>
                    </a:lnTo>
                    <a:lnTo>
                      <a:pt x="589" y="292"/>
                    </a:lnTo>
                    <a:lnTo>
                      <a:pt x="589" y="328"/>
                    </a:lnTo>
                    <a:lnTo>
                      <a:pt x="601" y="361"/>
                    </a:lnTo>
                    <a:lnTo>
                      <a:pt x="613" y="397"/>
                    </a:lnTo>
                    <a:lnTo>
                      <a:pt x="625" y="431"/>
                    </a:lnTo>
                    <a:lnTo>
                      <a:pt x="637" y="467"/>
                    </a:lnTo>
                    <a:lnTo>
                      <a:pt x="649" y="501"/>
                    </a:lnTo>
                    <a:lnTo>
                      <a:pt x="661" y="537"/>
                    </a:lnTo>
                    <a:lnTo>
                      <a:pt x="673" y="583"/>
                    </a:lnTo>
                    <a:lnTo>
                      <a:pt x="673" y="619"/>
                    </a:lnTo>
                    <a:lnTo>
                      <a:pt x="683" y="653"/>
                    </a:lnTo>
                    <a:lnTo>
                      <a:pt x="683" y="689"/>
                    </a:lnTo>
                    <a:lnTo>
                      <a:pt x="683" y="723"/>
                    </a:lnTo>
                    <a:lnTo>
                      <a:pt x="707" y="759"/>
                    </a:lnTo>
                    <a:lnTo>
                      <a:pt x="707" y="793"/>
                    </a:lnTo>
                    <a:lnTo>
                      <a:pt x="707" y="829"/>
                    </a:lnTo>
                    <a:lnTo>
                      <a:pt x="673" y="851"/>
                    </a:lnTo>
                    <a:lnTo>
                      <a:pt x="637" y="851"/>
                    </a:lnTo>
                    <a:lnTo>
                      <a:pt x="601" y="851"/>
                    </a:lnTo>
                    <a:lnTo>
                      <a:pt x="519" y="839"/>
                    </a:lnTo>
                    <a:lnTo>
                      <a:pt x="483" y="839"/>
                    </a:lnTo>
                    <a:lnTo>
                      <a:pt x="447" y="839"/>
                    </a:lnTo>
                    <a:lnTo>
                      <a:pt x="413" y="839"/>
                    </a:lnTo>
                    <a:lnTo>
                      <a:pt x="377" y="839"/>
                    </a:lnTo>
                    <a:lnTo>
                      <a:pt x="341" y="839"/>
                    </a:lnTo>
                    <a:lnTo>
                      <a:pt x="307" y="839"/>
                    </a:lnTo>
                    <a:lnTo>
                      <a:pt x="271" y="839"/>
                    </a:lnTo>
                    <a:lnTo>
                      <a:pt x="235" y="839"/>
                    </a:lnTo>
                    <a:lnTo>
                      <a:pt x="201" y="839"/>
                    </a:lnTo>
                    <a:lnTo>
                      <a:pt x="153" y="839"/>
                    </a:lnTo>
                    <a:lnTo>
                      <a:pt x="117" y="839"/>
                    </a:lnTo>
                    <a:lnTo>
                      <a:pt x="83" y="839"/>
                    </a:lnTo>
                    <a:lnTo>
                      <a:pt x="47" y="839"/>
                    </a:lnTo>
                    <a:lnTo>
                      <a:pt x="12" y="839"/>
                    </a:lnTo>
                    <a:lnTo>
                      <a:pt x="0" y="805"/>
                    </a:lnTo>
                    <a:lnTo>
                      <a:pt x="0" y="769"/>
                    </a:lnTo>
                    <a:lnTo>
                      <a:pt x="0" y="735"/>
                    </a:lnTo>
                    <a:lnTo>
                      <a:pt x="12" y="699"/>
                    </a:lnTo>
                    <a:lnTo>
                      <a:pt x="35" y="665"/>
                    </a:lnTo>
                    <a:lnTo>
                      <a:pt x="59" y="629"/>
                    </a:lnTo>
                    <a:lnTo>
                      <a:pt x="71" y="595"/>
                    </a:lnTo>
                    <a:lnTo>
                      <a:pt x="83" y="559"/>
                    </a:lnTo>
                    <a:lnTo>
                      <a:pt x="83" y="525"/>
                    </a:lnTo>
                    <a:lnTo>
                      <a:pt x="83" y="489"/>
                    </a:lnTo>
                    <a:lnTo>
                      <a:pt x="105" y="455"/>
                    </a:lnTo>
                    <a:lnTo>
                      <a:pt x="105" y="419"/>
                    </a:lnTo>
                    <a:lnTo>
                      <a:pt x="117" y="385"/>
                    </a:lnTo>
                    <a:lnTo>
                      <a:pt x="117" y="349"/>
                    </a:lnTo>
                    <a:lnTo>
                      <a:pt x="117" y="316"/>
                    </a:lnTo>
                    <a:lnTo>
                      <a:pt x="117" y="280"/>
                    </a:lnTo>
                    <a:lnTo>
                      <a:pt x="121" y="252"/>
                    </a:lnTo>
                    <a:lnTo>
                      <a:pt x="129" y="234"/>
                    </a:lnTo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" name="Group 346"/>
              <p:cNvGrpSpPr>
                <a:grpSpLocks/>
              </p:cNvGrpSpPr>
              <p:nvPr/>
            </p:nvGrpSpPr>
            <p:grpSpPr bwMode="auto">
              <a:xfrm>
                <a:off x="1848" y="3590"/>
                <a:ext cx="455" cy="41"/>
                <a:chOff x="1848" y="3590"/>
                <a:chExt cx="455" cy="41"/>
              </a:xfrm>
            </p:grpSpPr>
            <p:sp>
              <p:nvSpPr>
                <p:cNvPr id="358" name="Freeform 347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7 h 41"/>
                    <a:gd name="T2" fmla="*/ 10 w 455"/>
                    <a:gd name="T3" fmla="*/ 7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5 w 455"/>
                    <a:gd name="T9" fmla="*/ 18 h 41"/>
                    <a:gd name="T10" fmla="*/ 43 w 455"/>
                    <a:gd name="T11" fmla="*/ 20 h 41"/>
                    <a:gd name="T12" fmla="*/ 53 w 455"/>
                    <a:gd name="T13" fmla="*/ 22 h 41"/>
                    <a:gd name="T14" fmla="*/ 65 w 455"/>
                    <a:gd name="T15" fmla="*/ 22 h 41"/>
                    <a:gd name="T16" fmla="*/ 90 w 455"/>
                    <a:gd name="T17" fmla="*/ 25 h 41"/>
                    <a:gd name="T18" fmla="*/ 100 w 455"/>
                    <a:gd name="T19" fmla="*/ 28 h 41"/>
                    <a:gd name="T20" fmla="*/ 108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7 w 455"/>
                    <a:gd name="T27" fmla="*/ 33 h 41"/>
                    <a:gd name="T28" fmla="*/ 155 w 455"/>
                    <a:gd name="T29" fmla="*/ 37 h 41"/>
                    <a:gd name="T30" fmla="*/ 165 w 455"/>
                    <a:gd name="T31" fmla="*/ 37 h 41"/>
                    <a:gd name="T32" fmla="*/ 177 w 455"/>
                    <a:gd name="T33" fmla="*/ 40 h 41"/>
                    <a:gd name="T34" fmla="*/ 187 w 455"/>
                    <a:gd name="T35" fmla="*/ 40 h 41"/>
                    <a:gd name="T36" fmla="*/ 195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59 w 455"/>
                    <a:gd name="T45" fmla="*/ 40 h 41"/>
                    <a:gd name="T46" fmla="*/ 267 w 455"/>
                    <a:gd name="T47" fmla="*/ 40 h 41"/>
                    <a:gd name="T48" fmla="*/ 277 w 455"/>
                    <a:gd name="T49" fmla="*/ 40 h 41"/>
                    <a:gd name="T50" fmla="*/ 287 w 455"/>
                    <a:gd name="T51" fmla="*/ 40 h 41"/>
                    <a:gd name="T52" fmla="*/ 295 w 455"/>
                    <a:gd name="T53" fmla="*/ 40 h 41"/>
                    <a:gd name="T54" fmla="*/ 305 w 455"/>
                    <a:gd name="T55" fmla="*/ 37 h 41"/>
                    <a:gd name="T56" fmla="*/ 320 w 455"/>
                    <a:gd name="T57" fmla="*/ 37 h 41"/>
                    <a:gd name="T58" fmla="*/ 326 w 455"/>
                    <a:gd name="T59" fmla="*/ 37 h 41"/>
                    <a:gd name="T60" fmla="*/ 338 w 455"/>
                    <a:gd name="T61" fmla="*/ 33 h 41"/>
                    <a:gd name="T62" fmla="*/ 350 w 455"/>
                    <a:gd name="T63" fmla="*/ 33 h 41"/>
                    <a:gd name="T64" fmla="*/ 368 w 455"/>
                    <a:gd name="T65" fmla="*/ 33 h 41"/>
                    <a:gd name="T66" fmla="*/ 373 w 455"/>
                    <a:gd name="T67" fmla="*/ 33 h 41"/>
                    <a:gd name="T68" fmla="*/ 385 w 455"/>
                    <a:gd name="T69" fmla="*/ 32 h 41"/>
                    <a:gd name="T70" fmla="*/ 403 w 455"/>
                    <a:gd name="T71" fmla="*/ 28 h 41"/>
                    <a:gd name="T72" fmla="*/ 417 w 455"/>
                    <a:gd name="T73" fmla="*/ 25 h 41"/>
                    <a:gd name="T74" fmla="*/ 425 w 455"/>
                    <a:gd name="T75" fmla="*/ 22 h 41"/>
                    <a:gd name="T76" fmla="*/ 432 w 455"/>
                    <a:gd name="T77" fmla="*/ 18 h 41"/>
                    <a:gd name="T78" fmla="*/ 440 w 455"/>
                    <a:gd name="T79" fmla="*/ 13 h 41"/>
                    <a:gd name="T80" fmla="*/ 454 w 455"/>
                    <a:gd name="T81" fmla="*/ 8 h 41"/>
                    <a:gd name="T82" fmla="*/ 450 w 455"/>
                    <a:gd name="T83" fmla="*/ 0 h 41"/>
                    <a:gd name="T84" fmla="*/ 0 w 45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1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3" y="20"/>
                      </a:lnTo>
                      <a:lnTo>
                        <a:pt x="53" y="22"/>
                      </a:lnTo>
                      <a:lnTo>
                        <a:pt x="65" y="22"/>
                      </a:lnTo>
                      <a:lnTo>
                        <a:pt x="90" y="25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7" y="33"/>
                      </a:lnTo>
                      <a:lnTo>
                        <a:pt x="155" y="37"/>
                      </a:lnTo>
                      <a:lnTo>
                        <a:pt x="165" y="37"/>
                      </a:lnTo>
                      <a:lnTo>
                        <a:pt x="177" y="40"/>
                      </a:lnTo>
                      <a:lnTo>
                        <a:pt x="187" y="40"/>
                      </a:lnTo>
                      <a:lnTo>
                        <a:pt x="195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59" y="40"/>
                      </a:lnTo>
                      <a:lnTo>
                        <a:pt x="267" y="40"/>
                      </a:lnTo>
                      <a:lnTo>
                        <a:pt x="277" y="40"/>
                      </a:lnTo>
                      <a:lnTo>
                        <a:pt x="287" y="40"/>
                      </a:lnTo>
                      <a:lnTo>
                        <a:pt x="295" y="40"/>
                      </a:lnTo>
                      <a:lnTo>
                        <a:pt x="305" y="37"/>
                      </a:lnTo>
                      <a:lnTo>
                        <a:pt x="320" y="37"/>
                      </a:lnTo>
                      <a:lnTo>
                        <a:pt x="326" y="37"/>
                      </a:lnTo>
                      <a:lnTo>
                        <a:pt x="338" y="33"/>
                      </a:lnTo>
                      <a:lnTo>
                        <a:pt x="350" y="33"/>
                      </a:lnTo>
                      <a:lnTo>
                        <a:pt x="368" y="33"/>
                      </a:lnTo>
                      <a:lnTo>
                        <a:pt x="373" y="33"/>
                      </a:lnTo>
                      <a:lnTo>
                        <a:pt x="385" y="32"/>
                      </a:lnTo>
                      <a:lnTo>
                        <a:pt x="403" y="28"/>
                      </a:lnTo>
                      <a:lnTo>
                        <a:pt x="417" y="25"/>
                      </a:lnTo>
                      <a:lnTo>
                        <a:pt x="425" y="22"/>
                      </a:lnTo>
                      <a:lnTo>
                        <a:pt x="432" y="18"/>
                      </a:lnTo>
                      <a:lnTo>
                        <a:pt x="440" y="13"/>
                      </a:lnTo>
                      <a:lnTo>
                        <a:pt x="454" y="8"/>
                      </a:lnTo>
                      <a:lnTo>
                        <a:pt x="4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348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6 h 41"/>
                    <a:gd name="T2" fmla="*/ 10 w 455"/>
                    <a:gd name="T3" fmla="*/ 6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6 w 455"/>
                    <a:gd name="T9" fmla="*/ 18 h 41"/>
                    <a:gd name="T10" fmla="*/ 44 w 455"/>
                    <a:gd name="T11" fmla="*/ 20 h 41"/>
                    <a:gd name="T12" fmla="*/ 54 w 455"/>
                    <a:gd name="T13" fmla="*/ 22 h 41"/>
                    <a:gd name="T14" fmla="*/ 66 w 455"/>
                    <a:gd name="T15" fmla="*/ 22 h 41"/>
                    <a:gd name="T16" fmla="*/ 92 w 455"/>
                    <a:gd name="T17" fmla="*/ 26 h 41"/>
                    <a:gd name="T18" fmla="*/ 100 w 455"/>
                    <a:gd name="T19" fmla="*/ 28 h 41"/>
                    <a:gd name="T20" fmla="*/ 110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8 w 455"/>
                    <a:gd name="T27" fmla="*/ 34 h 41"/>
                    <a:gd name="T28" fmla="*/ 156 w 455"/>
                    <a:gd name="T29" fmla="*/ 38 h 41"/>
                    <a:gd name="T30" fmla="*/ 166 w 455"/>
                    <a:gd name="T31" fmla="*/ 38 h 41"/>
                    <a:gd name="T32" fmla="*/ 178 w 455"/>
                    <a:gd name="T33" fmla="*/ 40 h 41"/>
                    <a:gd name="T34" fmla="*/ 186 w 455"/>
                    <a:gd name="T35" fmla="*/ 40 h 41"/>
                    <a:gd name="T36" fmla="*/ 196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60 w 455"/>
                    <a:gd name="T45" fmla="*/ 40 h 41"/>
                    <a:gd name="T46" fmla="*/ 268 w 455"/>
                    <a:gd name="T47" fmla="*/ 40 h 41"/>
                    <a:gd name="T48" fmla="*/ 278 w 455"/>
                    <a:gd name="T49" fmla="*/ 40 h 41"/>
                    <a:gd name="T50" fmla="*/ 286 w 455"/>
                    <a:gd name="T51" fmla="*/ 40 h 41"/>
                    <a:gd name="T52" fmla="*/ 296 w 455"/>
                    <a:gd name="T53" fmla="*/ 40 h 41"/>
                    <a:gd name="T54" fmla="*/ 304 w 455"/>
                    <a:gd name="T55" fmla="*/ 38 h 41"/>
                    <a:gd name="T56" fmla="*/ 322 w 455"/>
                    <a:gd name="T57" fmla="*/ 36 h 41"/>
                    <a:gd name="T58" fmla="*/ 328 w 455"/>
                    <a:gd name="T59" fmla="*/ 38 h 41"/>
                    <a:gd name="T60" fmla="*/ 340 w 455"/>
                    <a:gd name="T61" fmla="*/ 34 h 41"/>
                    <a:gd name="T62" fmla="*/ 350 w 455"/>
                    <a:gd name="T63" fmla="*/ 34 h 41"/>
                    <a:gd name="T64" fmla="*/ 368 w 455"/>
                    <a:gd name="T65" fmla="*/ 34 h 41"/>
                    <a:gd name="T66" fmla="*/ 374 w 455"/>
                    <a:gd name="T67" fmla="*/ 34 h 41"/>
                    <a:gd name="T68" fmla="*/ 386 w 455"/>
                    <a:gd name="T69" fmla="*/ 32 h 41"/>
                    <a:gd name="T70" fmla="*/ 402 w 455"/>
                    <a:gd name="T71" fmla="*/ 28 h 41"/>
                    <a:gd name="T72" fmla="*/ 416 w 455"/>
                    <a:gd name="T73" fmla="*/ 26 h 41"/>
                    <a:gd name="T74" fmla="*/ 426 w 455"/>
                    <a:gd name="T75" fmla="*/ 22 h 41"/>
                    <a:gd name="T76" fmla="*/ 434 w 455"/>
                    <a:gd name="T77" fmla="*/ 18 h 41"/>
                    <a:gd name="T78" fmla="*/ 440 w 455"/>
                    <a:gd name="T79" fmla="*/ 14 h 41"/>
                    <a:gd name="T80" fmla="*/ 454 w 455"/>
                    <a:gd name="T81" fmla="*/ 8 h 41"/>
                    <a:gd name="T82" fmla="*/ 452 w 45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1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4" y="20"/>
                      </a:lnTo>
                      <a:lnTo>
                        <a:pt x="54" y="22"/>
                      </a:lnTo>
                      <a:lnTo>
                        <a:pt x="66" y="22"/>
                      </a:lnTo>
                      <a:lnTo>
                        <a:pt x="92" y="26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8" y="34"/>
                      </a:lnTo>
                      <a:lnTo>
                        <a:pt x="156" y="38"/>
                      </a:lnTo>
                      <a:lnTo>
                        <a:pt x="166" y="38"/>
                      </a:lnTo>
                      <a:lnTo>
                        <a:pt x="178" y="40"/>
                      </a:lnTo>
                      <a:lnTo>
                        <a:pt x="186" y="40"/>
                      </a:lnTo>
                      <a:lnTo>
                        <a:pt x="196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40"/>
                      </a:lnTo>
                      <a:lnTo>
                        <a:pt x="286" y="40"/>
                      </a:lnTo>
                      <a:lnTo>
                        <a:pt x="296" y="40"/>
                      </a:lnTo>
                      <a:lnTo>
                        <a:pt x="304" y="38"/>
                      </a:lnTo>
                      <a:lnTo>
                        <a:pt x="322" y="36"/>
                      </a:lnTo>
                      <a:lnTo>
                        <a:pt x="328" y="38"/>
                      </a:lnTo>
                      <a:lnTo>
                        <a:pt x="340" y="34"/>
                      </a:lnTo>
                      <a:lnTo>
                        <a:pt x="350" y="34"/>
                      </a:lnTo>
                      <a:lnTo>
                        <a:pt x="368" y="34"/>
                      </a:lnTo>
                      <a:lnTo>
                        <a:pt x="374" y="34"/>
                      </a:lnTo>
                      <a:lnTo>
                        <a:pt x="386" y="32"/>
                      </a:lnTo>
                      <a:lnTo>
                        <a:pt x="402" y="28"/>
                      </a:lnTo>
                      <a:lnTo>
                        <a:pt x="416" y="26"/>
                      </a:lnTo>
                      <a:lnTo>
                        <a:pt x="426" y="22"/>
                      </a:lnTo>
                      <a:lnTo>
                        <a:pt x="434" y="18"/>
                      </a:lnTo>
                      <a:lnTo>
                        <a:pt x="440" y="14"/>
                      </a:lnTo>
                      <a:lnTo>
                        <a:pt x="454" y="8"/>
                      </a:lnTo>
                      <a:lnTo>
                        <a:pt x="45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349"/>
              <p:cNvGrpSpPr>
                <a:grpSpLocks/>
              </p:cNvGrpSpPr>
              <p:nvPr/>
            </p:nvGrpSpPr>
            <p:grpSpPr bwMode="auto">
              <a:xfrm>
                <a:off x="1854" y="3562"/>
                <a:ext cx="449" cy="43"/>
                <a:chOff x="1854" y="3562"/>
                <a:chExt cx="449" cy="43"/>
              </a:xfrm>
            </p:grpSpPr>
            <p:sp>
              <p:nvSpPr>
                <p:cNvPr id="356" name="Freeform 350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7 w 449"/>
                    <a:gd name="T11" fmla="*/ 22 h 43"/>
                    <a:gd name="T12" fmla="*/ 47 w 449"/>
                    <a:gd name="T13" fmla="*/ 25 h 43"/>
                    <a:gd name="T14" fmla="*/ 63 w 449"/>
                    <a:gd name="T15" fmla="*/ 25 h 43"/>
                    <a:gd name="T16" fmla="*/ 79 w 449"/>
                    <a:gd name="T17" fmla="*/ 27 h 43"/>
                    <a:gd name="T18" fmla="*/ 86 w 449"/>
                    <a:gd name="T19" fmla="*/ 30 h 43"/>
                    <a:gd name="T20" fmla="*/ 94 w 449"/>
                    <a:gd name="T21" fmla="*/ 30 h 43"/>
                    <a:gd name="T22" fmla="*/ 104 w 449"/>
                    <a:gd name="T23" fmla="*/ 34 h 43"/>
                    <a:gd name="T24" fmla="*/ 114 w 449"/>
                    <a:gd name="T25" fmla="*/ 34 h 43"/>
                    <a:gd name="T26" fmla="*/ 134 w 449"/>
                    <a:gd name="T27" fmla="*/ 35 h 43"/>
                    <a:gd name="T28" fmla="*/ 141 w 449"/>
                    <a:gd name="T29" fmla="*/ 39 h 43"/>
                    <a:gd name="T30" fmla="*/ 151 w 449"/>
                    <a:gd name="T31" fmla="*/ 39 h 43"/>
                    <a:gd name="T32" fmla="*/ 163 w 449"/>
                    <a:gd name="T33" fmla="*/ 42 h 43"/>
                    <a:gd name="T34" fmla="*/ 173 w 449"/>
                    <a:gd name="T35" fmla="*/ 42 h 43"/>
                    <a:gd name="T36" fmla="*/ 181 w 449"/>
                    <a:gd name="T37" fmla="*/ 42 h 43"/>
                    <a:gd name="T38" fmla="*/ 193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5 w 449"/>
                    <a:gd name="T47" fmla="*/ 42 h 43"/>
                    <a:gd name="T48" fmla="*/ 263 w 449"/>
                    <a:gd name="T49" fmla="*/ 42 h 43"/>
                    <a:gd name="T50" fmla="*/ 273 w 449"/>
                    <a:gd name="T51" fmla="*/ 42 h 43"/>
                    <a:gd name="T52" fmla="*/ 281 w 449"/>
                    <a:gd name="T53" fmla="*/ 42 h 43"/>
                    <a:gd name="T54" fmla="*/ 291 w 449"/>
                    <a:gd name="T55" fmla="*/ 39 h 43"/>
                    <a:gd name="T56" fmla="*/ 308 w 449"/>
                    <a:gd name="T57" fmla="*/ 39 h 43"/>
                    <a:gd name="T58" fmla="*/ 314 w 449"/>
                    <a:gd name="T59" fmla="*/ 39 h 43"/>
                    <a:gd name="T60" fmla="*/ 326 w 449"/>
                    <a:gd name="T61" fmla="*/ 35 h 43"/>
                    <a:gd name="T62" fmla="*/ 336 w 449"/>
                    <a:gd name="T63" fmla="*/ 35 h 43"/>
                    <a:gd name="T64" fmla="*/ 356 w 449"/>
                    <a:gd name="T65" fmla="*/ 35 h 43"/>
                    <a:gd name="T66" fmla="*/ 362 w 449"/>
                    <a:gd name="T67" fmla="*/ 35 h 43"/>
                    <a:gd name="T68" fmla="*/ 371 w 449"/>
                    <a:gd name="T69" fmla="*/ 34 h 43"/>
                    <a:gd name="T70" fmla="*/ 389 w 449"/>
                    <a:gd name="T71" fmla="*/ 30 h 43"/>
                    <a:gd name="T72" fmla="*/ 403 w 449"/>
                    <a:gd name="T73" fmla="*/ 27 h 43"/>
                    <a:gd name="T74" fmla="*/ 413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5 h 43"/>
                    <a:gd name="T80" fmla="*/ 448 w 449"/>
                    <a:gd name="T81" fmla="*/ 5 h 43"/>
                    <a:gd name="T82" fmla="*/ 438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7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30"/>
                      </a:lnTo>
                      <a:lnTo>
                        <a:pt x="94" y="30"/>
                      </a:lnTo>
                      <a:lnTo>
                        <a:pt x="104" y="34"/>
                      </a:lnTo>
                      <a:lnTo>
                        <a:pt x="114" y="34"/>
                      </a:lnTo>
                      <a:lnTo>
                        <a:pt x="134" y="35"/>
                      </a:lnTo>
                      <a:lnTo>
                        <a:pt x="141" y="39"/>
                      </a:lnTo>
                      <a:lnTo>
                        <a:pt x="151" y="39"/>
                      </a:lnTo>
                      <a:lnTo>
                        <a:pt x="163" y="42"/>
                      </a:lnTo>
                      <a:lnTo>
                        <a:pt x="173" y="42"/>
                      </a:lnTo>
                      <a:lnTo>
                        <a:pt x="181" y="42"/>
                      </a:lnTo>
                      <a:lnTo>
                        <a:pt x="193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5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39"/>
                      </a:lnTo>
                      <a:lnTo>
                        <a:pt x="308" y="39"/>
                      </a:lnTo>
                      <a:lnTo>
                        <a:pt x="314" y="39"/>
                      </a:lnTo>
                      <a:lnTo>
                        <a:pt x="326" y="35"/>
                      </a:lnTo>
                      <a:lnTo>
                        <a:pt x="336" y="35"/>
                      </a:lnTo>
                      <a:lnTo>
                        <a:pt x="356" y="35"/>
                      </a:lnTo>
                      <a:lnTo>
                        <a:pt x="362" y="35"/>
                      </a:lnTo>
                      <a:lnTo>
                        <a:pt x="371" y="34"/>
                      </a:lnTo>
                      <a:lnTo>
                        <a:pt x="389" y="30"/>
                      </a:lnTo>
                      <a:lnTo>
                        <a:pt x="403" y="27"/>
                      </a:lnTo>
                      <a:lnTo>
                        <a:pt x="413" y="24"/>
                      </a:lnTo>
                      <a:lnTo>
                        <a:pt x="420" y="20"/>
                      </a:lnTo>
                      <a:lnTo>
                        <a:pt x="426" y="15"/>
                      </a:lnTo>
                      <a:lnTo>
                        <a:pt x="448" y="5"/>
                      </a:lnTo>
                      <a:lnTo>
                        <a:pt x="43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351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8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78 w 449"/>
                    <a:gd name="T17" fmla="*/ 26 h 43"/>
                    <a:gd name="T18" fmla="*/ 86 w 449"/>
                    <a:gd name="T19" fmla="*/ 30 h 43"/>
                    <a:gd name="T20" fmla="*/ 96 w 449"/>
                    <a:gd name="T21" fmla="*/ 30 h 43"/>
                    <a:gd name="T22" fmla="*/ 104 w 449"/>
                    <a:gd name="T23" fmla="*/ 32 h 43"/>
                    <a:gd name="T24" fmla="*/ 114 w 449"/>
                    <a:gd name="T25" fmla="*/ 32 h 43"/>
                    <a:gd name="T26" fmla="*/ 134 w 449"/>
                    <a:gd name="T27" fmla="*/ 36 h 43"/>
                    <a:gd name="T28" fmla="*/ 142 w 449"/>
                    <a:gd name="T29" fmla="*/ 38 h 43"/>
                    <a:gd name="T30" fmla="*/ 152 w 449"/>
                    <a:gd name="T31" fmla="*/ 38 h 43"/>
                    <a:gd name="T32" fmla="*/ 164 w 449"/>
                    <a:gd name="T33" fmla="*/ 42 h 43"/>
                    <a:gd name="T34" fmla="*/ 172 w 449"/>
                    <a:gd name="T35" fmla="*/ 42 h 43"/>
                    <a:gd name="T36" fmla="*/ 182 w 449"/>
                    <a:gd name="T37" fmla="*/ 42 h 43"/>
                    <a:gd name="T38" fmla="*/ 194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4 w 449"/>
                    <a:gd name="T47" fmla="*/ 42 h 43"/>
                    <a:gd name="T48" fmla="*/ 264 w 449"/>
                    <a:gd name="T49" fmla="*/ 42 h 43"/>
                    <a:gd name="T50" fmla="*/ 272 w 449"/>
                    <a:gd name="T51" fmla="*/ 42 h 43"/>
                    <a:gd name="T52" fmla="*/ 282 w 449"/>
                    <a:gd name="T53" fmla="*/ 42 h 43"/>
                    <a:gd name="T54" fmla="*/ 290 w 449"/>
                    <a:gd name="T55" fmla="*/ 38 h 43"/>
                    <a:gd name="T56" fmla="*/ 308 w 449"/>
                    <a:gd name="T57" fmla="*/ 38 h 43"/>
                    <a:gd name="T58" fmla="*/ 314 w 449"/>
                    <a:gd name="T59" fmla="*/ 38 h 43"/>
                    <a:gd name="T60" fmla="*/ 326 w 449"/>
                    <a:gd name="T61" fmla="*/ 36 h 43"/>
                    <a:gd name="T62" fmla="*/ 336 w 449"/>
                    <a:gd name="T63" fmla="*/ 36 h 43"/>
                    <a:gd name="T64" fmla="*/ 354 w 449"/>
                    <a:gd name="T65" fmla="*/ 36 h 43"/>
                    <a:gd name="T66" fmla="*/ 362 w 449"/>
                    <a:gd name="T67" fmla="*/ 34 h 43"/>
                    <a:gd name="T68" fmla="*/ 372 w 449"/>
                    <a:gd name="T69" fmla="*/ 34 h 43"/>
                    <a:gd name="T70" fmla="*/ 388 w 449"/>
                    <a:gd name="T71" fmla="*/ 30 h 43"/>
                    <a:gd name="T72" fmla="*/ 402 w 449"/>
                    <a:gd name="T73" fmla="*/ 26 h 43"/>
                    <a:gd name="T74" fmla="*/ 412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4 h 43"/>
                    <a:gd name="T80" fmla="*/ 448 w 449"/>
                    <a:gd name="T81" fmla="*/ 6 h 43"/>
                    <a:gd name="T82" fmla="*/ 438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6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2"/>
                      </a:lnTo>
                      <a:lnTo>
                        <a:pt x="172" y="42"/>
                      </a:lnTo>
                      <a:lnTo>
                        <a:pt x="182" y="42"/>
                      </a:lnTo>
                      <a:lnTo>
                        <a:pt x="194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4" y="42"/>
                      </a:lnTo>
                      <a:lnTo>
                        <a:pt x="264" y="42"/>
                      </a:lnTo>
                      <a:lnTo>
                        <a:pt x="272" y="42"/>
                      </a:lnTo>
                      <a:lnTo>
                        <a:pt x="282" y="42"/>
                      </a:lnTo>
                      <a:lnTo>
                        <a:pt x="290" y="38"/>
                      </a:lnTo>
                      <a:lnTo>
                        <a:pt x="308" y="38"/>
                      </a:lnTo>
                      <a:lnTo>
                        <a:pt x="314" y="38"/>
                      </a:lnTo>
                      <a:lnTo>
                        <a:pt x="326" y="36"/>
                      </a:lnTo>
                      <a:lnTo>
                        <a:pt x="336" y="36"/>
                      </a:lnTo>
                      <a:lnTo>
                        <a:pt x="354" y="36"/>
                      </a:lnTo>
                      <a:lnTo>
                        <a:pt x="362" y="34"/>
                      </a:lnTo>
                      <a:lnTo>
                        <a:pt x="372" y="34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20"/>
                      </a:lnTo>
                      <a:lnTo>
                        <a:pt x="426" y="14"/>
                      </a:lnTo>
                      <a:lnTo>
                        <a:pt x="448" y="6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352"/>
              <p:cNvGrpSpPr>
                <a:grpSpLocks/>
              </p:cNvGrpSpPr>
              <p:nvPr/>
            </p:nvGrpSpPr>
            <p:grpSpPr bwMode="auto">
              <a:xfrm>
                <a:off x="1856" y="3534"/>
                <a:ext cx="441" cy="41"/>
                <a:chOff x="1856" y="3534"/>
                <a:chExt cx="441" cy="41"/>
              </a:xfrm>
            </p:grpSpPr>
            <p:sp>
              <p:nvSpPr>
                <p:cNvPr id="354" name="Freeform 353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3 h 41"/>
                    <a:gd name="T2" fmla="*/ 12 w 441"/>
                    <a:gd name="T3" fmla="*/ 7 h 41"/>
                    <a:gd name="T4" fmla="*/ 14 w 441"/>
                    <a:gd name="T5" fmla="*/ 8 h 41"/>
                    <a:gd name="T6" fmla="*/ 20 w 441"/>
                    <a:gd name="T7" fmla="*/ 12 h 41"/>
                    <a:gd name="T8" fmla="*/ 28 w 441"/>
                    <a:gd name="T9" fmla="*/ 17 h 41"/>
                    <a:gd name="T10" fmla="*/ 37 w 441"/>
                    <a:gd name="T11" fmla="*/ 20 h 41"/>
                    <a:gd name="T12" fmla="*/ 47 w 441"/>
                    <a:gd name="T13" fmla="*/ 25 h 41"/>
                    <a:gd name="T14" fmla="*/ 63 w 441"/>
                    <a:gd name="T15" fmla="*/ 25 h 41"/>
                    <a:gd name="T16" fmla="*/ 79 w 441"/>
                    <a:gd name="T17" fmla="*/ 27 h 41"/>
                    <a:gd name="T18" fmla="*/ 86 w 441"/>
                    <a:gd name="T19" fmla="*/ 28 h 41"/>
                    <a:gd name="T20" fmla="*/ 94 w 441"/>
                    <a:gd name="T21" fmla="*/ 28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3 h 41"/>
                    <a:gd name="T28" fmla="*/ 141 w 441"/>
                    <a:gd name="T29" fmla="*/ 37 h 41"/>
                    <a:gd name="T30" fmla="*/ 151 w 441"/>
                    <a:gd name="T31" fmla="*/ 37 h 41"/>
                    <a:gd name="T32" fmla="*/ 163 w 441"/>
                    <a:gd name="T33" fmla="*/ 40 h 41"/>
                    <a:gd name="T34" fmla="*/ 173 w 441"/>
                    <a:gd name="T35" fmla="*/ 40 h 41"/>
                    <a:gd name="T36" fmla="*/ 181 w 441"/>
                    <a:gd name="T37" fmla="*/ 40 h 41"/>
                    <a:gd name="T38" fmla="*/ 193 w 441"/>
                    <a:gd name="T39" fmla="*/ 40 h 41"/>
                    <a:gd name="T40" fmla="*/ 212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3 w 441"/>
                    <a:gd name="T47" fmla="*/ 40 h 41"/>
                    <a:gd name="T48" fmla="*/ 263 w 441"/>
                    <a:gd name="T49" fmla="*/ 40 h 41"/>
                    <a:gd name="T50" fmla="*/ 271 w 441"/>
                    <a:gd name="T51" fmla="*/ 40 h 41"/>
                    <a:gd name="T52" fmla="*/ 281 w 441"/>
                    <a:gd name="T53" fmla="*/ 40 h 41"/>
                    <a:gd name="T54" fmla="*/ 291 w 441"/>
                    <a:gd name="T55" fmla="*/ 37 h 41"/>
                    <a:gd name="T56" fmla="*/ 306 w 441"/>
                    <a:gd name="T57" fmla="*/ 37 h 41"/>
                    <a:gd name="T58" fmla="*/ 312 w 441"/>
                    <a:gd name="T59" fmla="*/ 37 h 41"/>
                    <a:gd name="T60" fmla="*/ 324 w 441"/>
                    <a:gd name="T61" fmla="*/ 33 h 41"/>
                    <a:gd name="T62" fmla="*/ 336 w 441"/>
                    <a:gd name="T63" fmla="*/ 33 h 41"/>
                    <a:gd name="T64" fmla="*/ 354 w 441"/>
                    <a:gd name="T65" fmla="*/ 33 h 41"/>
                    <a:gd name="T66" fmla="*/ 359 w 441"/>
                    <a:gd name="T67" fmla="*/ 33 h 41"/>
                    <a:gd name="T68" fmla="*/ 371 w 441"/>
                    <a:gd name="T69" fmla="*/ 32 h 41"/>
                    <a:gd name="T70" fmla="*/ 389 w 441"/>
                    <a:gd name="T71" fmla="*/ 28 h 41"/>
                    <a:gd name="T72" fmla="*/ 403 w 441"/>
                    <a:gd name="T73" fmla="*/ 27 h 41"/>
                    <a:gd name="T74" fmla="*/ 411 w 441"/>
                    <a:gd name="T75" fmla="*/ 23 h 41"/>
                    <a:gd name="T76" fmla="*/ 418 w 441"/>
                    <a:gd name="T77" fmla="*/ 18 h 41"/>
                    <a:gd name="T78" fmla="*/ 426 w 441"/>
                    <a:gd name="T79" fmla="*/ 13 h 41"/>
                    <a:gd name="T80" fmla="*/ 440 w 441"/>
                    <a:gd name="T81" fmla="*/ 8 h 41"/>
                    <a:gd name="T82" fmla="*/ 436 w 441"/>
                    <a:gd name="T83" fmla="*/ 0 h 41"/>
                    <a:gd name="T84" fmla="*/ 0 w 44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41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7"/>
                      </a:lnTo>
                      <a:lnTo>
                        <a:pt x="37" y="20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28"/>
                      </a:lnTo>
                      <a:lnTo>
                        <a:pt x="94" y="28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3"/>
                      </a:lnTo>
                      <a:lnTo>
                        <a:pt x="141" y="37"/>
                      </a:lnTo>
                      <a:lnTo>
                        <a:pt x="151" y="37"/>
                      </a:lnTo>
                      <a:lnTo>
                        <a:pt x="163" y="40"/>
                      </a:lnTo>
                      <a:lnTo>
                        <a:pt x="173" y="40"/>
                      </a:lnTo>
                      <a:lnTo>
                        <a:pt x="181" y="40"/>
                      </a:lnTo>
                      <a:lnTo>
                        <a:pt x="193" y="40"/>
                      </a:lnTo>
                      <a:lnTo>
                        <a:pt x="212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3" y="40"/>
                      </a:lnTo>
                      <a:lnTo>
                        <a:pt x="263" y="40"/>
                      </a:lnTo>
                      <a:lnTo>
                        <a:pt x="271" y="40"/>
                      </a:lnTo>
                      <a:lnTo>
                        <a:pt x="281" y="40"/>
                      </a:lnTo>
                      <a:lnTo>
                        <a:pt x="291" y="37"/>
                      </a:lnTo>
                      <a:lnTo>
                        <a:pt x="306" y="37"/>
                      </a:lnTo>
                      <a:lnTo>
                        <a:pt x="312" y="37"/>
                      </a:lnTo>
                      <a:lnTo>
                        <a:pt x="324" y="33"/>
                      </a:lnTo>
                      <a:lnTo>
                        <a:pt x="336" y="33"/>
                      </a:lnTo>
                      <a:lnTo>
                        <a:pt x="354" y="33"/>
                      </a:lnTo>
                      <a:lnTo>
                        <a:pt x="359" y="33"/>
                      </a:lnTo>
                      <a:lnTo>
                        <a:pt x="371" y="32"/>
                      </a:lnTo>
                      <a:lnTo>
                        <a:pt x="389" y="28"/>
                      </a:lnTo>
                      <a:lnTo>
                        <a:pt x="403" y="27"/>
                      </a:lnTo>
                      <a:lnTo>
                        <a:pt x="411" y="23"/>
                      </a:lnTo>
                      <a:lnTo>
                        <a:pt x="418" y="18"/>
                      </a:lnTo>
                      <a:lnTo>
                        <a:pt x="426" y="13"/>
                      </a:lnTo>
                      <a:lnTo>
                        <a:pt x="440" y="8"/>
                      </a:lnTo>
                      <a:lnTo>
                        <a:pt x="436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354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4 h 41"/>
                    <a:gd name="T2" fmla="*/ 12 w 441"/>
                    <a:gd name="T3" fmla="*/ 8 h 41"/>
                    <a:gd name="T4" fmla="*/ 14 w 441"/>
                    <a:gd name="T5" fmla="*/ 10 h 41"/>
                    <a:gd name="T6" fmla="*/ 20 w 441"/>
                    <a:gd name="T7" fmla="*/ 12 h 41"/>
                    <a:gd name="T8" fmla="*/ 28 w 441"/>
                    <a:gd name="T9" fmla="*/ 18 h 41"/>
                    <a:gd name="T10" fmla="*/ 38 w 441"/>
                    <a:gd name="T11" fmla="*/ 20 h 41"/>
                    <a:gd name="T12" fmla="*/ 48 w 441"/>
                    <a:gd name="T13" fmla="*/ 26 h 41"/>
                    <a:gd name="T14" fmla="*/ 64 w 441"/>
                    <a:gd name="T15" fmla="*/ 26 h 41"/>
                    <a:gd name="T16" fmla="*/ 78 w 441"/>
                    <a:gd name="T17" fmla="*/ 26 h 41"/>
                    <a:gd name="T18" fmla="*/ 86 w 441"/>
                    <a:gd name="T19" fmla="*/ 30 h 41"/>
                    <a:gd name="T20" fmla="*/ 96 w 441"/>
                    <a:gd name="T21" fmla="*/ 30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4 h 41"/>
                    <a:gd name="T28" fmla="*/ 142 w 441"/>
                    <a:gd name="T29" fmla="*/ 38 h 41"/>
                    <a:gd name="T30" fmla="*/ 152 w 441"/>
                    <a:gd name="T31" fmla="*/ 38 h 41"/>
                    <a:gd name="T32" fmla="*/ 164 w 441"/>
                    <a:gd name="T33" fmla="*/ 40 h 41"/>
                    <a:gd name="T34" fmla="*/ 172 w 441"/>
                    <a:gd name="T35" fmla="*/ 40 h 41"/>
                    <a:gd name="T36" fmla="*/ 182 w 441"/>
                    <a:gd name="T37" fmla="*/ 40 h 41"/>
                    <a:gd name="T38" fmla="*/ 194 w 441"/>
                    <a:gd name="T39" fmla="*/ 40 h 41"/>
                    <a:gd name="T40" fmla="*/ 214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4 w 441"/>
                    <a:gd name="T47" fmla="*/ 40 h 41"/>
                    <a:gd name="T48" fmla="*/ 264 w 441"/>
                    <a:gd name="T49" fmla="*/ 40 h 41"/>
                    <a:gd name="T50" fmla="*/ 272 w 441"/>
                    <a:gd name="T51" fmla="*/ 40 h 41"/>
                    <a:gd name="T52" fmla="*/ 282 w 441"/>
                    <a:gd name="T53" fmla="*/ 40 h 41"/>
                    <a:gd name="T54" fmla="*/ 290 w 441"/>
                    <a:gd name="T55" fmla="*/ 38 h 41"/>
                    <a:gd name="T56" fmla="*/ 308 w 441"/>
                    <a:gd name="T57" fmla="*/ 36 h 41"/>
                    <a:gd name="T58" fmla="*/ 314 w 441"/>
                    <a:gd name="T59" fmla="*/ 38 h 41"/>
                    <a:gd name="T60" fmla="*/ 326 w 441"/>
                    <a:gd name="T61" fmla="*/ 34 h 41"/>
                    <a:gd name="T62" fmla="*/ 336 w 441"/>
                    <a:gd name="T63" fmla="*/ 34 h 41"/>
                    <a:gd name="T64" fmla="*/ 354 w 441"/>
                    <a:gd name="T65" fmla="*/ 34 h 41"/>
                    <a:gd name="T66" fmla="*/ 360 w 441"/>
                    <a:gd name="T67" fmla="*/ 34 h 41"/>
                    <a:gd name="T68" fmla="*/ 372 w 441"/>
                    <a:gd name="T69" fmla="*/ 32 h 41"/>
                    <a:gd name="T70" fmla="*/ 388 w 441"/>
                    <a:gd name="T71" fmla="*/ 30 h 41"/>
                    <a:gd name="T72" fmla="*/ 402 w 441"/>
                    <a:gd name="T73" fmla="*/ 26 h 41"/>
                    <a:gd name="T74" fmla="*/ 412 w 441"/>
                    <a:gd name="T75" fmla="*/ 24 h 41"/>
                    <a:gd name="T76" fmla="*/ 420 w 441"/>
                    <a:gd name="T77" fmla="*/ 18 h 41"/>
                    <a:gd name="T78" fmla="*/ 426 w 441"/>
                    <a:gd name="T79" fmla="*/ 14 h 41"/>
                    <a:gd name="T80" fmla="*/ 440 w 441"/>
                    <a:gd name="T81" fmla="*/ 8 h 41"/>
                    <a:gd name="T82" fmla="*/ 438 w 44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1" h="41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0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4" y="40"/>
                      </a:lnTo>
                      <a:lnTo>
                        <a:pt x="264" y="40"/>
                      </a:lnTo>
                      <a:lnTo>
                        <a:pt x="272" y="40"/>
                      </a:lnTo>
                      <a:lnTo>
                        <a:pt x="282" y="40"/>
                      </a:lnTo>
                      <a:lnTo>
                        <a:pt x="290" y="38"/>
                      </a:lnTo>
                      <a:lnTo>
                        <a:pt x="308" y="36"/>
                      </a:lnTo>
                      <a:lnTo>
                        <a:pt x="314" y="38"/>
                      </a:lnTo>
                      <a:lnTo>
                        <a:pt x="326" y="34"/>
                      </a:lnTo>
                      <a:lnTo>
                        <a:pt x="336" y="34"/>
                      </a:lnTo>
                      <a:lnTo>
                        <a:pt x="354" y="34"/>
                      </a:lnTo>
                      <a:lnTo>
                        <a:pt x="360" y="34"/>
                      </a:lnTo>
                      <a:lnTo>
                        <a:pt x="372" y="32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18"/>
                      </a:lnTo>
                      <a:lnTo>
                        <a:pt x="426" y="14"/>
                      </a:lnTo>
                      <a:lnTo>
                        <a:pt x="440" y="8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0" name="Group 355"/>
            <p:cNvGrpSpPr>
              <a:grpSpLocks/>
            </p:cNvGrpSpPr>
            <p:nvPr/>
          </p:nvGrpSpPr>
          <p:grpSpPr bwMode="auto">
            <a:xfrm>
              <a:off x="79375" y="5597525"/>
              <a:ext cx="784225" cy="1219200"/>
              <a:chOff x="50" y="3526"/>
              <a:chExt cx="494" cy="768"/>
            </a:xfrm>
          </p:grpSpPr>
          <p:sp>
            <p:nvSpPr>
              <p:cNvPr id="361" name="Oval 356"/>
              <p:cNvSpPr>
                <a:spLocks noChangeArrowheads="1"/>
              </p:cNvSpPr>
              <p:nvPr/>
            </p:nvSpPr>
            <p:spPr bwMode="auto">
              <a:xfrm>
                <a:off x="180" y="368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2" name="Group 357"/>
              <p:cNvGrpSpPr>
                <a:grpSpLocks/>
              </p:cNvGrpSpPr>
              <p:nvPr/>
            </p:nvGrpSpPr>
            <p:grpSpPr bwMode="auto">
              <a:xfrm>
                <a:off x="50" y="3526"/>
                <a:ext cx="471" cy="768"/>
                <a:chOff x="50" y="3526"/>
                <a:chExt cx="471" cy="768"/>
              </a:xfrm>
            </p:grpSpPr>
            <p:sp>
              <p:nvSpPr>
                <p:cNvPr id="363" name="Freeform 358"/>
                <p:cNvSpPr>
                  <a:spLocks/>
                </p:cNvSpPr>
                <p:nvPr/>
              </p:nvSpPr>
              <p:spPr bwMode="auto">
                <a:xfrm>
                  <a:off x="52" y="3526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4" name="Group 359"/>
                <p:cNvGrpSpPr>
                  <a:grpSpLocks/>
                </p:cNvGrpSpPr>
                <p:nvPr/>
              </p:nvGrpSpPr>
              <p:grpSpPr bwMode="auto">
                <a:xfrm>
                  <a:off x="50" y="3656"/>
                  <a:ext cx="449" cy="121"/>
                  <a:chOff x="50" y="3656"/>
                  <a:chExt cx="449" cy="121"/>
                </a:xfrm>
              </p:grpSpPr>
              <p:sp>
                <p:nvSpPr>
                  <p:cNvPr id="371" name="Freeform 360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4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4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61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1"/>
                  </a:xfrm>
                  <a:custGeom>
                    <a:avLst/>
                    <a:gdLst>
                      <a:gd name="T0" fmla="*/ 448 w 449"/>
                      <a:gd name="T1" fmla="*/ 0 h 121"/>
                      <a:gd name="T2" fmla="*/ 412 w 449"/>
                      <a:gd name="T3" fmla="*/ 30 h 121"/>
                      <a:gd name="T4" fmla="*/ 386 w 449"/>
                      <a:gd name="T5" fmla="*/ 52 h 121"/>
                      <a:gd name="T6" fmla="*/ 350 w 449"/>
                      <a:gd name="T7" fmla="*/ 64 h 121"/>
                      <a:gd name="T8" fmla="*/ 314 w 449"/>
                      <a:gd name="T9" fmla="*/ 76 h 121"/>
                      <a:gd name="T10" fmla="*/ 272 w 449"/>
                      <a:gd name="T11" fmla="*/ 92 h 121"/>
                      <a:gd name="T12" fmla="*/ 230 w 449"/>
                      <a:gd name="T13" fmla="*/ 106 h 121"/>
                      <a:gd name="T14" fmla="*/ 194 w 449"/>
                      <a:gd name="T15" fmla="*/ 114 h 121"/>
                      <a:gd name="T16" fmla="*/ 164 w 449"/>
                      <a:gd name="T17" fmla="*/ 116 h 121"/>
                      <a:gd name="T18" fmla="*/ 128 w 449"/>
                      <a:gd name="T19" fmla="*/ 118 h 121"/>
                      <a:gd name="T20" fmla="*/ 66 w 449"/>
                      <a:gd name="T21" fmla="*/ 120 h 121"/>
                      <a:gd name="T22" fmla="*/ 0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5" name="Group 362"/>
                <p:cNvGrpSpPr>
                  <a:grpSpLocks/>
                </p:cNvGrpSpPr>
                <p:nvPr/>
              </p:nvGrpSpPr>
              <p:grpSpPr bwMode="auto">
                <a:xfrm>
                  <a:off x="56" y="3622"/>
                  <a:ext cx="429" cy="117"/>
                  <a:chOff x="56" y="3622"/>
                  <a:chExt cx="429" cy="117"/>
                </a:xfrm>
              </p:grpSpPr>
              <p:sp>
                <p:nvSpPr>
                  <p:cNvPr id="369" name="Freeform 363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4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6" name="Group 365"/>
                <p:cNvGrpSpPr>
                  <a:grpSpLocks/>
                </p:cNvGrpSpPr>
                <p:nvPr/>
              </p:nvGrpSpPr>
              <p:grpSpPr bwMode="auto">
                <a:xfrm>
                  <a:off x="52" y="3594"/>
                  <a:ext cx="419" cy="111"/>
                  <a:chOff x="52" y="3594"/>
                  <a:chExt cx="419" cy="111"/>
                </a:xfrm>
              </p:grpSpPr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3" name="Rectangle 368"/>
            <p:cNvSpPr>
              <a:spLocks noChangeArrowheads="1"/>
            </p:cNvSpPr>
            <p:nvPr/>
          </p:nvSpPr>
          <p:spPr bwMode="auto">
            <a:xfrm>
              <a:off x="1457324" y="1588"/>
              <a:ext cx="6264275" cy="151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sk-SK" sz="3600" b="1" dirty="0">
                  <a:solidFill>
                    <a:srgbClr val="FF0000"/>
                  </a:solidFill>
                </a:rPr>
                <a:t>Kontrolovaná náhodná štúdia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2193735" y="349704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377" name="Process 376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378" name="Process 377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379" name="Process 378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380" name="Process 379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381" name="Process 380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382" name="Process 381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383" name="Process 382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16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378" name="Group 377"/>
          <p:cNvGrpSpPr/>
          <p:nvPr/>
        </p:nvGrpSpPr>
        <p:grpSpPr>
          <a:xfrm>
            <a:off x="2863406" y="1697614"/>
            <a:ext cx="7086600" cy="4810125"/>
            <a:chOff x="3175" y="1588"/>
            <a:chExt cx="9139238" cy="6854825"/>
          </a:xfrm>
        </p:grpSpPr>
        <p:sp>
          <p:nvSpPr>
            <p:cNvPr id="379" name="Footer Placeholder 4"/>
            <p:cNvSpPr txBox="1">
              <a:spLocks/>
            </p:cNvSpPr>
            <p:nvPr/>
          </p:nvSpPr>
          <p:spPr>
            <a:xfrm>
              <a:off x="3657600" y="6243638"/>
              <a:ext cx="2895600" cy="457200"/>
            </a:xfrm>
            <a:prstGeom prst="rect">
              <a:avLst/>
            </a:prstGeom>
          </p:spPr>
          <p:txBody>
            <a:bodyPr vert="horz" lIns="100785" tIns="50393" rIns="100785" bIns="50393" rtlCol="0" anchor="t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2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r>
                <a:rPr lang="en-US" smtClean="0"/>
                <a:t>rusnakm@igeh.org</a:t>
              </a:r>
              <a:endParaRPr lang="en-US"/>
            </a:p>
          </p:txBody>
        </p:sp>
        <p:sp>
          <p:nvSpPr>
            <p:cNvPr id="380" name="Slide Number Placeholder 5"/>
            <p:cNvSpPr txBox="1">
              <a:spLocks/>
            </p:cNvSpPr>
            <p:nvPr/>
          </p:nvSpPr>
          <p:spPr>
            <a:xfrm>
              <a:off x="7042150" y="6243638"/>
              <a:ext cx="1905000" cy="457200"/>
            </a:xfrm>
            <a:prstGeom prst="rect">
              <a:avLst/>
            </a:prstGeom>
          </p:spPr>
          <p:txBody>
            <a:bodyPr vert="horz" lIns="100785" tIns="50393" rIns="100785" bIns="10079" rtlCol="0" anchor="b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8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fld id="{B6BEBAE4-2F23-BF44-891A-8AF300E0FE06}" type="slidenum">
                <a:rPr lang="en-US" smtClean="0"/>
                <a:pPr/>
                <a:t>11</a:t>
              </a:fld>
              <a:endParaRPr lang="en-US"/>
            </a:p>
          </p:txBody>
        </p:sp>
        <p:sp>
          <p:nvSpPr>
            <p:cNvPr id="381" name="Rectangle 4"/>
            <p:cNvSpPr>
              <a:spLocks noChangeArrowheads="1"/>
            </p:cNvSpPr>
            <p:nvPr/>
          </p:nvSpPr>
          <p:spPr bwMode="auto">
            <a:xfrm>
              <a:off x="3175" y="1588"/>
              <a:ext cx="9139238" cy="685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Rectangle 5"/>
            <p:cNvSpPr>
              <a:spLocks noChangeArrowheads="1"/>
            </p:cNvSpPr>
            <p:nvPr/>
          </p:nvSpPr>
          <p:spPr bwMode="auto">
            <a:xfrm>
              <a:off x="1547813" y="468313"/>
              <a:ext cx="6192837" cy="8715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Oval 6"/>
            <p:cNvSpPr>
              <a:spLocks noChangeArrowheads="1"/>
            </p:cNvSpPr>
            <p:nvPr/>
          </p:nvSpPr>
          <p:spPr bwMode="auto">
            <a:xfrm>
              <a:off x="1547813" y="19050"/>
              <a:ext cx="3095625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Oval 7"/>
            <p:cNvSpPr>
              <a:spLocks noChangeArrowheads="1"/>
            </p:cNvSpPr>
            <p:nvPr/>
          </p:nvSpPr>
          <p:spPr bwMode="auto">
            <a:xfrm>
              <a:off x="4419600" y="19050"/>
              <a:ext cx="3321050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Freeform 8"/>
            <p:cNvSpPr>
              <a:spLocks/>
            </p:cNvSpPr>
            <p:nvPr/>
          </p:nvSpPr>
          <p:spPr bwMode="auto">
            <a:xfrm>
              <a:off x="3175" y="4721225"/>
              <a:ext cx="9137650" cy="1885950"/>
            </a:xfrm>
            <a:custGeom>
              <a:avLst/>
              <a:gdLst>
                <a:gd name="T0" fmla="*/ 204 w 5756"/>
                <a:gd name="T1" fmla="*/ 1060 h 1188"/>
                <a:gd name="T2" fmla="*/ 469 w 5756"/>
                <a:gd name="T3" fmla="*/ 939 h 1188"/>
                <a:gd name="T4" fmla="*/ 652 w 5756"/>
                <a:gd name="T5" fmla="*/ 808 h 1188"/>
                <a:gd name="T6" fmla="*/ 800 w 5756"/>
                <a:gd name="T7" fmla="*/ 731 h 1188"/>
                <a:gd name="T8" fmla="*/ 920 w 5756"/>
                <a:gd name="T9" fmla="*/ 652 h 1188"/>
                <a:gd name="T10" fmla="*/ 1052 w 5756"/>
                <a:gd name="T11" fmla="*/ 536 h 1188"/>
                <a:gd name="T12" fmla="*/ 1223 w 5756"/>
                <a:gd name="T13" fmla="*/ 431 h 1188"/>
                <a:gd name="T14" fmla="*/ 1435 w 5756"/>
                <a:gd name="T15" fmla="*/ 340 h 1188"/>
                <a:gd name="T16" fmla="*/ 1555 w 5756"/>
                <a:gd name="T17" fmla="*/ 260 h 1188"/>
                <a:gd name="T18" fmla="*/ 1805 w 5756"/>
                <a:gd name="T19" fmla="*/ 197 h 1188"/>
                <a:gd name="T20" fmla="*/ 2017 w 5756"/>
                <a:gd name="T21" fmla="*/ 117 h 1188"/>
                <a:gd name="T22" fmla="*/ 2215 w 5756"/>
                <a:gd name="T23" fmla="*/ 52 h 1188"/>
                <a:gd name="T24" fmla="*/ 2493 w 5756"/>
                <a:gd name="T25" fmla="*/ 14 h 1188"/>
                <a:gd name="T26" fmla="*/ 2732 w 5756"/>
                <a:gd name="T27" fmla="*/ 0 h 1188"/>
                <a:gd name="T28" fmla="*/ 2995 w 5756"/>
                <a:gd name="T29" fmla="*/ 0 h 1188"/>
                <a:gd name="T30" fmla="*/ 3312 w 5756"/>
                <a:gd name="T31" fmla="*/ 0 h 1188"/>
                <a:gd name="T32" fmla="*/ 3550 w 5756"/>
                <a:gd name="T33" fmla="*/ 0 h 1188"/>
                <a:gd name="T34" fmla="*/ 3762 w 5756"/>
                <a:gd name="T35" fmla="*/ 0 h 1188"/>
                <a:gd name="T36" fmla="*/ 3987 w 5756"/>
                <a:gd name="T37" fmla="*/ 52 h 1188"/>
                <a:gd name="T38" fmla="*/ 4198 w 5756"/>
                <a:gd name="T39" fmla="*/ 131 h 1188"/>
                <a:gd name="T40" fmla="*/ 4330 w 5756"/>
                <a:gd name="T41" fmla="*/ 221 h 1188"/>
                <a:gd name="T42" fmla="*/ 4436 w 5756"/>
                <a:gd name="T43" fmla="*/ 326 h 1188"/>
                <a:gd name="T44" fmla="*/ 4582 w 5756"/>
                <a:gd name="T45" fmla="*/ 443 h 1188"/>
                <a:gd name="T46" fmla="*/ 4701 w 5756"/>
                <a:gd name="T47" fmla="*/ 522 h 1188"/>
                <a:gd name="T48" fmla="*/ 4795 w 5756"/>
                <a:gd name="T49" fmla="*/ 588 h 1188"/>
                <a:gd name="T50" fmla="*/ 4931 w 5756"/>
                <a:gd name="T51" fmla="*/ 711 h 1188"/>
                <a:gd name="T52" fmla="*/ 5208 w 5756"/>
                <a:gd name="T53" fmla="*/ 899 h 1188"/>
                <a:gd name="T54" fmla="*/ 5455 w 5756"/>
                <a:gd name="T55" fmla="*/ 1042 h 1188"/>
                <a:gd name="T56" fmla="*/ 5717 w 5756"/>
                <a:gd name="T57" fmla="*/ 1187 h 1188"/>
                <a:gd name="T58" fmla="*/ 5691 w 5756"/>
                <a:gd name="T59" fmla="*/ 1155 h 1188"/>
                <a:gd name="T60" fmla="*/ 5727 w 5756"/>
                <a:gd name="T61" fmla="*/ 1167 h 1188"/>
                <a:gd name="T62" fmla="*/ 5338 w 5756"/>
                <a:gd name="T63" fmla="*/ 1187 h 1188"/>
                <a:gd name="T64" fmla="*/ 5033 w 5756"/>
                <a:gd name="T65" fmla="*/ 1187 h 1188"/>
                <a:gd name="T66" fmla="*/ 4701 w 5756"/>
                <a:gd name="T67" fmla="*/ 1187 h 1188"/>
                <a:gd name="T68" fmla="*/ 4412 w 5756"/>
                <a:gd name="T69" fmla="*/ 1187 h 1188"/>
                <a:gd name="T70" fmla="*/ 4156 w 5756"/>
                <a:gd name="T71" fmla="*/ 1187 h 1188"/>
                <a:gd name="T72" fmla="*/ 3760 w 5756"/>
                <a:gd name="T73" fmla="*/ 1179 h 1188"/>
                <a:gd name="T74" fmla="*/ 3270 w 5756"/>
                <a:gd name="T75" fmla="*/ 1187 h 1188"/>
                <a:gd name="T76" fmla="*/ 3027 w 5756"/>
                <a:gd name="T77" fmla="*/ 1187 h 1188"/>
                <a:gd name="T78" fmla="*/ 2742 w 5756"/>
                <a:gd name="T79" fmla="*/ 1187 h 1188"/>
                <a:gd name="T80" fmla="*/ 2295 w 5756"/>
                <a:gd name="T81" fmla="*/ 1187 h 1188"/>
                <a:gd name="T82" fmla="*/ 1977 w 5756"/>
                <a:gd name="T83" fmla="*/ 1187 h 1188"/>
                <a:gd name="T84" fmla="*/ 1581 w 5756"/>
                <a:gd name="T85" fmla="*/ 1187 h 1188"/>
                <a:gd name="T86" fmla="*/ 1383 w 5756"/>
                <a:gd name="T87" fmla="*/ 1187 h 1188"/>
                <a:gd name="T88" fmla="*/ 1064 w 5756"/>
                <a:gd name="T89" fmla="*/ 1187 h 1188"/>
                <a:gd name="T90" fmla="*/ 800 w 5756"/>
                <a:gd name="T91" fmla="*/ 1187 h 1188"/>
                <a:gd name="T92" fmla="*/ 549 w 5756"/>
                <a:gd name="T93" fmla="*/ 1187 h 1188"/>
                <a:gd name="T94" fmla="*/ 340 w 5756"/>
                <a:gd name="T95" fmla="*/ 1187 h 1188"/>
                <a:gd name="T96" fmla="*/ 162 w 5756"/>
                <a:gd name="T97" fmla="*/ 1187 h 1188"/>
                <a:gd name="T98" fmla="*/ 42 w 5756"/>
                <a:gd name="T99" fmla="*/ 1149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6" h="1188">
                  <a:moveTo>
                    <a:pt x="42" y="1149"/>
                  </a:moveTo>
                  <a:lnTo>
                    <a:pt x="82" y="1125"/>
                  </a:lnTo>
                  <a:lnTo>
                    <a:pt x="204" y="1060"/>
                  </a:lnTo>
                  <a:lnTo>
                    <a:pt x="322" y="998"/>
                  </a:lnTo>
                  <a:lnTo>
                    <a:pt x="405" y="974"/>
                  </a:lnTo>
                  <a:lnTo>
                    <a:pt x="469" y="939"/>
                  </a:lnTo>
                  <a:lnTo>
                    <a:pt x="533" y="871"/>
                  </a:lnTo>
                  <a:lnTo>
                    <a:pt x="604" y="851"/>
                  </a:lnTo>
                  <a:lnTo>
                    <a:pt x="652" y="808"/>
                  </a:lnTo>
                  <a:lnTo>
                    <a:pt x="708" y="783"/>
                  </a:lnTo>
                  <a:lnTo>
                    <a:pt x="760" y="745"/>
                  </a:lnTo>
                  <a:lnTo>
                    <a:pt x="800" y="731"/>
                  </a:lnTo>
                  <a:lnTo>
                    <a:pt x="840" y="705"/>
                  </a:lnTo>
                  <a:lnTo>
                    <a:pt x="880" y="679"/>
                  </a:lnTo>
                  <a:lnTo>
                    <a:pt x="920" y="652"/>
                  </a:lnTo>
                  <a:lnTo>
                    <a:pt x="972" y="614"/>
                  </a:lnTo>
                  <a:lnTo>
                    <a:pt x="1026" y="574"/>
                  </a:lnTo>
                  <a:lnTo>
                    <a:pt x="1052" y="536"/>
                  </a:lnTo>
                  <a:lnTo>
                    <a:pt x="1091" y="497"/>
                  </a:lnTo>
                  <a:lnTo>
                    <a:pt x="1171" y="483"/>
                  </a:lnTo>
                  <a:lnTo>
                    <a:pt x="1223" y="431"/>
                  </a:lnTo>
                  <a:lnTo>
                    <a:pt x="1277" y="405"/>
                  </a:lnTo>
                  <a:lnTo>
                    <a:pt x="1329" y="379"/>
                  </a:lnTo>
                  <a:lnTo>
                    <a:pt x="1435" y="340"/>
                  </a:lnTo>
                  <a:lnTo>
                    <a:pt x="1475" y="314"/>
                  </a:lnTo>
                  <a:lnTo>
                    <a:pt x="1515" y="286"/>
                  </a:lnTo>
                  <a:lnTo>
                    <a:pt x="1555" y="260"/>
                  </a:lnTo>
                  <a:lnTo>
                    <a:pt x="1633" y="248"/>
                  </a:lnTo>
                  <a:lnTo>
                    <a:pt x="1726" y="221"/>
                  </a:lnTo>
                  <a:lnTo>
                    <a:pt x="1805" y="197"/>
                  </a:lnTo>
                  <a:lnTo>
                    <a:pt x="1911" y="171"/>
                  </a:lnTo>
                  <a:lnTo>
                    <a:pt x="1965" y="131"/>
                  </a:lnTo>
                  <a:lnTo>
                    <a:pt x="2017" y="117"/>
                  </a:lnTo>
                  <a:lnTo>
                    <a:pt x="2057" y="105"/>
                  </a:lnTo>
                  <a:lnTo>
                    <a:pt x="2109" y="79"/>
                  </a:lnTo>
                  <a:lnTo>
                    <a:pt x="2215" y="52"/>
                  </a:lnTo>
                  <a:lnTo>
                    <a:pt x="2307" y="40"/>
                  </a:lnTo>
                  <a:lnTo>
                    <a:pt x="2387" y="26"/>
                  </a:lnTo>
                  <a:lnTo>
                    <a:pt x="2493" y="14"/>
                  </a:lnTo>
                  <a:lnTo>
                    <a:pt x="2572" y="14"/>
                  </a:lnTo>
                  <a:lnTo>
                    <a:pt x="2652" y="14"/>
                  </a:lnTo>
                  <a:lnTo>
                    <a:pt x="2732" y="0"/>
                  </a:lnTo>
                  <a:lnTo>
                    <a:pt x="2810" y="0"/>
                  </a:lnTo>
                  <a:lnTo>
                    <a:pt x="2915" y="0"/>
                  </a:lnTo>
                  <a:lnTo>
                    <a:pt x="2995" y="0"/>
                  </a:lnTo>
                  <a:lnTo>
                    <a:pt x="3101" y="0"/>
                  </a:lnTo>
                  <a:lnTo>
                    <a:pt x="3207" y="0"/>
                  </a:lnTo>
                  <a:lnTo>
                    <a:pt x="3312" y="0"/>
                  </a:lnTo>
                  <a:lnTo>
                    <a:pt x="3392" y="0"/>
                  </a:lnTo>
                  <a:lnTo>
                    <a:pt x="3472" y="0"/>
                  </a:lnTo>
                  <a:lnTo>
                    <a:pt x="3550" y="0"/>
                  </a:lnTo>
                  <a:lnTo>
                    <a:pt x="3630" y="0"/>
                  </a:lnTo>
                  <a:lnTo>
                    <a:pt x="3710" y="0"/>
                  </a:lnTo>
                  <a:lnTo>
                    <a:pt x="3762" y="0"/>
                  </a:lnTo>
                  <a:lnTo>
                    <a:pt x="3802" y="0"/>
                  </a:lnTo>
                  <a:lnTo>
                    <a:pt x="3856" y="26"/>
                  </a:lnTo>
                  <a:lnTo>
                    <a:pt x="3987" y="52"/>
                  </a:lnTo>
                  <a:lnTo>
                    <a:pt x="4066" y="66"/>
                  </a:lnTo>
                  <a:lnTo>
                    <a:pt x="4118" y="105"/>
                  </a:lnTo>
                  <a:lnTo>
                    <a:pt x="4198" y="131"/>
                  </a:lnTo>
                  <a:lnTo>
                    <a:pt x="4250" y="171"/>
                  </a:lnTo>
                  <a:lnTo>
                    <a:pt x="4290" y="197"/>
                  </a:lnTo>
                  <a:lnTo>
                    <a:pt x="4330" y="221"/>
                  </a:lnTo>
                  <a:lnTo>
                    <a:pt x="4370" y="260"/>
                  </a:lnTo>
                  <a:lnTo>
                    <a:pt x="4396" y="300"/>
                  </a:lnTo>
                  <a:lnTo>
                    <a:pt x="4436" y="326"/>
                  </a:lnTo>
                  <a:lnTo>
                    <a:pt x="4476" y="366"/>
                  </a:lnTo>
                  <a:lnTo>
                    <a:pt x="4530" y="405"/>
                  </a:lnTo>
                  <a:lnTo>
                    <a:pt x="4582" y="443"/>
                  </a:lnTo>
                  <a:lnTo>
                    <a:pt x="4622" y="483"/>
                  </a:lnTo>
                  <a:lnTo>
                    <a:pt x="4662" y="497"/>
                  </a:lnTo>
                  <a:lnTo>
                    <a:pt x="4701" y="522"/>
                  </a:lnTo>
                  <a:lnTo>
                    <a:pt x="4741" y="548"/>
                  </a:lnTo>
                  <a:lnTo>
                    <a:pt x="4725" y="556"/>
                  </a:lnTo>
                  <a:lnTo>
                    <a:pt x="4795" y="588"/>
                  </a:lnTo>
                  <a:lnTo>
                    <a:pt x="4841" y="620"/>
                  </a:lnTo>
                  <a:lnTo>
                    <a:pt x="4867" y="662"/>
                  </a:lnTo>
                  <a:lnTo>
                    <a:pt x="4931" y="711"/>
                  </a:lnTo>
                  <a:lnTo>
                    <a:pt x="5057" y="781"/>
                  </a:lnTo>
                  <a:lnTo>
                    <a:pt x="5031" y="771"/>
                  </a:lnTo>
                  <a:lnTo>
                    <a:pt x="5208" y="899"/>
                  </a:lnTo>
                  <a:lnTo>
                    <a:pt x="5302" y="978"/>
                  </a:lnTo>
                  <a:lnTo>
                    <a:pt x="5380" y="1022"/>
                  </a:lnTo>
                  <a:lnTo>
                    <a:pt x="5455" y="1042"/>
                  </a:lnTo>
                  <a:lnTo>
                    <a:pt x="5483" y="1048"/>
                  </a:lnTo>
                  <a:lnTo>
                    <a:pt x="5637" y="1115"/>
                  </a:lnTo>
                  <a:lnTo>
                    <a:pt x="5717" y="1187"/>
                  </a:lnTo>
                  <a:lnTo>
                    <a:pt x="5709" y="1155"/>
                  </a:lnTo>
                  <a:lnTo>
                    <a:pt x="5695" y="1143"/>
                  </a:lnTo>
                  <a:lnTo>
                    <a:pt x="5691" y="1155"/>
                  </a:lnTo>
                  <a:lnTo>
                    <a:pt x="5701" y="1157"/>
                  </a:lnTo>
                  <a:lnTo>
                    <a:pt x="5713" y="1153"/>
                  </a:lnTo>
                  <a:lnTo>
                    <a:pt x="5727" y="1167"/>
                  </a:lnTo>
                  <a:lnTo>
                    <a:pt x="5755" y="1187"/>
                  </a:lnTo>
                  <a:lnTo>
                    <a:pt x="5533" y="1185"/>
                  </a:lnTo>
                  <a:lnTo>
                    <a:pt x="5338" y="1187"/>
                  </a:lnTo>
                  <a:lnTo>
                    <a:pt x="5278" y="1187"/>
                  </a:lnTo>
                  <a:lnTo>
                    <a:pt x="5137" y="1187"/>
                  </a:lnTo>
                  <a:lnTo>
                    <a:pt x="5033" y="1187"/>
                  </a:lnTo>
                  <a:lnTo>
                    <a:pt x="4953" y="1187"/>
                  </a:lnTo>
                  <a:lnTo>
                    <a:pt x="4845" y="1187"/>
                  </a:lnTo>
                  <a:lnTo>
                    <a:pt x="4701" y="1187"/>
                  </a:lnTo>
                  <a:lnTo>
                    <a:pt x="4596" y="1187"/>
                  </a:lnTo>
                  <a:lnTo>
                    <a:pt x="4492" y="1187"/>
                  </a:lnTo>
                  <a:lnTo>
                    <a:pt x="4412" y="1187"/>
                  </a:lnTo>
                  <a:lnTo>
                    <a:pt x="4308" y="1187"/>
                  </a:lnTo>
                  <a:lnTo>
                    <a:pt x="4202" y="1187"/>
                  </a:lnTo>
                  <a:lnTo>
                    <a:pt x="4156" y="1187"/>
                  </a:lnTo>
                  <a:lnTo>
                    <a:pt x="4017" y="1187"/>
                  </a:lnTo>
                  <a:lnTo>
                    <a:pt x="3890" y="1187"/>
                  </a:lnTo>
                  <a:lnTo>
                    <a:pt x="3760" y="1179"/>
                  </a:lnTo>
                  <a:lnTo>
                    <a:pt x="3670" y="1187"/>
                  </a:lnTo>
                  <a:lnTo>
                    <a:pt x="3360" y="1187"/>
                  </a:lnTo>
                  <a:lnTo>
                    <a:pt x="3270" y="1187"/>
                  </a:lnTo>
                  <a:lnTo>
                    <a:pt x="3233" y="1187"/>
                  </a:lnTo>
                  <a:lnTo>
                    <a:pt x="3159" y="1187"/>
                  </a:lnTo>
                  <a:lnTo>
                    <a:pt x="3027" y="1187"/>
                  </a:lnTo>
                  <a:lnTo>
                    <a:pt x="2969" y="1187"/>
                  </a:lnTo>
                  <a:lnTo>
                    <a:pt x="2862" y="1187"/>
                  </a:lnTo>
                  <a:lnTo>
                    <a:pt x="2742" y="1187"/>
                  </a:lnTo>
                  <a:lnTo>
                    <a:pt x="2560" y="1187"/>
                  </a:lnTo>
                  <a:lnTo>
                    <a:pt x="2439" y="1187"/>
                  </a:lnTo>
                  <a:lnTo>
                    <a:pt x="2295" y="1187"/>
                  </a:lnTo>
                  <a:lnTo>
                    <a:pt x="2201" y="1187"/>
                  </a:lnTo>
                  <a:lnTo>
                    <a:pt x="2083" y="1187"/>
                  </a:lnTo>
                  <a:lnTo>
                    <a:pt x="1977" y="1187"/>
                  </a:lnTo>
                  <a:lnTo>
                    <a:pt x="1817" y="1187"/>
                  </a:lnTo>
                  <a:lnTo>
                    <a:pt x="1687" y="1187"/>
                  </a:lnTo>
                  <a:lnTo>
                    <a:pt x="1581" y="1187"/>
                  </a:lnTo>
                  <a:lnTo>
                    <a:pt x="1475" y="1187"/>
                  </a:lnTo>
                  <a:lnTo>
                    <a:pt x="1423" y="1187"/>
                  </a:lnTo>
                  <a:lnTo>
                    <a:pt x="1383" y="1187"/>
                  </a:lnTo>
                  <a:lnTo>
                    <a:pt x="1277" y="1187"/>
                  </a:lnTo>
                  <a:lnTo>
                    <a:pt x="1171" y="1187"/>
                  </a:lnTo>
                  <a:lnTo>
                    <a:pt x="1064" y="1187"/>
                  </a:lnTo>
                  <a:lnTo>
                    <a:pt x="986" y="1187"/>
                  </a:lnTo>
                  <a:lnTo>
                    <a:pt x="880" y="1185"/>
                  </a:lnTo>
                  <a:lnTo>
                    <a:pt x="800" y="1187"/>
                  </a:lnTo>
                  <a:lnTo>
                    <a:pt x="682" y="1187"/>
                  </a:lnTo>
                  <a:lnTo>
                    <a:pt x="656" y="1181"/>
                  </a:lnTo>
                  <a:lnTo>
                    <a:pt x="549" y="1187"/>
                  </a:lnTo>
                  <a:lnTo>
                    <a:pt x="473" y="1187"/>
                  </a:lnTo>
                  <a:lnTo>
                    <a:pt x="429" y="1187"/>
                  </a:lnTo>
                  <a:lnTo>
                    <a:pt x="340" y="1187"/>
                  </a:lnTo>
                  <a:lnTo>
                    <a:pt x="248" y="1187"/>
                  </a:lnTo>
                  <a:lnTo>
                    <a:pt x="184" y="1187"/>
                  </a:lnTo>
                  <a:lnTo>
                    <a:pt x="162" y="1187"/>
                  </a:lnTo>
                  <a:lnTo>
                    <a:pt x="100" y="1187"/>
                  </a:lnTo>
                  <a:lnTo>
                    <a:pt x="0" y="1187"/>
                  </a:lnTo>
                  <a:lnTo>
                    <a:pt x="42" y="1149"/>
                  </a:lnTo>
                </a:path>
              </a:pathLst>
            </a:custGeom>
            <a:gradFill rotWithShape="0">
              <a:gsLst>
                <a:gs pos="0">
                  <a:srgbClr val="1F4300"/>
                </a:gs>
                <a:gs pos="100000">
                  <a:srgbClr val="1F4300">
                    <a:gamma/>
                    <a:tint val="70196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6" name="Group 9"/>
            <p:cNvGrpSpPr>
              <a:grpSpLocks/>
            </p:cNvGrpSpPr>
            <p:nvPr/>
          </p:nvGrpSpPr>
          <p:grpSpPr bwMode="auto">
            <a:xfrm>
              <a:off x="2112963" y="4759325"/>
              <a:ext cx="746125" cy="1220788"/>
              <a:chOff x="1331" y="2998"/>
              <a:chExt cx="470" cy="769"/>
            </a:xfrm>
          </p:grpSpPr>
          <p:sp>
            <p:nvSpPr>
              <p:cNvPr id="735" name="Oval 10"/>
              <p:cNvSpPr>
                <a:spLocks noChangeArrowheads="1"/>
              </p:cNvSpPr>
              <p:nvPr/>
            </p:nvSpPr>
            <p:spPr bwMode="auto">
              <a:xfrm>
                <a:off x="1437" y="3122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6" name="Group 11"/>
              <p:cNvGrpSpPr>
                <a:grpSpLocks/>
              </p:cNvGrpSpPr>
              <p:nvPr/>
            </p:nvGrpSpPr>
            <p:grpSpPr bwMode="auto">
              <a:xfrm>
                <a:off x="1331" y="2998"/>
                <a:ext cx="470" cy="769"/>
                <a:chOff x="1331" y="2998"/>
                <a:chExt cx="470" cy="769"/>
              </a:xfrm>
            </p:grpSpPr>
            <p:sp>
              <p:nvSpPr>
                <p:cNvPr id="737" name="Freeform 12"/>
                <p:cNvSpPr>
                  <a:spLocks/>
                </p:cNvSpPr>
                <p:nvPr/>
              </p:nvSpPr>
              <p:spPr bwMode="auto">
                <a:xfrm>
                  <a:off x="1333" y="2998"/>
                  <a:ext cx="468" cy="769"/>
                </a:xfrm>
                <a:custGeom>
                  <a:avLst/>
                  <a:gdLst>
                    <a:gd name="T0" fmla="*/ 467 w 468"/>
                    <a:gd name="T1" fmla="*/ 156 h 769"/>
                    <a:gd name="T2" fmla="*/ 467 w 468"/>
                    <a:gd name="T3" fmla="*/ 192 h 769"/>
                    <a:gd name="T4" fmla="*/ 431 w 468"/>
                    <a:gd name="T5" fmla="*/ 204 h 769"/>
                    <a:gd name="T6" fmla="*/ 396 w 468"/>
                    <a:gd name="T7" fmla="*/ 240 h 769"/>
                    <a:gd name="T8" fmla="*/ 324 w 468"/>
                    <a:gd name="T9" fmla="*/ 240 h 769"/>
                    <a:gd name="T10" fmla="*/ 312 w 468"/>
                    <a:gd name="T11" fmla="*/ 276 h 769"/>
                    <a:gd name="T12" fmla="*/ 312 w 468"/>
                    <a:gd name="T13" fmla="*/ 312 h 769"/>
                    <a:gd name="T14" fmla="*/ 312 w 468"/>
                    <a:gd name="T15" fmla="*/ 348 h 769"/>
                    <a:gd name="T16" fmla="*/ 336 w 468"/>
                    <a:gd name="T17" fmla="*/ 384 h 769"/>
                    <a:gd name="T18" fmla="*/ 348 w 468"/>
                    <a:gd name="T19" fmla="*/ 420 h 769"/>
                    <a:gd name="T20" fmla="*/ 384 w 468"/>
                    <a:gd name="T21" fmla="*/ 456 h 769"/>
                    <a:gd name="T22" fmla="*/ 384 w 468"/>
                    <a:gd name="T23" fmla="*/ 492 h 769"/>
                    <a:gd name="T24" fmla="*/ 396 w 468"/>
                    <a:gd name="T25" fmla="*/ 528 h 769"/>
                    <a:gd name="T26" fmla="*/ 396 w 468"/>
                    <a:gd name="T27" fmla="*/ 564 h 769"/>
                    <a:gd name="T28" fmla="*/ 419 w 468"/>
                    <a:gd name="T29" fmla="*/ 612 h 769"/>
                    <a:gd name="T30" fmla="*/ 431 w 468"/>
                    <a:gd name="T31" fmla="*/ 660 h 769"/>
                    <a:gd name="T32" fmla="*/ 431 w 468"/>
                    <a:gd name="T33" fmla="*/ 696 h 769"/>
                    <a:gd name="T34" fmla="*/ 443 w 468"/>
                    <a:gd name="T35" fmla="*/ 732 h 769"/>
                    <a:gd name="T36" fmla="*/ 431 w 468"/>
                    <a:gd name="T37" fmla="*/ 768 h 769"/>
                    <a:gd name="T38" fmla="*/ 396 w 468"/>
                    <a:gd name="T39" fmla="*/ 768 h 769"/>
                    <a:gd name="T40" fmla="*/ 360 w 468"/>
                    <a:gd name="T41" fmla="*/ 768 h 769"/>
                    <a:gd name="T42" fmla="*/ 324 w 468"/>
                    <a:gd name="T43" fmla="*/ 768 h 769"/>
                    <a:gd name="T44" fmla="*/ 288 w 468"/>
                    <a:gd name="T45" fmla="*/ 756 h 769"/>
                    <a:gd name="T46" fmla="*/ 252 w 468"/>
                    <a:gd name="T47" fmla="*/ 732 h 769"/>
                    <a:gd name="T48" fmla="*/ 216 w 468"/>
                    <a:gd name="T49" fmla="*/ 732 h 769"/>
                    <a:gd name="T50" fmla="*/ 180 w 468"/>
                    <a:gd name="T51" fmla="*/ 732 h 769"/>
                    <a:gd name="T52" fmla="*/ 144 w 468"/>
                    <a:gd name="T53" fmla="*/ 732 h 769"/>
                    <a:gd name="T54" fmla="*/ 108 w 468"/>
                    <a:gd name="T55" fmla="*/ 732 h 769"/>
                    <a:gd name="T56" fmla="*/ 72 w 468"/>
                    <a:gd name="T57" fmla="*/ 744 h 769"/>
                    <a:gd name="T58" fmla="*/ 36 w 468"/>
                    <a:gd name="T59" fmla="*/ 744 h 769"/>
                    <a:gd name="T60" fmla="*/ 0 w 468"/>
                    <a:gd name="T61" fmla="*/ 732 h 769"/>
                    <a:gd name="T62" fmla="*/ 0 w 468"/>
                    <a:gd name="T63" fmla="*/ 696 h 769"/>
                    <a:gd name="T64" fmla="*/ 0 w 468"/>
                    <a:gd name="T65" fmla="*/ 660 h 769"/>
                    <a:gd name="T66" fmla="*/ 0 w 468"/>
                    <a:gd name="T67" fmla="*/ 624 h 769"/>
                    <a:gd name="T68" fmla="*/ 0 w 468"/>
                    <a:gd name="T69" fmla="*/ 588 h 769"/>
                    <a:gd name="T70" fmla="*/ 0 w 468"/>
                    <a:gd name="T71" fmla="*/ 552 h 769"/>
                    <a:gd name="T72" fmla="*/ 0 w 468"/>
                    <a:gd name="T73" fmla="*/ 516 h 769"/>
                    <a:gd name="T74" fmla="*/ 0 w 468"/>
                    <a:gd name="T75" fmla="*/ 480 h 769"/>
                    <a:gd name="T76" fmla="*/ 0 w 468"/>
                    <a:gd name="T77" fmla="*/ 444 h 769"/>
                    <a:gd name="T78" fmla="*/ 0 w 468"/>
                    <a:gd name="T79" fmla="*/ 408 h 769"/>
                    <a:gd name="T80" fmla="*/ 0 w 468"/>
                    <a:gd name="T81" fmla="*/ 372 h 769"/>
                    <a:gd name="T82" fmla="*/ 0 w 468"/>
                    <a:gd name="T83" fmla="*/ 336 h 769"/>
                    <a:gd name="T84" fmla="*/ 0 w 468"/>
                    <a:gd name="T85" fmla="*/ 300 h 769"/>
                    <a:gd name="T86" fmla="*/ 0 w 468"/>
                    <a:gd name="T87" fmla="*/ 264 h 769"/>
                    <a:gd name="T88" fmla="*/ 0 w 468"/>
                    <a:gd name="T89" fmla="*/ 228 h 769"/>
                    <a:gd name="T90" fmla="*/ 0 w 468"/>
                    <a:gd name="T91" fmla="*/ 192 h 769"/>
                    <a:gd name="T92" fmla="*/ 0 w 468"/>
                    <a:gd name="T93" fmla="*/ 156 h 769"/>
                    <a:gd name="T94" fmla="*/ 26 w 468"/>
                    <a:gd name="T95" fmla="*/ 114 h 769"/>
                    <a:gd name="T96" fmla="*/ 52 w 468"/>
                    <a:gd name="T97" fmla="*/ 78 h 769"/>
                    <a:gd name="T98" fmla="*/ 84 w 468"/>
                    <a:gd name="T99" fmla="*/ 48 h 769"/>
                    <a:gd name="T100" fmla="*/ 120 w 468"/>
                    <a:gd name="T101" fmla="*/ 24 h 769"/>
                    <a:gd name="T102" fmla="*/ 156 w 468"/>
                    <a:gd name="T103" fmla="*/ 12 h 769"/>
                    <a:gd name="T104" fmla="*/ 192 w 468"/>
                    <a:gd name="T105" fmla="*/ 8 h 769"/>
                    <a:gd name="T106" fmla="*/ 228 w 468"/>
                    <a:gd name="T107" fmla="*/ 0 h 769"/>
                    <a:gd name="T108" fmla="*/ 264 w 468"/>
                    <a:gd name="T109" fmla="*/ 0 h 769"/>
                    <a:gd name="T110" fmla="*/ 300 w 468"/>
                    <a:gd name="T111" fmla="*/ 0 h 769"/>
                    <a:gd name="T112" fmla="*/ 336 w 468"/>
                    <a:gd name="T113" fmla="*/ 0 h 769"/>
                    <a:gd name="T114" fmla="*/ 358 w 468"/>
                    <a:gd name="T115" fmla="*/ 10 h 769"/>
                    <a:gd name="T116" fmla="*/ 384 w 468"/>
                    <a:gd name="T117" fmla="*/ 26 h 769"/>
                    <a:gd name="T118" fmla="*/ 413 w 468"/>
                    <a:gd name="T119" fmla="*/ 52 h 769"/>
                    <a:gd name="T120" fmla="*/ 429 w 468"/>
                    <a:gd name="T121" fmla="*/ 86 h 769"/>
                    <a:gd name="T122" fmla="*/ 455 w 468"/>
                    <a:gd name="T123" fmla="*/ 132 h 769"/>
                    <a:gd name="T124" fmla="*/ 467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19" y="612"/>
                      </a:lnTo>
                      <a:lnTo>
                        <a:pt x="431" y="660"/>
                      </a:lnTo>
                      <a:lnTo>
                        <a:pt x="431" y="696"/>
                      </a:lnTo>
                      <a:lnTo>
                        <a:pt x="443" y="732"/>
                      </a:lnTo>
                      <a:lnTo>
                        <a:pt x="431" y="768"/>
                      </a:lnTo>
                      <a:lnTo>
                        <a:pt x="396" y="768"/>
                      </a:lnTo>
                      <a:lnTo>
                        <a:pt x="360" y="768"/>
                      </a:lnTo>
                      <a:lnTo>
                        <a:pt x="324" y="768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38" name="Group 13"/>
                <p:cNvGrpSpPr>
                  <a:grpSpLocks/>
                </p:cNvGrpSpPr>
                <p:nvPr/>
              </p:nvGrpSpPr>
              <p:grpSpPr bwMode="auto">
                <a:xfrm>
                  <a:off x="1331" y="3128"/>
                  <a:ext cx="448" cy="121"/>
                  <a:chOff x="1331" y="3128"/>
                  <a:chExt cx="448" cy="121"/>
                </a:xfrm>
              </p:grpSpPr>
              <p:sp>
                <p:nvSpPr>
                  <p:cNvPr id="745" name="Freeform 14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5 w 448"/>
                      <a:gd name="T5" fmla="*/ 51 h 121"/>
                      <a:gd name="T6" fmla="*/ 350 w 448"/>
                      <a:gd name="T7" fmla="*/ 64 h 121"/>
                      <a:gd name="T8" fmla="*/ 312 w 448"/>
                      <a:gd name="T9" fmla="*/ 75 h 121"/>
                      <a:gd name="T10" fmla="*/ 271 w 448"/>
                      <a:gd name="T11" fmla="*/ 92 h 121"/>
                      <a:gd name="T12" fmla="*/ 230 w 448"/>
                      <a:gd name="T13" fmla="*/ 105 h 121"/>
                      <a:gd name="T14" fmla="*/ 195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 15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6 w 448"/>
                      <a:gd name="T5" fmla="*/ 52 h 121"/>
                      <a:gd name="T6" fmla="*/ 350 w 448"/>
                      <a:gd name="T7" fmla="*/ 64 h 121"/>
                      <a:gd name="T8" fmla="*/ 314 w 448"/>
                      <a:gd name="T9" fmla="*/ 76 h 121"/>
                      <a:gd name="T10" fmla="*/ 272 w 448"/>
                      <a:gd name="T11" fmla="*/ 92 h 121"/>
                      <a:gd name="T12" fmla="*/ 230 w 448"/>
                      <a:gd name="T13" fmla="*/ 106 h 121"/>
                      <a:gd name="T14" fmla="*/ 194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9" name="Group 16"/>
                <p:cNvGrpSpPr>
                  <a:grpSpLocks/>
                </p:cNvGrpSpPr>
                <p:nvPr/>
              </p:nvGrpSpPr>
              <p:grpSpPr bwMode="auto">
                <a:xfrm>
                  <a:off x="1337" y="3094"/>
                  <a:ext cx="428" cy="117"/>
                  <a:chOff x="1337" y="3094"/>
                  <a:chExt cx="428" cy="117"/>
                </a:xfrm>
              </p:grpSpPr>
              <p:sp>
                <p:nvSpPr>
                  <p:cNvPr id="743" name="Freeform 17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 18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0" name="Group 739"/>
                <p:cNvGrpSpPr>
                  <a:grpSpLocks/>
                </p:cNvGrpSpPr>
                <p:nvPr/>
              </p:nvGrpSpPr>
              <p:grpSpPr bwMode="auto">
                <a:xfrm>
                  <a:off x="1333" y="3066"/>
                  <a:ext cx="418" cy="111"/>
                  <a:chOff x="1333" y="3066"/>
                  <a:chExt cx="418" cy="111"/>
                </a:xfrm>
              </p:grpSpPr>
              <p:sp>
                <p:nvSpPr>
                  <p:cNvPr id="741" name="Freeform 740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" name="Freeform 741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87" name="Freeform 22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3 w 1134"/>
                <a:gd name="T1" fmla="*/ 138 h 2255"/>
                <a:gd name="T2" fmla="*/ 260 w 1134"/>
                <a:gd name="T3" fmla="*/ 241 h 2255"/>
                <a:gd name="T4" fmla="*/ 407 w 1134"/>
                <a:gd name="T5" fmla="*/ 343 h 2255"/>
                <a:gd name="T6" fmla="*/ 520 w 1134"/>
                <a:gd name="T7" fmla="*/ 389 h 2255"/>
                <a:gd name="T8" fmla="*/ 692 w 1134"/>
                <a:gd name="T9" fmla="*/ 389 h 2255"/>
                <a:gd name="T10" fmla="*/ 803 w 1134"/>
                <a:gd name="T11" fmla="*/ 389 h 2255"/>
                <a:gd name="T12" fmla="*/ 891 w 1134"/>
                <a:gd name="T13" fmla="*/ 323 h 2255"/>
                <a:gd name="T14" fmla="*/ 986 w 1134"/>
                <a:gd name="T15" fmla="*/ 167 h 2255"/>
                <a:gd name="T16" fmla="*/ 1063 w 1134"/>
                <a:gd name="T17" fmla="*/ 56 h 2255"/>
                <a:gd name="T18" fmla="*/ 1133 w 1134"/>
                <a:gd name="T19" fmla="*/ 66 h 2255"/>
                <a:gd name="T20" fmla="*/ 1133 w 1134"/>
                <a:gd name="T21" fmla="*/ 185 h 2255"/>
                <a:gd name="T22" fmla="*/ 1133 w 1134"/>
                <a:gd name="T23" fmla="*/ 305 h 2255"/>
                <a:gd name="T24" fmla="*/ 1133 w 1134"/>
                <a:gd name="T25" fmla="*/ 417 h 2255"/>
                <a:gd name="T26" fmla="*/ 1133 w 1134"/>
                <a:gd name="T27" fmla="*/ 582 h 2255"/>
                <a:gd name="T28" fmla="*/ 1030 w 1134"/>
                <a:gd name="T29" fmla="*/ 665 h 2255"/>
                <a:gd name="T30" fmla="*/ 968 w 1134"/>
                <a:gd name="T31" fmla="*/ 766 h 2255"/>
                <a:gd name="T32" fmla="*/ 960 w 1134"/>
                <a:gd name="T33" fmla="*/ 876 h 2255"/>
                <a:gd name="T34" fmla="*/ 960 w 1134"/>
                <a:gd name="T35" fmla="*/ 987 h 2255"/>
                <a:gd name="T36" fmla="*/ 960 w 1134"/>
                <a:gd name="T37" fmla="*/ 1099 h 2255"/>
                <a:gd name="T38" fmla="*/ 960 w 1134"/>
                <a:gd name="T39" fmla="*/ 1211 h 2255"/>
                <a:gd name="T40" fmla="*/ 960 w 1134"/>
                <a:gd name="T41" fmla="*/ 1338 h 2255"/>
                <a:gd name="T42" fmla="*/ 960 w 1134"/>
                <a:gd name="T43" fmla="*/ 1450 h 2255"/>
                <a:gd name="T44" fmla="*/ 994 w 1134"/>
                <a:gd name="T45" fmla="*/ 1607 h 2255"/>
                <a:gd name="T46" fmla="*/ 1022 w 1134"/>
                <a:gd name="T47" fmla="*/ 1719 h 2255"/>
                <a:gd name="T48" fmla="*/ 1030 w 1134"/>
                <a:gd name="T49" fmla="*/ 1837 h 2255"/>
                <a:gd name="T50" fmla="*/ 1030 w 1134"/>
                <a:gd name="T51" fmla="*/ 1967 h 2255"/>
                <a:gd name="T52" fmla="*/ 1030 w 1134"/>
                <a:gd name="T53" fmla="*/ 2079 h 2255"/>
                <a:gd name="T54" fmla="*/ 1030 w 1134"/>
                <a:gd name="T55" fmla="*/ 2188 h 2255"/>
                <a:gd name="T56" fmla="*/ 934 w 1134"/>
                <a:gd name="T57" fmla="*/ 2254 h 2255"/>
                <a:gd name="T58" fmla="*/ 813 w 1134"/>
                <a:gd name="T59" fmla="*/ 2246 h 2255"/>
                <a:gd name="T60" fmla="*/ 730 w 1134"/>
                <a:gd name="T61" fmla="*/ 2240 h 2255"/>
                <a:gd name="T62" fmla="*/ 516 w 1134"/>
                <a:gd name="T63" fmla="*/ 2248 h 2255"/>
                <a:gd name="T64" fmla="*/ 371 w 1134"/>
                <a:gd name="T65" fmla="*/ 2226 h 2255"/>
                <a:gd name="T66" fmla="*/ 183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3 h 2255"/>
                <a:gd name="T74" fmla="*/ 70 w 1134"/>
                <a:gd name="T75" fmla="*/ 1921 h 2255"/>
                <a:gd name="T76" fmla="*/ 95 w 1134"/>
                <a:gd name="T77" fmla="*/ 1754 h 2255"/>
                <a:gd name="T78" fmla="*/ 113 w 1134"/>
                <a:gd name="T79" fmla="*/ 1645 h 2255"/>
                <a:gd name="T80" fmla="*/ 139 w 1134"/>
                <a:gd name="T81" fmla="*/ 1534 h 2255"/>
                <a:gd name="T82" fmla="*/ 157 w 1134"/>
                <a:gd name="T83" fmla="*/ 1422 h 2255"/>
                <a:gd name="T84" fmla="*/ 183 w 1134"/>
                <a:gd name="T85" fmla="*/ 1292 h 2255"/>
                <a:gd name="T86" fmla="*/ 209 w 1134"/>
                <a:gd name="T87" fmla="*/ 1081 h 2255"/>
                <a:gd name="T88" fmla="*/ 224 w 1134"/>
                <a:gd name="T89" fmla="*/ 868 h 2255"/>
                <a:gd name="T90" fmla="*/ 224 w 1134"/>
                <a:gd name="T91" fmla="*/ 756 h 2255"/>
                <a:gd name="T92" fmla="*/ 175 w 1134"/>
                <a:gd name="T93" fmla="*/ 648 h 2255"/>
                <a:gd name="T94" fmla="*/ 95 w 1134"/>
                <a:gd name="T95" fmla="*/ 546 h 2255"/>
                <a:gd name="T96" fmla="*/ 95 w 1134"/>
                <a:gd name="T97" fmla="*/ 434 h 2255"/>
                <a:gd name="T98" fmla="*/ 95 w 1134"/>
                <a:gd name="T99" fmla="*/ 323 h 2255"/>
                <a:gd name="T100" fmla="*/ 95 w 1134"/>
                <a:gd name="T101" fmla="*/ 167 h 2255"/>
                <a:gd name="T102" fmla="*/ 95 w 1134"/>
                <a:gd name="T103" fmla="*/ 56 h 2255"/>
                <a:gd name="T104" fmla="*/ 129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9" y="76"/>
                  </a:moveTo>
                  <a:lnTo>
                    <a:pt x="167" y="104"/>
                  </a:lnTo>
                  <a:lnTo>
                    <a:pt x="175" y="112"/>
                  </a:lnTo>
                  <a:lnTo>
                    <a:pt x="183" y="138"/>
                  </a:lnTo>
                  <a:lnTo>
                    <a:pt x="199" y="167"/>
                  </a:lnTo>
                  <a:lnTo>
                    <a:pt x="209" y="193"/>
                  </a:lnTo>
                  <a:lnTo>
                    <a:pt x="234" y="211"/>
                  </a:lnTo>
                  <a:lnTo>
                    <a:pt x="260" y="241"/>
                  </a:lnTo>
                  <a:lnTo>
                    <a:pt x="348" y="269"/>
                  </a:lnTo>
                  <a:lnTo>
                    <a:pt x="371" y="297"/>
                  </a:lnTo>
                  <a:lnTo>
                    <a:pt x="381" y="323"/>
                  </a:lnTo>
                  <a:lnTo>
                    <a:pt x="407" y="343"/>
                  </a:lnTo>
                  <a:lnTo>
                    <a:pt x="433" y="361"/>
                  </a:lnTo>
                  <a:lnTo>
                    <a:pt x="459" y="379"/>
                  </a:lnTo>
                  <a:lnTo>
                    <a:pt x="485" y="389"/>
                  </a:lnTo>
                  <a:lnTo>
                    <a:pt x="520" y="389"/>
                  </a:lnTo>
                  <a:lnTo>
                    <a:pt x="572" y="389"/>
                  </a:lnTo>
                  <a:lnTo>
                    <a:pt x="641" y="389"/>
                  </a:lnTo>
                  <a:lnTo>
                    <a:pt x="664" y="389"/>
                  </a:lnTo>
                  <a:lnTo>
                    <a:pt x="692" y="389"/>
                  </a:lnTo>
                  <a:lnTo>
                    <a:pt x="718" y="389"/>
                  </a:lnTo>
                  <a:lnTo>
                    <a:pt x="754" y="389"/>
                  </a:lnTo>
                  <a:lnTo>
                    <a:pt x="778" y="389"/>
                  </a:lnTo>
                  <a:lnTo>
                    <a:pt x="803" y="389"/>
                  </a:lnTo>
                  <a:lnTo>
                    <a:pt x="829" y="389"/>
                  </a:lnTo>
                  <a:lnTo>
                    <a:pt x="857" y="369"/>
                  </a:lnTo>
                  <a:lnTo>
                    <a:pt x="883" y="351"/>
                  </a:lnTo>
                  <a:lnTo>
                    <a:pt x="891" y="323"/>
                  </a:lnTo>
                  <a:lnTo>
                    <a:pt x="917" y="287"/>
                  </a:lnTo>
                  <a:lnTo>
                    <a:pt x="942" y="259"/>
                  </a:lnTo>
                  <a:lnTo>
                    <a:pt x="960" y="185"/>
                  </a:lnTo>
                  <a:lnTo>
                    <a:pt x="986" y="167"/>
                  </a:lnTo>
                  <a:lnTo>
                    <a:pt x="994" y="138"/>
                  </a:lnTo>
                  <a:lnTo>
                    <a:pt x="1022" y="120"/>
                  </a:lnTo>
                  <a:lnTo>
                    <a:pt x="1038" y="84"/>
                  </a:lnTo>
                  <a:lnTo>
                    <a:pt x="1063" y="56"/>
                  </a:lnTo>
                  <a:lnTo>
                    <a:pt x="1089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7"/>
                  </a:lnTo>
                  <a:lnTo>
                    <a:pt x="1133" y="185"/>
                  </a:lnTo>
                  <a:lnTo>
                    <a:pt x="1133" y="221"/>
                  </a:lnTo>
                  <a:lnTo>
                    <a:pt x="1133" y="249"/>
                  </a:lnTo>
                  <a:lnTo>
                    <a:pt x="1133" y="279"/>
                  </a:lnTo>
                  <a:lnTo>
                    <a:pt x="1133" y="305"/>
                  </a:lnTo>
                  <a:lnTo>
                    <a:pt x="1133" y="333"/>
                  </a:lnTo>
                  <a:lnTo>
                    <a:pt x="1133" y="361"/>
                  </a:lnTo>
                  <a:lnTo>
                    <a:pt x="1133" y="389"/>
                  </a:lnTo>
                  <a:lnTo>
                    <a:pt x="1133" y="417"/>
                  </a:lnTo>
                  <a:lnTo>
                    <a:pt x="1133" y="442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6" y="638"/>
                  </a:lnTo>
                  <a:lnTo>
                    <a:pt x="1030" y="665"/>
                  </a:lnTo>
                  <a:lnTo>
                    <a:pt x="1004" y="683"/>
                  </a:lnTo>
                  <a:lnTo>
                    <a:pt x="994" y="712"/>
                  </a:lnTo>
                  <a:lnTo>
                    <a:pt x="976" y="738"/>
                  </a:lnTo>
                  <a:lnTo>
                    <a:pt x="968" y="766"/>
                  </a:lnTo>
                  <a:lnTo>
                    <a:pt x="968" y="794"/>
                  </a:lnTo>
                  <a:lnTo>
                    <a:pt x="960" y="822"/>
                  </a:lnTo>
                  <a:lnTo>
                    <a:pt x="960" y="850"/>
                  </a:lnTo>
                  <a:lnTo>
                    <a:pt x="960" y="876"/>
                  </a:lnTo>
                  <a:lnTo>
                    <a:pt x="960" y="906"/>
                  </a:lnTo>
                  <a:lnTo>
                    <a:pt x="960" y="934"/>
                  </a:lnTo>
                  <a:lnTo>
                    <a:pt x="960" y="962"/>
                  </a:lnTo>
                  <a:lnTo>
                    <a:pt x="960" y="987"/>
                  </a:lnTo>
                  <a:lnTo>
                    <a:pt x="960" y="1015"/>
                  </a:lnTo>
                  <a:lnTo>
                    <a:pt x="960" y="1043"/>
                  </a:lnTo>
                  <a:lnTo>
                    <a:pt x="960" y="1071"/>
                  </a:lnTo>
                  <a:lnTo>
                    <a:pt x="960" y="1099"/>
                  </a:lnTo>
                  <a:lnTo>
                    <a:pt x="960" y="1127"/>
                  </a:lnTo>
                  <a:lnTo>
                    <a:pt x="960" y="1155"/>
                  </a:lnTo>
                  <a:lnTo>
                    <a:pt x="960" y="1183"/>
                  </a:lnTo>
                  <a:lnTo>
                    <a:pt x="960" y="1211"/>
                  </a:lnTo>
                  <a:lnTo>
                    <a:pt x="960" y="1247"/>
                  </a:lnTo>
                  <a:lnTo>
                    <a:pt x="960" y="1284"/>
                  </a:lnTo>
                  <a:lnTo>
                    <a:pt x="960" y="1312"/>
                  </a:lnTo>
                  <a:lnTo>
                    <a:pt x="960" y="1338"/>
                  </a:lnTo>
                  <a:lnTo>
                    <a:pt x="960" y="1368"/>
                  </a:lnTo>
                  <a:lnTo>
                    <a:pt x="960" y="1396"/>
                  </a:lnTo>
                  <a:lnTo>
                    <a:pt x="960" y="1422"/>
                  </a:lnTo>
                  <a:lnTo>
                    <a:pt x="960" y="1450"/>
                  </a:lnTo>
                  <a:lnTo>
                    <a:pt x="960" y="1478"/>
                  </a:lnTo>
                  <a:lnTo>
                    <a:pt x="986" y="1551"/>
                  </a:lnTo>
                  <a:lnTo>
                    <a:pt x="986" y="1581"/>
                  </a:lnTo>
                  <a:lnTo>
                    <a:pt x="994" y="1607"/>
                  </a:lnTo>
                  <a:lnTo>
                    <a:pt x="994" y="1635"/>
                  </a:lnTo>
                  <a:lnTo>
                    <a:pt x="1012" y="1663"/>
                  </a:lnTo>
                  <a:lnTo>
                    <a:pt x="1012" y="1691"/>
                  </a:lnTo>
                  <a:lnTo>
                    <a:pt x="1022" y="1719"/>
                  </a:lnTo>
                  <a:lnTo>
                    <a:pt x="1022" y="1746"/>
                  </a:lnTo>
                  <a:lnTo>
                    <a:pt x="1022" y="1774"/>
                  </a:lnTo>
                  <a:lnTo>
                    <a:pt x="1022" y="1802"/>
                  </a:lnTo>
                  <a:lnTo>
                    <a:pt x="1030" y="1837"/>
                  </a:lnTo>
                  <a:lnTo>
                    <a:pt x="1030" y="1875"/>
                  </a:lnTo>
                  <a:lnTo>
                    <a:pt x="1030" y="1911"/>
                  </a:lnTo>
                  <a:lnTo>
                    <a:pt x="1030" y="1939"/>
                  </a:lnTo>
                  <a:lnTo>
                    <a:pt x="1030" y="1967"/>
                  </a:lnTo>
                  <a:lnTo>
                    <a:pt x="1030" y="1995"/>
                  </a:lnTo>
                  <a:lnTo>
                    <a:pt x="1030" y="2023"/>
                  </a:lnTo>
                  <a:lnTo>
                    <a:pt x="1030" y="2051"/>
                  </a:lnTo>
                  <a:lnTo>
                    <a:pt x="1030" y="2079"/>
                  </a:lnTo>
                  <a:lnTo>
                    <a:pt x="1030" y="2107"/>
                  </a:lnTo>
                  <a:lnTo>
                    <a:pt x="1030" y="2134"/>
                  </a:lnTo>
                  <a:lnTo>
                    <a:pt x="1030" y="2160"/>
                  </a:lnTo>
                  <a:lnTo>
                    <a:pt x="1030" y="2188"/>
                  </a:lnTo>
                  <a:lnTo>
                    <a:pt x="1036" y="2248"/>
                  </a:lnTo>
                  <a:lnTo>
                    <a:pt x="986" y="2244"/>
                  </a:lnTo>
                  <a:lnTo>
                    <a:pt x="960" y="2254"/>
                  </a:lnTo>
                  <a:lnTo>
                    <a:pt x="934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5" y="2238"/>
                  </a:lnTo>
                  <a:lnTo>
                    <a:pt x="772" y="2244"/>
                  </a:lnTo>
                  <a:lnTo>
                    <a:pt x="774" y="2236"/>
                  </a:lnTo>
                  <a:lnTo>
                    <a:pt x="730" y="2240"/>
                  </a:lnTo>
                  <a:lnTo>
                    <a:pt x="666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6" y="2248"/>
                  </a:lnTo>
                  <a:lnTo>
                    <a:pt x="471" y="2246"/>
                  </a:lnTo>
                  <a:lnTo>
                    <a:pt x="435" y="2232"/>
                  </a:lnTo>
                  <a:lnTo>
                    <a:pt x="391" y="2232"/>
                  </a:lnTo>
                  <a:lnTo>
                    <a:pt x="371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6" y="2228"/>
                  </a:lnTo>
                  <a:lnTo>
                    <a:pt x="183" y="2218"/>
                  </a:lnTo>
                  <a:lnTo>
                    <a:pt x="147" y="2224"/>
                  </a:lnTo>
                  <a:lnTo>
                    <a:pt x="113" y="2216"/>
                  </a:lnTo>
                  <a:lnTo>
                    <a:pt x="85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7"/>
                  </a:lnTo>
                  <a:lnTo>
                    <a:pt x="18" y="2061"/>
                  </a:lnTo>
                  <a:lnTo>
                    <a:pt x="28" y="2033"/>
                  </a:lnTo>
                  <a:lnTo>
                    <a:pt x="36" y="2005"/>
                  </a:lnTo>
                  <a:lnTo>
                    <a:pt x="44" y="1975"/>
                  </a:lnTo>
                  <a:lnTo>
                    <a:pt x="52" y="1949"/>
                  </a:lnTo>
                  <a:lnTo>
                    <a:pt x="70" y="1921"/>
                  </a:lnTo>
                  <a:lnTo>
                    <a:pt x="70" y="1893"/>
                  </a:lnTo>
                  <a:lnTo>
                    <a:pt x="79" y="1865"/>
                  </a:lnTo>
                  <a:lnTo>
                    <a:pt x="85" y="1792"/>
                  </a:lnTo>
                  <a:lnTo>
                    <a:pt x="95" y="1754"/>
                  </a:lnTo>
                  <a:lnTo>
                    <a:pt x="103" y="1727"/>
                  </a:lnTo>
                  <a:lnTo>
                    <a:pt x="103" y="1701"/>
                  </a:lnTo>
                  <a:lnTo>
                    <a:pt x="113" y="1673"/>
                  </a:lnTo>
                  <a:lnTo>
                    <a:pt x="113" y="1645"/>
                  </a:lnTo>
                  <a:lnTo>
                    <a:pt x="113" y="1617"/>
                  </a:lnTo>
                  <a:lnTo>
                    <a:pt x="121" y="1589"/>
                  </a:lnTo>
                  <a:lnTo>
                    <a:pt x="129" y="1561"/>
                  </a:lnTo>
                  <a:lnTo>
                    <a:pt x="139" y="1534"/>
                  </a:lnTo>
                  <a:lnTo>
                    <a:pt x="147" y="1506"/>
                  </a:lnTo>
                  <a:lnTo>
                    <a:pt x="147" y="1478"/>
                  </a:lnTo>
                  <a:lnTo>
                    <a:pt x="157" y="1450"/>
                  </a:lnTo>
                  <a:lnTo>
                    <a:pt x="157" y="1422"/>
                  </a:lnTo>
                  <a:lnTo>
                    <a:pt x="175" y="1396"/>
                  </a:lnTo>
                  <a:lnTo>
                    <a:pt x="175" y="1368"/>
                  </a:lnTo>
                  <a:lnTo>
                    <a:pt x="183" y="1330"/>
                  </a:lnTo>
                  <a:lnTo>
                    <a:pt x="183" y="1292"/>
                  </a:lnTo>
                  <a:lnTo>
                    <a:pt x="191" y="1257"/>
                  </a:lnTo>
                  <a:lnTo>
                    <a:pt x="199" y="1193"/>
                  </a:lnTo>
                  <a:lnTo>
                    <a:pt x="209" y="1137"/>
                  </a:lnTo>
                  <a:lnTo>
                    <a:pt x="209" y="1081"/>
                  </a:lnTo>
                  <a:lnTo>
                    <a:pt x="216" y="1025"/>
                  </a:lnTo>
                  <a:lnTo>
                    <a:pt x="216" y="970"/>
                  </a:lnTo>
                  <a:lnTo>
                    <a:pt x="216" y="896"/>
                  </a:lnTo>
                  <a:lnTo>
                    <a:pt x="224" y="868"/>
                  </a:lnTo>
                  <a:lnTo>
                    <a:pt x="224" y="840"/>
                  </a:lnTo>
                  <a:lnTo>
                    <a:pt x="224" y="812"/>
                  </a:lnTo>
                  <a:lnTo>
                    <a:pt x="224" y="784"/>
                  </a:lnTo>
                  <a:lnTo>
                    <a:pt x="224" y="756"/>
                  </a:lnTo>
                  <a:lnTo>
                    <a:pt x="224" y="730"/>
                  </a:lnTo>
                  <a:lnTo>
                    <a:pt x="216" y="703"/>
                  </a:lnTo>
                  <a:lnTo>
                    <a:pt x="199" y="673"/>
                  </a:lnTo>
                  <a:lnTo>
                    <a:pt x="175" y="648"/>
                  </a:lnTo>
                  <a:lnTo>
                    <a:pt x="139" y="620"/>
                  </a:lnTo>
                  <a:lnTo>
                    <a:pt x="113" y="602"/>
                  </a:lnTo>
                  <a:lnTo>
                    <a:pt x="103" y="572"/>
                  </a:lnTo>
                  <a:lnTo>
                    <a:pt x="95" y="546"/>
                  </a:lnTo>
                  <a:lnTo>
                    <a:pt x="95" y="518"/>
                  </a:lnTo>
                  <a:lnTo>
                    <a:pt x="95" y="490"/>
                  </a:lnTo>
                  <a:lnTo>
                    <a:pt x="95" y="462"/>
                  </a:lnTo>
                  <a:lnTo>
                    <a:pt x="95" y="434"/>
                  </a:lnTo>
                  <a:lnTo>
                    <a:pt x="95" y="407"/>
                  </a:lnTo>
                  <a:lnTo>
                    <a:pt x="95" y="379"/>
                  </a:lnTo>
                  <a:lnTo>
                    <a:pt x="95" y="351"/>
                  </a:lnTo>
                  <a:lnTo>
                    <a:pt x="95" y="323"/>
                  </a:lnTo>
                  <a:lnTo>
                    <a:pt x="95" y="297"/>
                  </a:lnTo>
                  <a:lnTo>
                    <a:pt x="95" y="269"/>
                  </a:lnTo>
                  <a:lnTo>
                    <a:pt x="95" y="241"/>
                  </a:lnTo>
                  <a:lnTo>
                    <a:pt x="95" y="167"/>
                  </a:lnTo>
                  <a:lnTo>
                    <a:pt x="95" y="138"/>
                  </a:lnTo>
                  <a:lnTo>
                    <a:pt x="95" y="112"/>
                  </a:lnTo>
                  <a:lnTo>
                    <a:pt x="95" y="84"/>
                  </a:lnTo>
                  <a:lnTo>
                    <a:pt x="95" y="5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29" y="28"/>
                  </a:lnTo>
                  <a:lnTo>
                    <a:pt x="141" y="58"/>
                  </a:lnTo>
                  <a:lnTo>
                    <a:pt x="159" y="76"/>
                  </a:lnTo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3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2 w 1134"/>
                <a:gd name="T1" fmla="*/ 138 h 2255"/>
                <a:gd name="T2" fmla="*/ 260 w 1134"/>
                <a:gd name="T3" fmla="*/ 240 h 2255"/>
                <a:gd name="T4" fmla="*/ 408 w 1134"/>
                <a:gd name="T5" fmla="*/ 342 h 2255"/>
                <a:gd name="T6" fmla="*/ 520 w 1134"/>
                <a:gd name="T7" fmla="*/ 388 h 2255"/>
                <a:gd name="T8" fmla="*/ 693 w 1134"/>
                <a:gd name="T9" fmla="*/ 388 h 2255"/>
                <a:gd name="T10" fmla="*/ 805 w 1134"/>
                <a:gd name="T11" fmla="*/ 388 h 2255"/>
                <a:gd name="T12" fmla="*/ 891 w 1134"/>
                <a:gd name="T13" fmla="*/ 324 h 2255"/>
                <a:gd name="T14" fmla="*/ 987 w 1134"/>
                <a:gd name="T15" fmla="*/ 168 h 2255"/>
                <a:gd name="T16" fmla="*/ 1065 w 1134"/>
                <a:gd name="T17" fmla="*/ 56 h 2255"/>
                <a:gd name="T18" fmla="*/ 1133 w 1134"/>
                <a:gd name="T19" fmla="*/ 66 h 2255"/>
                <a:gd name="T20" fmla="*/ 1133 w 1134"/>
                <a:gd name="T21" fmla="*/ 186 h 2255"/>
                <a:gd name="T22" fmla="*/ 1133 w 1134"/>
                <a:gd name="T23" fmla="*/ 306 h 2255"/>
                <a:gd name="T24" fmla="*/ 1133 w 1134"/>
                <a:gd name="T25" fmla="*/ 416 h 2255"/>
                <a:gd name="T26" fmla="*/ 1133 w 1134"/>
                <a:gd name="T27" fmla="*/ 582 h 2255"/>
                <a:gd name="T28" fmla="*/ 1029 w 1134"/>
                <a:gd name="T29" fmla="*/ 665 h 2255"/>
                <a:gd name="T30" fmla="*/ 969 w 1134"/>
                <a:gd name="T31" fmla="*/ 767 h 2255"/>
                <a:gd name="T32" fmla="*/ 961 w 1134"/>
                <a:gd name="T33" fmla="*/ 877 h 2255"/>
                <a:gd name="T34" fmla="*/ 961 w 1134"/>
                <a:gd name="T35" fmla="*/ 987 h 2255"/>
                <a:gd name="T36" fmla="*/ 961 w 1134"/>
                <a:gd name="T37" fmla="*/ 1099 h 2255"/>
                <a:gd name="T38" fmla="*/ 961 w 1134"/>
                <a:gd name="T39" fmla="*/ 1211 h 2255"/>
                <a:gd name="T40" fmla="*/ 961 w 1134"/>
                <a:gd name="T41" fmla="*/ 1339 h 2255"/>
                <a:gd name="T42" fmla="*/ 961 w 1134"/>
                <a:gd name="T43" fmla="*/ 1451 h 2255"/>
                <a:gd name="T44" fmla="*/ 995 w 1134"/>
                <a:gd name="T45" fmla="*/ 1607 h 2255"/>
                <a:gd name="T46" fmla="*/ 1021 w 1134"/>
                <a:gd name="T47" fmla="*/ 1719 h 2255"/>
                <a:gd name="T48" fmla="*/ 1029 w 1134"/>
                <a:gd name="T49" fmla="*/ 1838 h 2255"/>
                <a:gd name="T50" fmla="*/ 1029 w 1134"/>
                <a:gd name="T51" fmla="*/ 1966 h 2255"/>
                <a:gd name="T52" fmla="*/ 1029 w 1134"/>
                <a:gd name="T53" fmla="*/ 2078 h 2255"/>
                <a:gd name="T54" fmla="*/ 1029 w 1134"/>
                <a:gd name="T55" fmla="*/ 2188 h 2255"/>
                <a:gd name="T56" fmla="*/ 935 w 1134"/>
                <a:gd name="T57" fmla="*/ 2254 h 2255"/>
                <a:gd name="T58" fmla="*/ 813 w 1134"/>
                <a:gd name="T59" fmla="*/ 2246 h 2255"/>
                <a:gd name="T60" fmla="*/ 729 w 1134"/>
                <a:gd name="T61" fmla="*/ 2240 h 2255"/>
                <a:gd name="T62" fmla="*/ 518 w 1134"/>
                <a:gd name="T63" fmla="*/ 2248 h 2255"/>
                <a:gd name="T64" fmla="*/ 372 w 1134"/>
                <a:gd name="T65" fmla="*/ 2226 h 2255"/>
                <a:gd name="T66" fmla="*/ 184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2 h 2255"/>
                <a:gd name="T74" fmla="*/ 70 w 1134"/>
                <a:gd name="T75" fmla="*/ 1922 h 2255"/>
                <a:gd name="T76" fmla="*/ 96 w 1134"/>
                <a:gd name="T77" fmla="*/ 1754 h 2255"/>
                <a:gd name="T78" fmla="*/ 114 w 1134"/>
                <a:gd name="T79" fmla="*/ 1645 h 2255"/>
                <a:gd name="T80" fmla="*/ 140 w 1134"/>
                <a:gd name="T81" fmla="*/ 1533 h 2255"/>
                <a:gd name="T82" fmla="*/ 156 w 1134"/>
                <a:gd name="T83" fmla="*/ 1423 h 2255"/>
                <a:gd name="T84" fmla="*/ 182 w 1134"/>
                <a:gd name="T85" fmla="*/ 1293 h 2255"/>
                <a:gd name="T86" fmla="*/ 208 w 1134"/>
                <a:gd name="T87" fmla="*/ 1081 h 2255"/>
                <a:gd name="T88" fmla="*/ 226 w 1134"/>
                <a:gd name="T89" fmla="*/ 867 h 2255"/>
                <a:gd name="T90" fmla="*/ 226 w 1134"/>
                <a:gd name="T91" fmla="*/ 757 h 2255"/>
                <a:gd name="T92" fmla="*/ 174 w 1134"/>
                <a:gd name="T93" fmla="*/ 648 h 2255"/>
                <a:gd name="T94" fmla="*/ 96 w 1134"/>
                <a:gd name="T95" fmla="*/ 546 h 2255"/>
                <a:gd name="T96" fmla="*/ 96 w 1134"/>
                <a:gd name="T97" fmla="*/ 434 h 2255"/>
                <a:gd name="T98" fmla="*/ 96 w 1134"/>
                <a:gd name="T99" fmla="*/ 324 h 2255"/>
                <a:gd name="T100" fmla="*/ 96 w 1134"/>
                <a:gd name="T101" fmla="*/ 168 h 2255"/>
                <a:gd name="T102" fmla="*/ 96 w 1134"/>
                <a:gd name="T103" fmla="*/ 56 h 2255"/>
                <a:gd name="T104" fmla="*/ 130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8" y="76"/>
                  </a:moveTo>
                  <a:lnTo>
                    <a:pt x="168" y="104"/>
                  </a:lnTo>
                  <a:lnTo>
                    <a:pt x="174" y="112"/>
                  </a:lnTo>
                  <a:lnTo>
                    <a:pt x="182" y="138"/>
                  </a:lnTo>
                  <a:lnTo>
                    <a:pt x="200" y="168"/>
                  </a:lnTo>
                  <a:lnTo>
                    <a:pt x="208" y="194"/>
                  </a:lnTo>
                  <a:lnTo>
                    <a:pt x="234" y="212"/>
                  </a:lnTo>
                  <a:lnTo>
                    <a:pt x="260" y="240"/>
                  </a:lnTo>
                  <a:lnTo>
                    <a:pt x="348" y="268"/>
                  </a:lnTo>
                  <a:lnTo>
                    <a:pt x="372" y="296"/>
                  </a:lnTo>
                  <a:lnTo>
                    <a:pt x="382" y="324"/>
                  </a:lnTo>
                  <a:lnTo>
                    <a:pt x="408" y="342"/>
                  </a:lnTo>
                  <a:lnTo>
                    <a:pt x="434" y="360"/>
                  </a:lnTo>
                  <a:lnTo>
                    <a:pt x="460" y="380"/>
                  </a:lnTo>
                  <a:lnTo>
                    <a:pt x="486" y="388"/>
                  </a:lnTo>
                  <a:lnTo>
                    <a:pt x="520" y="388"/>
                  </a:lnTo>
                  <a:lnTo>
                    <a:pt x="572" y="388"/>
                  </a:lnTo>
                  <a:lnTo>
                    <a:pt x="642" y="388"/>
                  </a:lnTo>
                  <a:lnTo>
                    <a:pt x="665" y="388"/>
                  </a:lnTo>
                  <a:lnTo>
                    <a:pt x="693" y="388"/>
                  </a:lnTo>
                  <a:lnTo>
                    <a:pt x="717" y="388"/>
                  </a:lnTo>
                  <a:lnTo>
                    <a:pt x="753" y="388"/>
                  </a:lnTo>
                  <a:lnTo>
                    <a:pt x="779" y="388"/>
                  </a:lnTo>
                  <a:lnTo>
                    <a:pt x="805" y="388"/>
                  </a:lnTo>
                  <a:lnTo>
                    <a:pt x="831" y="388"/>
                  </a:lnTo>
                  <a:lnTo>
                    <a:pt x="857" y="370"/>
                  </a:lnTo>
                  <a:lnTo>
                    <a:pt x="883" y="352"/>
                  </a:lnTo>
                  <a:lnTo>
                    <a:pt x="891" y="324"/>
                  </a:lnTo>
                  <a:lnTo>
                    <a:pt x="917" y="288"/>
                  </a:lnTo>
                  <a:lnTo>
                    <a:pt x="943" y="258"/>
                  </a:lnTo>
                  <a:lnTo>
                    <a:pt x="961" y="186"/>
                  </a:lnTo>
                  <a:lnTo>
                    <a:pt x="987" y="168"/>
                  </a:lnTo>
                  <a:lnTo>
                    <a:pt x="995" y="138"/>
                  </a:lnTo>
                  <a:lnTo>
                    <a:pt x="1021" y="120"/>
                  </a:lnTo>
                  <a:lnTo>
                    <a:pt x="1039" y="84"/>
                  </a:lnTo>
                  <a:lnTo>
                    <a:pt x="1065" y="56"/>
                  </a:lnTo>
                  <a:lnTo>
                    <a:pt x="1091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8"/>
                  </a:lnTo>
                  <a:lnTo>
                    <a:pt x="1133" y="186"/>
                  </a:lnTo>
                  <a:lnTo>
                    <a:pt x="1133" y="222"/>
                  </a:lnTo>
                  <a:lnTo>
                    <a:pt x="1133" y="250"/>
                  </a:lnTo>
                  <a:lnTo>
                    <a:pt x="1133" y="278"/>
                  </a:lnTo>
                  <a:lnTo>
                    <a:pt x="1133" y="306"/>
                  </a:lnTo>
                  <a:lnTo>
                    <a:pt x="1133" y="332"/>
                  </a:lnTo>
                  <a:lnTo>
                    <a:pt x="1133" y="360"/>
                  </a:lnTo>
                  <a:lnTo>
                    <a:pt x="1133" y="388"/>
                  </a:lnTo>
                  <a:lnTo>
                    <a:pt x="1133" y="416"/>
                  </a:lnTo>
                  <a:lnTo>
                    <a:pt x="1133" y="444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5" y="638"/>
                  </a:lnTo>
                  <a:lnTo>
                    <a:pt x="1029" y="665"/>
                  </a:lnTo>
                  <a:lnTo>
                    <a:pt x="1003" y="683"/>
                  </a:lnTo>
                  <a:lnTo>
                    <a:pt x="995" y="711"/>
                  </a:lnTo>
                  <a:lnTo>
                    <a:pt x="977" y="739"/>
                  </a:lnTo>
                  <a:lnTo>
                    <a:pt x="969" y="767"/>
                  </a:lnTo>
                  <a:lnTo>
                    <a:pt x="969" y="793"/>
                  </a:lnTo>
                  <a:lnTo>
                    <a:pt x="961" y="821"/>
                  </a:lnTo>
                  <a:lnTo>
                    <a:pt x="961" y="849"/>
                  </a:lnTo>
                  <a:lnTo>
                    <a:pt x="961" y="877"/>
                  </a:lnTo>
                  <a:lnTo>
                    <a:pt x="961" y="905"/>
                  </a:lnTo>
                  <a:lnTo>
                    <a:pt x="961" y="933"/>
                  </a:lnTo>
                  <a:lnTo>
                    <a:pt x="961" y="961"/>
                  </a:lnTo>
                  <a:lnTo>
                    <a:pt x="961" y="987"/>
                  </a:lnTo>
                  <a:lnTo>
                    <a:pt x="961" y="1015"/>
                  </a:lnTo>
                  <a:lnTo>
                    <a:pt x="961" y="1043"/>
                  </a:lnTo>
                  <a:lnTo>
                    <a:pt x="961" y="1071"/>
                  </a:lnTo>
                  <a:lnTo>
                    <a:pt x="961" y="1099"/>
                  </a:lnTo>
                  <a:lnTo>
                    <a:pt x="961" y="1127"/>
                  </a:lnTo>
                  <a:lnTo>
                    <a:pt x="961" y="1155"/>
                  </a:lnTo>
                  <a:lnTo>
                    <a:pt x="961" y="1183"/>
                  </a:lnTo>
                  <a:lnTo>
                    <a:pt x="961" y="1211"/>
                  </a:lnTo>
                  <a:lnTo>
                    <a:pt x="961" y="1247"/>
                  </a:lnTo>
                  <a:lnTo>
                    <a:pt x="961" y="1285"/>
                  </a:lnTo>
                  <a:lnTo>
                    <a:pt x="961" y="1313"/>
                  </a:lnTo>
                  <a:lnTo>
                    <a:pt x="961" y="1339"/>
                  </a:lnTo>
                  <a:lnTo>
                    <a:pt x="961" y="1367"/>
                  </a:lnTo>
                  <a:lnTo>
                    <a:pt x="961" y="1395"/>
                  </a:lnTo>
                  <a:lnTo>
                    <a:pt x="961" y="1423"/>
                  </a:lnTo>
                  <a:lnTo>
                    <a:pt x="961" y="1451"/>
                  </a:lnTo>
                  <a:lnTo>
                    <a:pt x="961" y="1479"/>
                  </a:lnTo>
                  <a:lnTo>
                    <a:pt x="987" y="1553"/>
                  </a:lnTo>
                  <a:lnTo>
                    <a:pt x="987" y="1581"/>
                  </a:lnTo>
                  <a:lnTo>
                    <a:pt x="995" y="1607"/>
                  </a:lnTo>
                  <a:lnTo>
                    <a:pt x="995" y="1635"/>
                  </a:lnTo>
                  <a:lnTo>
                    <a:pt x="1013" y="1663"/>
                  </a:lnTo>
                  <a:lnTo>
                    <a:pt x="1013" y="1691"/>
                  </a:lnTo>
                  <a:lnTo>
                    <a:pt x="1021" y="1719"/>
                  </a:lnTo>
                  <a:lnTo>
                    <a:pt x="1021" y="1746"/>
                  </a:lnTo>
                  <a:lnTo>
                    <a:pt x="1021" y="1774"/>
                  </a:lnTo>
                  <a:lnTo>
                    <a:pt x="1021" y="1802"/>
                  </a:lnTo>
                  <a:lnTo>
                    <a:pt x="1029" y="1838"/>
                  </a:lnTo>
                  <a:lnTo>
                    <a:pt x="1029" y="1874"/>
                  </a:lnTo>
                  <a:lnTo>
                    <a:pt x="1029" y="1912"/>
                  </a:lnTo>
                  <a:lnTo>
                    <a:pt x="1029" y="1940"/>
                  </a:lnTo>
                  <a:lnTo>
                    <a:pt x="1029" y="1966"/>
                  </a:lnTo>
                  <a:lnTo>
                    <a:pt x="1029" y="1996"/>
                  </a:lnTo>
                  <a:lnTo>
                    <a:pt x="1029" y="2022"/>
                  </a:lnTo>
                  <a:lnTo>
                    <a:pt x="1029" y="2050"/>
                  </a:lnTo>
                  <a:lnTo>
                    <a:pt x="1029" y="2078"/>
                  </a:lnTo>
                  <a:lnTo>
                    <a:pt x="1029" y="2106"/>
                  </a:lnTo>
                  <a:lnTo>
                    <a:pt x="1029" y="2134"/>
                  </a:lnTo>
                  <a:lnTo>
                    <a:pt x="1029" y="2160"/>
                  </a:lnTo>
                  <a:lnTo>
                    <a:pt x="1029" y="2188"/>
                  </a:lnTo>
                  <a:lnTo>
                    <a:pt x="1037" y="2248"/>
                  </a:lnTo>
                  <a:lnTo>
                    <a:pt x="987" y="2244"/>
                  </a:lnTo>
                  <a:lnTo>
                    <a:pt x="961" y="2254"/>
                  </a:lnTo>
                  <a:lnTo>
                    <a:pt x="935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7" y="2238"/>
                  </a:lnTo>
                  <a:lnTo>
                    <a:pt x="773" y="2244"/>
                  </a:lnTo>
                  <a:lnTo>
                    <a:pt x="773" y="2236"/>
                  </a:lnTo>
                  <a:lnTo>
                    <a:pt x="729" y="2240"/>
                  </a:lnTo>
                  <a:lnTo>
                    <a:pt x="667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8" y="2248"/>
                  </a:lnTo>
                  <a:lnTo>
                    <a:pt x="472" y="2246"/>
                  </a:lnTo>
                  <a:lnTo>
                    <a:pt x="436" y="2232"/>
                  </a:lnTo>
                  <a:lnTo>
                    <a:pt x="392" y="2232"/>
                  </a:lnTo>
                  <a:lnTo>
                    <a:pt x="372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8" y="2228"/>
                  </a:lnTo>
                  <a:lnTo>
                    <a:pt x="184" y="2218"/>
                  </a:lnTo>
                  <a:lnTo>
                    <a:pt x="148" y="2224"/>
                  </a:lnTo>
                  <a:lnTo>
                    <a:pt x="114" y="2216"/>
                  </a:lnTo>
                  <a:lnTo>
                    <a:pt x="86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6"/>
                  </a:lnTo>
                  <a:lnTo>
                    <a:pt x="18" y="2060"/>
                  </a:lnTo>
                  <a:lnTo>
                    <a:pt x="28" y="2032"/>
                  </a:lnTo>
                  <a:lnTo>
                    <a:pt x="36" y="2004"/>
                  </a:lnTo>
                  <a:lnTo>
                    <a:pt x="44" y="1976"/>
                  </a:lnTo>
                  <a:lnTo>
                    <a:pt x="52" y="1948"/>
                  </a:lnTo>
                  <a:lnTo>
                    <a:pt x="70" y="1922"/>
                  </a:lnTo>
                  <a:lnTo>
                    <a:pt x="70" y="1894"/>
                  </a:lnTo>
                  <a:lnTo>
                    <a:pt x="80" y="1866"/>
                  </a:lnTo>
                  <a:lnTo>
                    <a:pt x="86" y="1792"/>
                  </a:lnTo>
                  <a:lnTo>
                    <a:pt x="96" y="1754"/>
                  </a:lnTo>
                  <a:lnTo>
                    <a:pt x="104" y="1727"/>
                  </a:lnTo>
                  <a:lnTo>
                    <a:pt x="104" y="1701"/>
                  </a:lnTo>
                  <a:lnTo>
                    <a:pt x="114" y="1673"/>
                  </a:lnTo>
                  <a:lnTo>
                    <a:pt x="114" y="1645"/>
                  </a:lnTo>
                  <a:lnTo>
                    <a:pt x="114" y="1617"/>
                  </a:lnTo>
                  <a:lnTo>
                    <a:pt x="122" y="1589"/>
                  </a:lnTo>
                  <a:lnTo>
                    <a:pt x="130" y="1563"/>
                  </a:lnTo>
                  <a:lnTo>
                    <a:pt x="140" y="1533"/>
                  </a:lnTo>
                  <a:lnTo>
                    <a:pt x="148" y="1507"/>
                  </a:lnTo>
                  <a:lnTo>
                    <a:pt x="148" y="1479"/>
                  </a:lnTo>
                  <a:lnTo>
                    <a:pt x="156" y="1451"/>
                  </a:lnTo>
                  <a:lnTo>
                    <a:pt x="156" y="1423"/>
                  </a:lnTo>
                  <a:lnTo>
                    <a:pt x="174" y="1395"/>
                  </a:lnTo>
                  <a:lnTo>
                    <a:pt x="174" y="1367"/>
                  </a:lnTo>
                  <a:lnTo>
                    <a:pt x="182" y="1331"/>
                  </a:lnTo>
                  <a:lnTo>
                    <a:pt x="182" y="1293"/>
                  </a:lnTo>
                  <a:lnTo>
                    <a:pt x="192" y="1257"/>
                  </a:lnTo>
                  <a:lnTo>
                    <a:pt x="200" y="1193"/>
                  </a:lnTo>
                  <a:lnTo>
                    <a:pt x="208" y="1137"/>
                  </a:lnTo>
                  <a:lnTo>
                    <a:pt x="208" y="1081"/>
                  </a:lnTo>
                  <a:lnTo>
                    <a:pt x="218" y="1025"/>
                  </a:lnTo>
                  <a:lnTo>
                    <a:pt x="218" y="969"/>
                  </a:lnTo>
                  <a:lnTo>
                    <a:pt x="218" y="895"/>
                  </a:lnTo>
                  <a:lnTo>
                    <a:pt x="226" y="867"/>
                  </a:lnTo>
                  <a:lnTo>
                    <a:pt x="226" y="841"/>
                  </a:lnTo>
                  <a:lnTo>
                    <a:pt x="226" y="813"/>
                  </a:lnTo>
                  <a:lnTo>
                    <a:pt x="226" y="785"/>
                  </a:lnTo>
                  <a:lnTo>
                    <a:pt x="226" y="757"/>
                  </a:lnTo>
                  <a:lnTo>
                    <a:pt x="226" y="729"/>
                  </a:lnTo>
                  <a:lnTo>
                    <a:pt x="218" y="701"/>
                  </a:lnTo>
                  <a:lnTo>
                    <a:pt x="200" y="673"/>
                  </a:lnTo>
                  <a:lnTo>
                    <a:pt x="174" y="648"/>
                  </a:lnTo>
                  <a:lnTo>
                    <a:pt x="140" y="620"/>
                  </a:lnTo>
                  <a:lnTo>
                    <a:pt x="114" y="602"/>
                  </a:lnTo>
                  <a:lnTo>
                    <a:pt x="104" y="572"/>
                  </a:lnTo>
                  <a:lnTo>
                    <a:pt x="96" y="546"/>
                  </a:lnTo>
                  <a:lnTo>
                    <a:pt x="96" y="518"/>
                  </a:lnTo>
                  <a:lnTo>
                    <a:pt x="96" y="490"/>
                  </a:lnTo>
                  <a:lnTo>
                    <a:pt x="96" y="462"/>
                  </a:lnTo>
                  <a:lnTo>
                    <a:pt x="96" y="434"/>
                  </a:lnTo>
                  <a:lnTo>
                    <a:pt x="96" y="408"/>
                  </a:lnTo>
                  <a:lnTo>
                    <a:pt x="96" y="380"/>
                  </a:lnTo>
                  <a:lnTo>
                    <a:pt x="96" y="352"/>
                  </a:lnTo>
                  <a:lnTo>
                    <a:pt x="96" y="324"/>
                  </a:lnTo>
                  <a:lnTo>
                    <a:pt x="96" y="296"/>
                  </a:lnTo>
                  <a:lnTo>
                    <a:pt x="96" y="268"/>
                  </a:lnTo>
                  <a:lnTo>
                    <a:pt x="96" y="240"/>
                  </a:lnTo>
                  <a:lnTo>
                    <a:pt x="96" y="168"/>
                  </a:lnTo>
                  <a:lnTo>
                    <a:pt x="96" y="138"/>
                  </a:lnTo>
                  <a:lnTo>
                    <a:pt x="96" y="112"/>
                  </a:lnTo>
                  <a:lnTo>
                    <a:pt x="96" y="84"/>
                  </a:lnTo>
                  <a:lnTo>
                    <a:pt x="96" y="56"/>
                  </a:lnTo>
                  <a:lnTo>
                    <a:pt x="96" y="28"/>
                  </a:lnTo>
                  <a:lnTo>
                    <a:pt x="104" y="0"/>
                  </a:lnTo>
                  <a:lnTo>
                    <a:pt x="122" y="8"/>
                  </a:lnTo>
                  <a:lnTo>
                    <a:pt x="130" y="28"/>
                  </a:lnTo>
                  <a:lnTo>
                    <a:pt x="142" y="58"/>
                  </a:lnTo>
                  <a:lnTo>
                    <a:pt x="158" y="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Oval 24"/>
            <p:cNvSpPr>
              <a:spLocks noChangeArrowheads="1"/>
            </p:cNvSpPr>
            <p:nvPr/>
          </p:nvSpPr>
          <p:spPr bwMode="auto">
            <a:xfrm>
              <a:off x="4222750" y="1689100"/>
              <a:ext cx="592138" cy="692150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Oval 25"/>
            <p:cNvSpPr>
              <a:spLocks noChangeArrowheads="1"/>
            </p:cNvSpPr>
            <p:nvPr/>
          </p:nvSpPr>
          <p:spPr bwMode="auto">
            <a:xfrm>
              <a:off x="4457700" y="1600200"/>
              <a:ext cx="122238" cy="136525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" name="Group 26"/>
            <p:cNvGrpSpPr>
              <a:grpSpLocks/>
            </p:cNvGrpSpPr>
            <p:nvPr/>
          </p:nvGrpSpPr>
          <p:grpSpPr bwMode="auto">
            <a:xfrm>
              <a:off x="4149725" y="1736725"/>
              <a:ext cx="714375" cy="233363"/>
              <a:chOff x="2614" y="1094"/>
              <a:chExt cx="450" cy="147"/>
            </a:xfrm>
          </p:grpSpPr>
          <p:sp>
            <p:nvSpPr>
              <p:cNvPr id="733" name="Freeform 27" descr="Zig zag"/>
              <p:cNvSpPr>
                <a:spLocks/>
              </p:cNvSpPr>
              <p:nvPr/>
            </p:nvSpPr>
            <p:spPr bwMode="auto">
              <a:xfrm>
                <a:off x="2614" y="1094"/>
                <a:ext cx="225" cy="147"/>
              </a:xfrm>
              <a:custGeom>
                <a:avLst/>
                <a:gdLst>
                  <a:gd name="T0" fmla="*/ 208 w 225"/>
                  <a:gd name="T1" fmla="*/ 0 h 147"/>
                  <a:gd name="T2" fmla="*/ 182 w 225"/>
                  <a:gd name="T3" fmla="*/ 0 h 147"/>
                  <a:gd name="T4" fmla="*/ 156 w 225"/>
                  <a:gd name="T5" fmla="*/ 0 h 147"/>
                  <a:gd name="T6" fmla="*/ 130 w 225"/>
                  <a:gd name="T7" fmla="*/ 10 h 147"/>
                  <a:gd name="T8" fmla="*/ 104 w 225"/>
                  <a:gd name="T9" fmla="*/ 18 h 147"/>
                  <a:gd name="T10" fmla="*/ 78 w 225"/>
                  <a:gd name="T11" fmla="*/ 38 h 147"/>
                  <a:gd name="T12" fmla="*/ 60 w 225"/>
                  <a:gd name="T13" fmla="*/ 64 h 147"/>
                  <a:gd name="T14" fmla="*/ 34 w 225"/>
                  <a:gd name="T15" fmla="*/ 74 h 147"/>
                  <a:gd name="T16" fmla="*/ 8 w 225"/>
                  <a:gd name="T17" fmla="*/ 74 h 147"/>
                  <a:gd name="T18" fmla="*/ 0 w 225"/>
                  <a:gd name="T19" fmla="*/ 100 h 147"/>
                  <a:gd name="T20" fmla="*/ 16 w 225"/>
                  <a:gd name="T21" fmla="*/ 128 h 147"/>
                  <a:gd name="T22" fmla="*/ 42 w 225"/>
                  <a:gd name="T23" fmla="*/ 146 h 147"/>
                  <a:gd name="T24" fmla="*/ 68 w 225"/>
                  <a:gd name="T25" fmla="*/ 146 h 147"/>
                  <a:gd name="T26" fmla="*/ 94 w 225"/>
                  <a:gd name="T27" fmla="*/ 146 h 147"/>
                  <a:gd name="T28" fmla="*/ 120 w 225"/>
                  <a:gd name="T29" fmla="*/ 146 h 147"/>
                  <a:gd name="T30" fmla="*/ 146 w 225"/>
                  <a:gd name="T31" fmla="*/ 138 h 147"/>
                  <a:gd name="T32" fmla="*/ 156 w 225"/>
                  <a:gd name="T33" fmla="*/ 110 h 147"/>
                  <a:gd name="T34" fmla="*/ 164 w 225"/>
                  <a:gd name="T35" fmla="*/ 82 h 147"/>
                  <a:gd name="T36" fmla="*/ 172 w 225"/>
                  <a:gd name="T37" fmla="*/ 56 h 147"/>
                  <a:gd name="T38" fmla="*/ 198 w 225"/>
                  <a:gd name="T39" fmla="*/ 38 h 147"/>
                  <a:gd name="T40" fmla="*/ 224 w 225"/>
                  <a:gd name="T41" fmla="*/ 18 h 147"/>
                  <a:gd name="T42" fmla="*/ 208 w 225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" h="147">
                    <a:moveTo>
                      <a:pt x="208" y="0"/>
                    </a:moveTo>
                    <a:lnTo>
                      <a:pt x="182" y="0"/>
                    </a:lnTo>
                    <a:lnTo>
                      <a:pt x="156" y="0"/>
                    </a:lnTo>
                    <a:lnTo>
                      <a:pt x="130" y="10"/>
                    </a:lnTo>
                    <a:lnTo>
                      <a:pt x="104" y="18"/>
                    </a:lnTo>
                    <a:lnTo>
                      <a:pt x="78" y="38"/>
                    </a:lnTo>
                    <a:lnTo>
                      <a:pt x="60" y="64"/>
                    </a:lnTo>
                    <a:lnTo>
                      <a:pt x="34" y="74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16" y="128"/>
                    </a:lnTo>
                    <a:lnTo>
                      <a:pt x="42" y="146"/>
                    </a:lnTo>
                    <a:lnTo>
                      <a:pt x="68" y="146"/>
                    </a:lnTo>
                    <a:lnTo>
                      <a:pt x="94" y="146"/>
                    </a:lnTo>
                    <a:lnTo>
                      <a:pt x="120" y="146"/>
                    </a:lnTo>
                    <a:lnTo>
                      <a:pt x="146" y="138"/>
                    </a:lnTo>
                    <a:lnTo>
                      <a:pt x="156" y="110"/>
                    </a:lnTo>
                    <a:lnTo>
                      <a:pt x="164" y="82"/>
                    </a:lnTo>
                    <a:lnTo>
                      <a:pt x="172" y="56"/>
                    </a:lnTo>
                    <a:lnTo>
                      <a:pt x="198" y="38"/>
                    </a:lnTo>
                    <a:lnTo>
                      <a:pt x="224" y="18"/>
                    </a:lnTo>
                    <a:lnTo>
                      <a:pt x="20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28" descr="Zig zag"/>
              <p:cNvSpPr>
                <a:spLocks/>
              </p:cNvSpPr>
              <p:nvPr/>
            </p:nvSpPr>
            <p:spPr bwMode="auto">
              <a:xfrm>
                <a:off x="2838" y="1094"/>
                <a:ext cx="226" cy="147"/>
              </a:xfrm>
              <a:custGeom>
                <a:avLst/>
                <a:gdLst>
                  <a:gd name="T0" fmla="*/ 18 w 226"/>
                  <a:gd name="T1" fmla="*/ 0 h 147"/>
                  <a:gd name="T2" fmla="*/ 43 w 226"/>
                  <a:gd name="T3" fmla="*/ 0 h 147"/>
                  <a:gd name="T4" fmla="*/ 69 w 226"/>
                  <a:gd name="T5" fmla="*/ 0 h 147"/>
                  <a:gd name="T6" fmla="*/ 95 w 226"/>
                  <a:gd name="T7" fmla="*/ 10 h 147"/>
                  <a:gd name="T8" fmla="*/ 121 w 226"/>
                  <a:gd name="T9" fmla="*/ 18 h 147"/>
                  <a:gd name="T10" fmla="*/ 147 w 226"/>
                  <a:gd name="T11" fmla="*/ 38 h 147"/>
                  <a:gd name="T12" fmla="*/ 163 w 226"/>
                  <a:gd name="T13" fmla="*/ 64 h 147"/>
                  <a:gd name="T14" fmla="*/ 189 w 226"/>
                  <a:gd name="T15" fmla="*/ 74 h 147"/>
                  <a:gd name="T16" fmla="*/ 215 w 226"/>
                  <a:gd name="T17" fmla="*/ 74 h 147"/>
                  <a:gd name="T18" fmla="*/ 225 w 226"/>
                  <a:gd name="T19" fmla="*/ 100 h 147"/>
                  <a:gd name="T20" fmla="*/ 207 w 226"/>
                  <a:gd name="T21" fmla="*/ 128 h 147"/>
                  <a:gd name="T22" fmla="*/ 181 w 226"/>
                  <a:gd name="T23" fmla="*/ 146 h 147"/>
                  <a:gd name="T24" fmla="*/ 155 w 226"/>
                  <a:gd name="T25" fmla="*/ 146 h 147"/>
                  <a:gd name="T26" fmla="*/ 129 w 226"/>
                  <a:gd name="T27" fmla="*/ 146 h 147"/>
                  <a:gd name="T28" fmla="*/ 103 w 226"/>
                  <a:gd name="T29" fmla="*/ 146 h 147"/>
                  <a:gd name="T30" fmla="*/ 77 w 226"/>
                  <a:gd name="T31" fmla="*/ 138 h 147"/>
                  <a:gd name="T32" fmla="*/ 69 w 226"/>
                  <a:gd name="T33" fmla="*/ 110 h 147"/>
                  <a:gd name="T34" fmla="*/ 61 w 226"/>
                  <a:gd name="T35" fmla="*/ 82 h 147"/>
                  <a:gd name="T36" fmla="*/ 51 w 226"/>
                  <a:gd name="T37" fmla="*/ 56 h 147"/>
                  <a:gd name="T38" fmla="*/ 26 w 226"/>
                  <a:gd name="T39" fmla="*/ 38 h 147"/>
                  <a:gd name="T40" fmla="*/ 0 w 226"/>
                  <a:gd name="T41" fmla="*/ 18 h 147"/>
                  <a:gd name="T42" fmla="*/ 18 w 226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47">
                    <a:moveTo>
                      <a:pt x="18" y="0"/>
                    </a:moveTo>
                    <a:lnTo>
                      <a:pt x="43" y="0"/>
                    </a:lnTo>
                    <a:lnTo>
                      <a:pt x="69" y="0"/>
                    </a:lnTo>
                    <a:lnTo>
                      <a:pt x="95" y="10"/>
                    </a:lnTo>
                    <a:lnTo>
                      <a:pt x="121" y="18"/>
                    </a:lnTo>
                    <a:lnTo>
                      <a:pt x="147" y="38"/>
                    </a:lnTo>
                    <a:lnTo>
                      <a:pt x="163" y="64"/>
                    </a:lnTo>
                    <a:lnTo>
                      <a:pt x="189" y="74"/>
                    </a:lnTo>
                    <a:lnTo>
                      <a:pt x="215" y="74"/>
                    </a:lnTo>
                    <a:lnTo>
                      <a:pt x="225" y="100"/>
                    </a:lnTo>
                    <a:lnTo>
                      <a:pt x="207" y="128"/>
                    </a:lnTo>
                    <a:lnTo>
                      <a:pt x="181" y="146"/>
                    </a:lnTo>
                    <a:lnTo>
                      <a:pt x="155" y="146"/>
                    </a:lnTo>
                    <a:lnTo>
                      <a:pt x="129" y="146"/>
                    </a:lnTo>
                    <a:lnTo>
                      <a:pt x="103" y="146"/>
                    </a:lnTo>
                    <a:lnTo>
                      <a:pt x="77" y="138"/>
                    </a:lnTo>
                    <a:lnTo>
                      <a:pt x="69" y="110"/>
                    </a:lnTo>
                    <a:lnTo>
                      <a:pt x="61" y="82"/>
                    </a:lnTo>
                    <a:lnTo>
                      <a:pt x="51" y="56"/>
                    </a:lnTo>
                    <a:lnTo>
                      <a:pt x="26" y="38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2" name="Freeform 29" descr="Zig zag"/>
            <p:cNvSpPr>
              <a:spLocks/>
            </p:cNvSpPr>
            <p:nvPr/>
          </p:nvSpPr>
          <p:spPr bwMode="auto">
            <a:xfrm>
              <a:off x="4149725" y="1793875"/>
              <a:ext cx="714375" cy="911225"/>
            </a:xfrm>
            <a:custGeom>
              <a:avLst/>
              <a:gdLst>
                <a:gd name="T0" fmla="*/ 26 w 450"/>
                <a:gd name="T1" fmla="*/ 74 h 574"/>
                <a:gd name="T2" fmla="*/ 26 w 450"/>
                <a:gd name="T3" fmla="*/ 102 h 574"/>
                <a:gd name="T4" fmla="*/ 26 w 450"/>
                <a:gd name="T5" fmla="*/ 130 h 574"/>
                <a:gd name="T6" fmla="*/ 18 w 450"/>
                <a:gd name="T7" fmla="*/ 158 h 574"/>
                <a:gd name="T8" fmla="*/ 10 w 450"/>
                <a:gd name="T9" fmla="*/ 186 h 574"/>
                <a:gd name="T10" fmla="*/ 0 w 450"/>
                <a:gd name="T11" fmla="*/ 214 h 574"/>
                <a:gd name="T12" fmla="*/ 0 w 450"/>
                <a:gd name="T13" fmla="*/ 242 h 574"/>
                <a:gd name="T14" fmla="*/ 0 w 450"/>
                <a:gd name="T15" fmla="*/ 268 h 574"/>
                <a:gd name="T16" fmla="*/ 0 w 450"/>
                <a:gd name="T17" fmla="*/ 296 h 574"/>
                <a:gd name="T18" fmla="*/ 0 w 450"/>
                <a:gd name="T19" fmla="*/ 324 h 574"/>
                <a:gd name="T20" fmla="*/ 0 w 450"/>
                <a:gd name="T21" fmla="*/ 352 h 574"/>
                <a:gd name="T22" fmla="*/ 10 w 450"/>
                <a:gd name="T23" fmla="*/ 380 h 574"/>
                <a:gd name="T24" fmla="*/ 36 w 450"/>
                <a:gd name="T25" fmla="*/ 408 h 574"/>
                <a:gd name="T26" fmla="*/ 44 w 450"/>
                <a:gd name="T27" fmla="*/ 436 h 574"/>
                <a:gd name="T28" fmla="*/ 70 w 450"/>
                <a:gd name="T29" fmla="*/ 444 h 574"/>
                <a:gd name="T30" fmla="*/ 96 w 450"/>
                <a:gd name="T31" fmla="*/ 464 h 574"/>
                <a:gd name="T32" fmla="*/ 122 w 450"/>
                <a:gd name="T33" fmla="*/ 472 h 574"/>
                <a:gd name="T34" fmla="*/ 148 w 450"/>
                <a:gd name="T35" fmla="*/ 482 h 574"/>
                <a:gd name="T36" fmla="*/ 174 w 450"/>
                <a:gd name="T37" fmla="*/ 491 h 574"/>
                <a:gd name="T38" fmla="*/ 190 w 450"/>
                <a:gd name="T39" fmla="*/ 517 h 574"/>
                <a:gd name="T40" fmla="*/ 208 w 450"/>
                <a:gd name="T41" fmla="*/ 545 h 574"/>
                <a:gd name="T42" fmla="*/ 216 w 450"/>
                <a:gd name="T43" fmla="*/ 573 h 574"/>
                <a:gd name="T44" fmla="*/ 242 w 450"/>
                <a:gd name="T45" fmla="*/ 573 h 574"/>
                <a:gd name="T46" fmla="*/ 260 w 450"/>
                <a:gd name="T47" fmla="*/ 545 h 574"/>
                <a:gd name="T48" fmla="*/ 285 w 450"/>
                <a:gd name="T49" fmla="*/ 517 h 574"/>
                <a:gd name="T50" fmla="*/ 311 w 450"/>
                <a:gd name="T51" fmla="*/ 499 h 574"/>
                <a:gd name="T52" fmla="*/ 345 w 450"/>
                <a:gd name="T53" fmla="*/ 482 h 574"/>
                <a:gd name="T54" fmla="*/ 371 w 450"/>
                <a:gd name="T55" fmla="*/ 472 h 574"/>
                <a:gd name="T56" fmla="*/ 397 w 450"/>
                <a:gd name="T57" fmla="*/ 454 h 574"/>
                <a:gd name="T58" fmla="*/ 415 w 450"/>
                <a:gd name="T59" fmla="*/ 426 h 574"/>
                <a:gd name="T60" fmla="*/ 433 w 450"/>
                <a:gd name="T61" fmla="*/ 398 h 574"/>
                <a:gd name="T62" fmla="*/ 441 w 450"/>
                <a:gd name="T63" fmla="*/ 370 h 574"/>
                <a:gd name="T64" fmla="*/ 449 w 450"/>
                <a:gd name="T65" fmla="*/ 344 h 574"/>
                <a:gd name="T66" fmla="*/ 449 w 450"/>
                <a:gd name="T67" fmla="*/ 316 h 574"/>
                <a:gd name="T68" fmla="*/ 449 w 450"/>
                <a:gd name="T69" fmla="*/ 288 h 574"/>
                <a:gd name="T70" fmla="*/ 449 w 450"/>
                <a:gd name="T71" fmla="*/ 260 h 574"/>
                <a:gd name="T72" fmla="*/ 449 w 450"/>
                <a:gd name="T73" fmla="*/ 232 h 574"/>
                <a:gd name="T74" fmla="*/ 449 w 450"/>
                <a:gd name="T75" fmla="*/ 204 h 574"/>
                <a:gd name="T76" fmla="*/ 449 w 450"/>
                <a:gd name="T77" fmla="*/ 176 h 574"/>
                <a:gd name="T78" fmla="*/ 441 w 450"/>
                <a:gd name="T79" fmla="*/ 148 h 574"/>
                <a:gd name="T80" fmla="*/ 433 w 450"/>
                <a:gd name="T81" fmla="*/ 120 h 574"/>
                <a:gd name="T82" fmla="*/ 407 w 450"/>
                <a:gd name="T83" fmla="*/ 94 h 574"/>
                <a:gd name="T84" fmla="*/ 381 w 450"/>
                <a:gd name="T85" fmla="*/ 84 h 574"/>
                <a:gd name="T86" fmla="*/ 355 w 450"/>
                <a:gd name="T87" fmla="*/ 66 h 574"/>
                <a:gd name="T88" fmla="*/ 319 w 450"/>
                <a:gd name="T89" fmla="*/ 38 h 574"/>
                <a:gd name="T90" fmla="*/ 293 w 450"/>
                <a:gd name="T91" fmla="*/ 20 h 574"/>
                <a:gd name="T92" fmla="*/ 267 w 450"/>
                <a:gd name="T93" fmla="*/ 10 h 574"/>
                <a:gd name="T94" fmla="*/ 208 w 450"/>
                <a:gd name="T95" fmla="*/ 0 h 574"/>
                <a:gd name="T96" fmla="*/ 182 w 450"/>
                <a:gd name="T97" fmla="*/ 0 h 574"/>
                <a:gd name="T98" fmla="*/ 156 w 450"/>
                <a:gd name="T99" fmla="*/ 0 h 574"/>
                <a:gd name="T100" fmla="*/ 130 w 450"/>
                <a:gd name="T101" fmla="*/ 20 h 574"/>
                <a:gd name="T102" fmla="*/ 104 w 450"/>
                <a:gd name="T103" fmla="*/ 28 h 574"/>
                <a:gd name="T104" fmla="*/ 78 w 450"/>
                <a:gd name="T105" fmla="*/ 46 h 574"/>
                <a:gd name="T106" fmla="*/ 62 w 450"/>
                <a:gd name="T107" fmla="*/ 74 h 574"/>
                <a:gd name="T108" fmla="*/ 36 w 450"/>
                <a:gd name="T109" fmla="*/ 94 h 574"/>
                <a:gd name="T110" fmla="*/ 26 w 450"/>
                <a:gd name="T111" fmla="*/ 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574">
                  <a:moveTo>
                    <a:pt x="26" y="74"/>
                  </a:moveTo>
                  <a:lnTo>
                    <a:pt x="26" y="102"/>
                  </a:lnTo>
                  <a:lnTo>
                    <a:pt x="26" y="130"/>
                  </a:lnTo>
                  <a:lnTo>
                    <a:pt x="18" y="158"/>
                  </a:lnTo>
                  <a:lnTo>
                    <a:pt x="10" y="186"/>
                  </a:lnTo>
                  <a:lnTo>
                    <a:pt x="0" y="214"/>
                  </a:lnTo>
                  <a:lnTo>
                    <a:pt x="0" y="242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324"/>
                  </a:lnTo>
                  <a:lnTo>
                    <a:pt x="0" y="352"/>
                  </a:lnTo>
                  <a:lnTo>
                    <a:pt x="10" y="380"/>
                  </a:lnTo>
                  <a:lnTo>
                    <a:pt x="36" y="408"/>
                  </a:lnTo>
                  <a:lnTo>
                    <a:pt x="44" y="436"/>
                  </a:lnTo>
                  <a:lnTo>
                    <a:pt x="70" y="444"/>
                  </a:lnTo>
                  <a:lnTo>
                    <a:pt x="96" y="464"/>
                  </a:lnTo>
                  <a:lnTo>
                    <a:pt x="122" y="472"/>
                  </a:lnTo>
                  <a:lnTo>
                    <a:pt x="148" y="482"/>
                  </a:lnTo>
                  <a:lnTo>
                    <a:pt x="174" y="491"/>
                  </a:lnTo>
                  <a:lnTo>
                    <a:pt x="190" y="517"/>
                  </a:lnTo>
                  <a:lnTo>
                    <a:pt x="208" y="545"/>
                  </a:lnTo>
                  <a:lnTo>
                    <a:pt x="216" y="573"/>
                  </a:lnTo>
                  <a:lnTo>
                    <a:pt x="242" y="573"/>
                  </a:lnTo>
                  <a:lnTo>
                    <a:pt x="260" y="545"/>
                  </a:lnTo>
                  <a:lnTo>
                    <a:pt x="285" y="517"/>
                  </a:lnTo>
                  <a:lnTo>
                    <a:pt x="311" y="499"/>
                  </a:lnTo>
                  <a:lnTo>
                    <a:pt x="345" y="482"/>
                  </a:lnTo>
                  <a:lnTo>
                    <a:pt x="371" y="472"/>
                  </a:lnTo>
                  <a:lnTo>
                    <a:pt x="397" y="454"/>
                  </a:lnTo>
                  <a:lnTo>
                    <a:pt x="415" y="426"/>
                  </a:lnTo>
                  <a:lnTo>
                    <a:pt x="433" y="398"/>
                  </a:lnTo>
                  <a:lnTo>
                    <a:pt x="441" y="370"/>
                  </a:lnTo>
                  <a:lnTo>
                    <a:pt x="449" y="344"/>
                  </a:lnTo>
                  <a:lnTo>
                    <a:pt x="449" y="316"/>
                  </a:lnTo>
                  <a:lnTo>
                    <a:pt x="449" y="288"/>
                  </a:lnTo>
                  <a:lnTo>
                    <a:pt x="449" y="260"/>
                  </a:lnTo>
                  <a:lnTo>
                    <a:pt x="449" y="232"/>
                  </a:lnTo>
                  <a:lnTo>
                    <a:pt x="449" y="204"/>
                  </a:lnTo>
                  <a:lnTo>
                    <a:pt x="449" y="176"/>
                  </a:lnTo>
                  <a:lnTo>
                    <a:pt x="441" y="148"/>
                  </a:lnTo>
                  <a:lnTo>
                    <a:pt x="433" y="120"/>
                  </a:lnTo>
                  <a:lnTo>
                    <a:pt x="407" y="94"/>
                  </a:lnTo>
                  <a:lnTo>
                    <a:pt x="381" y="84"/>
                  </a:lnTo>
                  <a:lnTo>
                    <a:pt x="355" y="66"/>
                  </a:lnTo>
                  <a:lnTo>
                    <a:pt x="319" y="38"/>
                  </a:lnTo>
                  <a:lnTo>
                    <a:pt x="293" y="20"/>
                  </a:lnTo>
                  <a:lnTo>
                    <a:pt x="267" y="10"/>
                  </a:lnTo>
                  <a:lnTo>
                    <a:pt x="208" y="0"/>
                  </a:lnTo>
                  <a:lnTo>
                    <a:pt x="182" y="0"/>
                  </a:lnTo>
                  <a:lnTo>
                    <a:pt x="156" y="0"/>
                  </a:lnTo>
                  <a:lnTo>
                    <a:pt x="130" y="20"/>
                  </a:lnTo>
                  <a:lnTo>
                    <a:pt x="104" y="28"/>
                  </a:lnTo>
                  <a:lnTo>
                    <a:pt x="78" y="46"/>
                  </a:lnTo>
                  <a:lnTo>
                    <a:pt x="62" y="74"/>
                  </a:lnTo>
                  <a:lnTo>
                    <a:pt x="36" y="94"/>
                  </a:lnTo>
                  <a:lnTo>
                    <a:pt x="26" y="74"/>
                  </a:lnTo>
                </a:path>
              </a:pathLst>
            </a:custGeom>
            <a:pattFill prst="zigZag">
              <a:fgClr>
                <a:srgbClr val="000000"/>
              </a:fgClr>
              <a:bgClr>
                <a:srgbClr val="C0C0C0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3" name="Group 30"/>
            <p:cNvGrpSpPr>
              <a:grpSpLocks/>
            </p:cNvGrpSpPr>
            <p:nvPr/>
          </p:nvGrpSpPr>
          <p:grpSpPr bwMode="auto">
            <a:xfrm>
              <a:off x="4438650" y="1793875"/>
              <a:ext cx="147638" cy="190500"/>
              <a:chOff x="2796" y="1130"/>
              <a:chExt cx="93" cy="120"/>
            </a:xfrm>
          </p:grpSpPr>
          <p:sp>
            <p:nvSpPr>
              <p:cNvPr id="731" name="Oval 31"/>
              <p:cNvSpPr>
                <a:spLocks noChangeArrowheads="1"/>
              </p:cNvSpPr>
              <p:nvPr/>
            </p:nvSpPr>
            <p:spPr bwMode="auto">
              <a:xfrm>
                <a:off x="2796" y="1130"/>
                <a:ext cx="77" cy="104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" name="Oval 32"/>
              <p:cNvSpPr>
                <a:spLocks noChangeArrowheads="1"/>
              </p:cNvSpPr>
              <p:nvPr/>
            </p:nvSpPr>
            <p:spPr bwMode="auto">
              <a:xfrm>
                <a:off x="2804" y="1138"/>
                <a:ext cx="85" cy="11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" name="Oval 33"/>
            <p:cNvSpPr>
              <a:spLocks noChangeArrowheads="1"/>
            </p:cNvSpPr>
            <p:nvPr/>
          </p:nvSpPr>
          <p:spPr bwMode="auto">
            <a:xfrm>
              <a:off x="3609975" y="1536700"/>
              <a:ext cx="180975" cy="9683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Oval 34"/>
            <p:cNvSpPr>
              <a:spLocks noChangeArrowheads="1"/>
            </p:cNvSpPr>
            <p:nvPr/>
          </p:nvSpPr>
          <p:spPr bwMode="auto">
            <a:xfrm>
              <a:off x="5221288" y="1543050"/>
              <a:ext cx="177800" cy="97155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Freeform 35"/>
            <p:cNvSpPr>
              <a:spLocks/>
            </p:cNvSpPr>
            <p:nvPr/>
          </p:nvSpPr>
          <p:spPr bwMode="auto">
            <a:xfrm>
              <a:off x="3502025" y="1241425"/>
              <a:ext cx="782638" cy="804863"/>
            </a:xfrm>
            <a:custGeom>
              <a:avLst/>
              <a:gdLst>
                <a:gd name="T0" fmla="*/ 200 w 493"/>
                <a:gd name="T1" fmla="*/ 266 h 507"/>
                <a:gd name="T2" fmla="*/ 220 w 493"/>
                <a:gd name="T3" fmla="*/ 252 h 507"/>
                <a:gd name="T4" fmla="*/ 250 w 493"/>
                <a:gd name="T5" fmla="*/ 238 h 507"/>
                <a:gd name="T6" fmla="*/ 276 w 493"/>
                <a:gd name="T7" fmla="*/ 220 h 507"/>
                <a:gd name="T8" fmla="*/ 320 w 493"/>
                <a:gd name="T9" fmla="*/ 200 h 507"/>
                <a:gd name="T10" fmla="*/ 350 w 493"/>
                <a:gd name="T11" fmla="*/ 180 h 507"/>
                <a:gd name="T12" fmla="*/ 374 w 493"/>
                <a:gd name="T13" fmla="*/ 162 h 507"/>
                <a:gd name="T14" fmla="*/ 402 w 493"/>
                <a:gd name="T15" fmla="*/ 144 h 507"/>
                <a:gd name="T16" fmla="*/ 420 w 493"/>
                <a:gd name="T17" fmla="*/ 128 h 507"/>
                <a:gd name="T18" fmla="*/ 442 w 493"/>
                <a:gd name="T19" fmla="*/ 120 h 507"/>
                <a:gd name="T20" fmla="*/ 464 w 493"/>
                <a:gd name="T21" fmla="*/ 110 h 507"/>
                <a:gd name="T22" fmla="*/ 480 w 493"/>
                <a:gd name="T23" fmla="*/ 88 h 507"/>
                <a:gd name="T24" fmla="*/ 480 w 493"/>
                <a:gd name="T25" fmla="*/ 68 h 507"/>
                <a:gd name="T26" fmla="*/ 480 w 493"/>
                <a:gd name="T27" fmla="*/ 46 h 507"/>
                <a:gd name="T28" fmla="*/ 484 w 493"/>
                <a:gd name="T29" fmla="*/ 26 h 507"/>
                <a:gd name="T30" fmla="*/ 492 w 493"/>
                <a:gd name="T31" fmla="*/ 6 h 507"/>
                <a:gd name="T32" fmla="*/ 470 w 493"/>
                <a:gd name="T33" fmla="*/ 2 h 507"/>
                <a:gd name="T34" fmla="*/ 468 w 493"/>
                <a:gd name="T35" fmla="*/ 24 h 507"/>
                <a:gd name="T36" fmla="*/ 458 w 493"/>
                <a:gd name="T37" fmla="*/ 42 h 507"/>
                <a:gd name="T38" fmla="*/ 440 w 493"/>
                <a:gd name="T39" fmla="*/ 54 h 507"/>
                <a:gd name="T40" fmla="*/ 410 w 493"/>
                <a:gd name="T41" fmla="*/ 62 h 507"/>
                <a:gd name="T42" fmla="*/ 392 w 493"/>
                <a:gd name="T43" fmla="*/ 76 h 507"/>
                <a:gd name="T44" fmla="*/ 366 w 493"/>
                <a:gd name="T45" fmla="*/ 90 h 507"/>
                <a:gd name="T46" fmla="*/ 336 w 493"/>
                <a:gd name="T47" fmla="*/ 100 h 507"/>
                <a:gd name="T48" fmla="*/ 304 w 493"/>
                <a:gd name="T49" fmla="*/ 106 h 507"/>
                <a:gd name="T50" fmla="*/ 272 w 493"/>
                <a:gd name="T51" fmla="*/ 120 h 507"/>
                <a:gd name="T52" fmla="*/ 252 w 493"/>
                <a:gd name="T53" fmla="*/ 130 h 507"/>
                <a:gd name="T54" fmla="*/ 228 w 493"/>
                <a:gd name="T55" fmla="*/ 144 h 507"/>
                <a:gd name="T56" fmla="*/ 190 w 493"/>
                <a:gd name="T57" fmla="*/ 156 h 507"/>
                <a:gd name="T58" fmla="*/ 156 w 493"/>
                <a:gd name="T59" fmla="*/ 170 h 507"/>
                <a:gd name="T60" fmla="*/ 134 w 493"/>
                <a:gd name="T61" fmla="*/ 184 h 507"/>
                <a:gd name="T62" fmla="*/ 116 w 493"/>
                <a:gd name="T63" fmla="*/ 194 h 507"/>
                <a:gd name="T64" fmla="*/ 96 w 493"/>
                <a:gd name="T65" fmla="*/ 204 h 507"/>
                <a:gd name="T66" fmla="*/ 74 w 493"/>
                <a:gd name="T67" fmla="*/ 222 h 507"/>
                <a:gd name="T68" fmla="*/ 54 w 493"/>
                <a:gd name="T69" fmla="*/ 236 h 507"/>
                <a:gd name="T70" fmla="*/ 36 w 493"/>
                <a:gd name="T71" fmla="*/ 250 h 507"/>
                <a:gd name="T72" fmla="*/ 18 w 493"/>
                <a:gd name="T73" fmla="*/ 262 h 507"/>
                <a:gd name="T74" fmla="*/ 4 w 493"/>
                <a:gd name="T75" fmla="*/ 284 h 507"/>
                <a:gd name="T76" fmla="*/ 0 w 493"/>
                <a:gd name="T77" fmla="*/ 306 h 507"/>
                <a:gd name="T78" fmla="*/ 2 w 493"/>
                <a:gd name="T79" fmla="*/ 326 h 507"/>
                <a:gd name="T80" fmla="*/ 40 w 493"/>
                <a:gd name="T81" fmla="*/ 350 h 507"/>
                <a:gd name="T82" fmla="*/ 64 w 493"/>
                <a:gd name="T83" fmla="*/ 370 h 507"/>
                <a:gd name="T84" fmla="*/ 74 w 493"/>
                <a:gd name="T85" fmla="*/ 394 h 507"/>
                <a:gd name="T86" fmla="*/ 86 w 493"/>
                <a:gd name="T87" fmla="*/ 412 h 507"/>
                <a:gd name="T88" fmla="*/ 100 w 493"/>
                <a:gd name="T89" fmla="*/ 434 h 507"/>
                <a:gd name="T90" fmla="*/ 116 w 493"/>
                <a:gd name="T91" fmla="*/ 456 h 507"/>
                <a:gd name="T92" fmla="*/ 130 w 493"/>
                <a:gd name="T93" fmla="*/ 476 h 507"/>
                <a:gd name="T94" fmla="*/ 150 w 493"/>
                <a:gd name="T95" fmla="*/ 490 h 507"/>
                <a:gd name="T96" fmla="*/ 172 w 493"/>
                <a:gd name="T97" fmla="*/ 504 h 507"/>
                <a:gd name="T98" fmla="*/ 184 w 493"/>
                <a:gd name="T99" fmla="*/ 500 h 507"/>
                <a:gd name="T100" fmla="*/ 186 w 493"/>
                <a:gd name="T101" fmla="*/ 478 h 507"/>
                <a:gd name="T102" fmla="*/ 186 w 493"/>
                <a:gd name="T103" fmla="*/ 458 h 507"/>
                <a:gd name="T104" fmla="*/ 186 w 493"/>
                <a:gd name="T105" fmla="*/ 422 h 507"/>
                <a:gd name="T106" fmla="*/ 190 w 493"/>
                <a:gd name="T107" fmla="*/ 400 h 507"/>
                <a:gd name="T108" fmla="*/ 192 w 493"/>
                <a:gd name="T109" fmla="*/ 374 h 507"/>
                <a:gd name="T110" fmla="*/ 194 w 493"/>
                <a:gd name="T111" fmla="*/ 354 h 507"/>
                <a:gd name="T112" fmla="*/ 194 w 493"/>
                <a:gd name="T113" fmla="*/ 328 h 507"/>
                <a:gd name="T114" fmla="*/ 194 w 493"/>
                <a:gd name="T115" fmla="*/ 308 h 507"/>
                <a:gd name="T116" fmla="*/ 194 w 493"/>
                <a:gd name="T117" fmla="*/ 288 h 507"/>
                <a:gd name="T118" fmla="*/ 182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182" y="274"/>
                  </a:moveTo>
                  <a:lnTo>
                    <a:pt x="192" y="270"/>
                  </a:lnTo>
                  <a:lnTo>
                    <a:pt x="200" y="266"/>
                  </a:lnTo>
                  <a:lnTo>
                    <a:pt x="206" y="262"/>
                  </a:lnTo>
                  <a:lnTo>
                    <a:pt x="212" y="256"/>
                  </a:lnTo>
                  <a:lnTo>
                    <a:pt x="220" y="252"/>
                  </a:lnTo>
                  <a:lnTo>
                    <a:pt x="226" y="248"/>
                  </a:lnTo>
                  <a:lnTo>
                    <a:pt x="232" y="244"/>
                  </a:lnTo>
                  <a:lnTo>
                    <a:pt x="250" y="238"/>
                  </a:lnTo>
                  <a:lnTo>
                    <a:pt x="258" y="232"/>
                  </a:lnTo>
                  <a:lnTo>
                    <a:pt x="268" y="224"/>
                  </a:lnTo>
                  <a:lnTo>
                    <a:pt x="276" y="220"/>
                  </a:lnTo>
                  <a:lnTo>
                    <a:pt x="294" y="210"/>
                  </a:lnTo>
                  <a:lnTo>
                    <a:pt x="302" y="204"/>
                  </a:lnTo>
                  <a:lnTo>
                    <a:pt x="320" y="200"/>
                  </a:lnTo>
                  <a:lnTo>
                    <a:pt x="334" y="192"/>
                  </a:lnTo>
                  <a:lnTo>
                    <a:pt x="342" y="188"/>
                  </a:lnTo>
                  <a:lnTo>
                    <a:pt x="350" y="180"/>
                  </a:lnTo>
                  <a:lnTo>
                    <a:pt x="358" y="174"/>
                  </a:lnTo>
                  <a:lnTo>
                    <a:pt x="366" y="166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402" y="144"/>
                  </a:lnTo>
                  <a:lnTo>
                    <a:pt x="408" y="140"/>
                  </a:lnTo>
                  <a:lnTo>
                    <a:pt x="414" y="132"/>
                  </a:lnTo>
                  <a:lnTo>
                    <a:pt x="420" y="128"/>
                  </a:lnTo>
                  <a:lnTo>
                    <a:pt x="428" y="126"/>
                  </a:lnTo>
                  <a:lnTo>
                    <a:pt x="434" y="122"/>
                  </a:lnTo>
                  <a:lnTo>
                    <a:pt x="442" y="120"/>
                  </a:lnTo>
                  <a:lnTo>
                    <a:pt x="452" y="116"/>
                  </a:lnTo>
                  <a:lnTo>
                    <a:pt x="458" y="114"/>
                  </a:lnTo>
                  <a:lnTo>
                    <a:pt x="464" y="110"/>
                  </a:lnTo>
                  <a:lnTo>
                    <a:pt x="470" y="102"/>
                  </a:lnTo>
                  <a:lnTo>
                    <a:pt x="476" y="96"/>
                  </a:lnTo>
                  <a:lnTo>
                    <a:pt x="480" y="88"/>
                  </a:lnTo>
                  <a:lnTo>
                    <a:pt x="480" y="82"/>
                  </a:lnTo>
                  <a:lnTo>
                    <a:pt x="480" y="74"/>
                  </a:lnTo>
                  <a:lnTo>
                    <a:pt x="480" y="68"/>
                  </a:lnTo>
                  <a:lnTo>
                    <a:pt x="480" y="60"/>
                  </a:lnTo>
                  <a:lnTo>
                    <a:pt x="480" y="54"/>
                  </a:lnTo>
                  <a:lnTo>
                    <a:pt x="480" y="46"/>
                  </a:lnTo>
                  <a:lnTo>
                    <a:pt x="480" y="40"/>
                  </a:lnTo>
                  <a:lnTo>
                    <a:pt x="482" y="32"/>
                  </a:lnTo>
                  <a:lnTo>
                    <a:pt x="484" y="26"/>
                  </a:lnTo>
                  <a:lnTo>
                    <a:pt x="486" y="18"/>
                  </a:lnTo>
                  <a:lnTo>
                    <a:pt x="488" y="12"/>
                  </a:lnTo>
                  <a:lnTo>
                    <a:pt x="492" y="6"/>
                  </a:lnTo>
                  <a:lnTo>
                    <a:pt x="484" y="0"/>
                  </a:lnTo>
                  <a:lnTo>
                    <a:pt x="478" y="0"/>
                  </a:lnTo>
                  <a:lnTo>
                    <a:pt x="470" y="2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8" y="24"/>
                  </a:lnTo>
                  <a:lnTo>
                    <a:pt x="466" y="30"/>
                  </a:lnTo>
                  <a:lnTo>
                    <a:pt x="460" y="36"/>
                  </a:lnTo>
                  <a:lnTo>
                    <a:pt x="458" y="42"/>
                  </a:lnTo>
                  <a:lnTo>
                    <a:pt x="452" y="44"/>
                  </a:lnTo>
                  <a:lnTo>
                    <a:pt x="446" y="52"/>
                  </a:lnTo>
                  <a:lnTo>
                    <a:pt x="440" y="54"/>
                  </a:lnTo>
                  <a:lnTo>
                    <a:pt x="434" y="58"/>
                  </a:lnTo>
                  <a:lnTo>
                    <a:pt x="428" y="62"/>
                  </a:lnTo>
                  <a:lnTo>
                    <a:pt x="410" y="62"/>
                  </a:lnTo>
                  <a:lnTo>
                    <a:pt x="404" y="66"/>
                  </a:lnTo>
                  <a:lnTo>
                    <a:pt x="400" y="72"/>
                  </a:lnTo>
                  <a:lnTo>
                    <a:pt x="392" y="76"/>
                  </a:lnTo>
                  <a:lnTo>
                    <a:pt x="390" y="84"/>
                  </a:lnTo>
                  <a:lnTo>
                    <a:pt x="384" y="88"/>
                  </a:lnTo>
                  <a:lnTo>
                    <a:pt x="366" y="90"/>
                  </a:lnTo>
                  <a:lnTo>
                    <a:pt x="358" y="96"/>
                  </a:lnTo>
                  <a:lnTo>
                    <a:pt x="346" y="98"/>
                  </a:lnTo>
                  <a:lnTo>
                    <a:pt x="336" y="100"/>
                  </a:lnTo>
                  <a:lnTo>
                    <a:pt x="322" y="102"/>
                  </a:lnTo>
                  <a:lnTo>
                    <a:pt x="312" y="104"/>
                  </a:lnTo>
                  <a:lnTo>
                    <a:pt x="304" y="106"/>
                  </a:lnTo>
                  <a:lnTo>
                    <a:pt x="296" y="112"/>
                  </a:lnTo>
                  <a:lnTo>
                    <a:pt x="280" y="116"/>
                  </a:lnTo>
                  <a:lnTo>
                    <a:pt x="272" y="120"/>
                  </a:lnTo>
                  <a:lnTo>
                    <a:pt x="264" y="122"/>
                  </a:lnTo>
                  <a:lnTo>
                    <a:pt x="258" y="126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36" y="140"/>
                  </a:lnTo>
                  <a:lnTo>
                    <a:pt x="228" y="144"/>
                  </a:lnTo>
                  <a:lnTo>
                    <a:pt x="210" y="148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74" y="160"/>
                  </a:lnTo>
                  <a:lnTo>
                    <a:pt x="166" y="164"/>
                  </a:lnTo>
                  <a:lnTo>
                    <a:pt x="156" y="170"/>
                  </a:lnTo>
                  <a:lnTo>
                    <a:pt x="150" y="174"/>
                  </a:lnTo>
                  <a:lnTo>
                    <a:pt x="142" y="180"/>
                  </a:lnTo>
                  <a:lnTo>
                    <a:pt x="134" y="184"/>
                  </a:lnTo>
                  <a:lnTo>
                    <a:pt x="128" y="188"/>
                  </a:lnTo>
                  <a:lnTo>
                    <a:pt x="122" y="190"/>
                  </a:lnTo>
                  <a:lnTo>
                    <a:pt x="116" y="194"/>
                  </a:lnTo>
                  <a:lnTo>
                    <a:pt x="108" y="200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10"/>
                  </a:lnTo>
                  <a:lnTo>
                    <a:pt x="80" y="216"/>
                  </a:lnTo>
                  <a:lnTo>
                    <a:pt x="74" y="222"/>
                  </a:lnTo>
                  <a:lnTo>
                    <a:pt x="68" y="224"/>
                  </a:lnTo>
                  <a:lnTo>
                    <a:pt x="62" y="232"/>
                  </a:lnTo>
                  <a:lnTo>
                    <a:pt x="54" y="236"/>
                  </a:lnTo>
                  <a:lnTo>
                    <a:pt x="48" y="240"/>
                  </a:lnTo>
                  <a:lnTo>
                    <a:pt x="42" y="246"/>
                  </a:lnTo>
                  <a:lnTo>
                    <a:pt x="36" y="250"/>
                  </a:lnTo>
                  <a:lnTo>
                    <a:pt x="30" y="256"/>
                  </a:lnTo>
                  <a:lnTo>
                    <a:pt x="24" y="260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8" y="278"/>
                  </a:lnTo>
                  <a:lnTo>
                    <a:pt x="4" y="284"/>
                  </a:lnTo>
                  <a:lnTo>
                    <a:pt x="0" y="292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24" y="342"/>
                  </a:lnTo>
                  <a:lnTo>
                    <a:pt x="40" y="350"/>
                  </a:lnTo>
                  <a:lnTo>
                    <a:pt x="44" y="358"/>
                  </a:lnTo>
                  <a:lnTo>
                    <a:pt x="56" y="364"/>
                  </a:lnTo>
                  <a:lnTo>
                    <a:pt x="64" y="370"/>
                  </a:lnTo>
                  <a:lnTo>
                    <a:pt x="66" y="378"/>
                  </a:lnTo>
                  <a:lnTo>
                    <a:pt x="72" y="386"/>
                  </a:lnTo>
                  <a:lnTo>
                    <a:pt x="74" y="394"/>
                  </a:lnTo>
                  <a:lnTo>
                    <a:pt x="80" y="398"/>
                  </a:lnTo>
                  <a:lnTo>
                    <a:pt x="82" y="404"/>
                  </a:lnTo>
                  <a:lnTo>
                    <a:pt x="86" y="412"/>
                  </a:lnTo>
                  <a:lnTo>
                    <a:pt x="92" y="418"/>
                  </a:lnTo>
                  <a:lnTo>
                    <a:pt x="94" y="426"/>
                  </a:lnTo>
                  <a:lnTo>
                    <a:pt x="100" y="434"/>
                  </a:lnTo>
                  <a:lnTo>
                    <a:pt x="106" y="444"/>
                  </a:lnTo>
                  <a:lnTo>
                    <a:pt x="108" y="452"/>
                  </a:lnTo>
                  <a:lnTo>
                    <a:pt x="116" y="456"/>
                  </a:lnTo>
                  <a:lnTo>
                    <a:pt x="120" y="464"/>
                  </a:lnTo>
                  <a:lnTo>
                    <a:pt x="126" y="470"/>
                  </a:lnTo>
                  <a:lnTo>
                    <a:pt x="130" y="476"/>
                  </a:lnTo>
                  <a:lnTo>
                    <a:pt x="138" y="482"/>
                  </a:lnTo>
                  <a:lnTo>
                    <a:pt x="144" y="486"/>
                  </a:lnTo>
                  <a:lnTo>
                    <a:pt x="150" y="490"/>
                  </a:lnTo>
                  <a:lnTo>
                    <a:pt x="158" y="494"/>
                  </a:lnTo>
                  <a:lnTo>
                    <a:pt x="166" y="500"/>
                  </a:lnTo>
                  <a:lnTo>
                    <a:pt x="172" y="504"/>
                  </a:lnTo>
                  <a:lnTo>
                    <a:pt x="178" y="506"/>
                  </a:lnTo>
                  <a:lnTo>
                    <a:pt x="184" y="506"/>
                  </a:lnTo>
                  <a:lnTo>
                    <a:pt x="184" y="500"/>
                  </a:lnTo>
                  <a:lnTo>
                    <a:pt x="184" y="492"/>
                  </a:lnTo>
                  <a:lnTo>
                    <a:pt x="184" y="486"/>
                  </a:lnTo>
                  <a:lnTo>
                    <a:pt x="186" y="478"/>
                  </a:lnTo>
                  <a:lnTo>
                    <a:pt x="186" y="472"/>
                  </a:lnTo>
                  <a:lnTo>
                    <a:pt x="186" y="464"/>
                  </a:lnTo>
                  <a:lnTo>
                    <a:pt x="186" y="458"/>
                  </a:lnTo>
                  <a:lnTo>
                    <a:pt x="186" y="448"/>
                  </a:lnTo>
                  <a:lnTo>
                    <a:pt x="186" y="440"/>
                  </a:lnTo>
                  <a:lnTo>
                    <a:pt x="186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90" y="400"/>
                  </a:lnTo>
                  <a:lnTo>
                    <a:pt x="190" y="390"/>
                  </a:lnTo>
                  <a:lnTo>
                    <a:pt x="190" y="382"/>
                  </a:lnTo>
                  <a:lnTo>
                    <a:pt x="192" y="374"/>
                  </a:lnTo>
                  <a:lnTo>
                    <a:pt x="194" y="368"/>
                  </a:lnTo>
                  <a:lnTo>
                    <a:pt x="194" y="360"/>
                  </a:lnTo>
                  <a:lnTo>
                    <a:pt x="194" y="354"/>
                  </a:lnTo>
                  <a:lnTo>
                    <a:pt x="194" y="348"/>
                  </a:lnTo>
                  <a:lnTo>
                    <a:pt x="194" y="338"/>
                  </a:lnTo>
                  <a:lnTo>
                    <a:pt x="194" y="328"/>
                  </a:lnTo>
                  <a:lnTo>
                    <a:pt x="194" y="322"/>
                  </a:lnTo>
                  <a:lnTo>
                    <a:pt x="194" y="314"/>
                  </a:lnTo>
                  <a:lnTo>
                    <a:pt x="194" y="308"/>
                  </a:lnTo>
                  <a:lnTo>
                    <a:pt x="194" y="300"/>
                  </a:lnTo>
                  <a:lnTo>
                    <a:pt x="194" y="294"/>
                  </a:lnTo>
                  <a:lnTo>
                    <a:pt x="194" y="288"/>
                  </a:lnTo>
                  <a:lnTo>
                    <a:pt x="194" y="280"/>
                  </a:lnTo>
                  <a:lnTo>
                    <a:pt x="186" y="276"/>
                  </a:lnTo>
                  <a:lnTo>
                    <a:pt x="182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6"/>
            <p:cNvSpPr>
              <a:spLocks/>
            </p:cNvSpPr>
            <p:nvPr/>
          </p:nvSpPr>
          <p:spPr bwMode="auto">
            <a:xfrm>
              <a:off x="4732338" y="1241425"/>
              <a:ext cx="782637" cy="804863"/>
            </a:xfrm>
            <a:custGeom>
              <a:avLst/>
              <a:gdLst>
                <a:gd name="T0" fmla="*/ 294 w 493"/>
                <a:gd name="T1" fmla="*/ 266 h 507"/>
                <a:gd name="T2" fmla="*/ 274 w 493"/>
                <a:gd name="T3" fmla="*/ 252 h 507"/>
                <a:gd name="T4" fmla="*/ 244 w 493"/>
                <a:gd name="T5" fmla="*/ 238 h 507"/>
                <a:gd name="T6" fmla="*/ 218 w 493"/>
                <a:gd name="T7" fmla="*/ 220 h 507"/>
                <a:gd name="T8" fmla="*/ 174 w 493"/>
                <a:gd name="T9" fmla="*/ 200 h 507"/>
                <a:gd name="T10" fmla="*/ 144 w 493"/>
                <a:gd name="T11" fmla="*/ 180 h 507"/>
                <a:gd name="T12" fmla="*/ 120 w 493"/>
                <a:gd name="T13" fmla="*/ 162 h 507"/>
                <a:gd name="T14" fmla="*/ 92 w 493"/>
                <a:gd name="T15" fmla="*/ 144 h 507"/>
                <a:gd name="T16" fmla="*/ 72 w 493"/>
                <a:gd name="T17" fmla="*/ 128 h 507"/>
                <a:gd name="T18" fmla="*/ 50 w 493"/>
                <a:gd name="T19" fmla="*/ 120 h 507"/>
                <a:gd name="T20" fmla="*/ 28 w 493"/>
                <a:gd name="T21" fmla="*/ 110 h 507"/>
                <a:gd name="T22" fmla="*/ 14 w 493"/>
                <a:gd name="T23" fmla="*/ 88 h 507"/>
                <a:gd name="T24" fmla="*/ 14 w 493"/>
                <a:gd name="T25" fmla="*/ 68 h 507"/>
                <a:gd name="T26" fmla="*/ 14 w 493"/>
                <a:gd name="T27" fmla="*/ 46 h 507"/>
                <a:gd name="T28" fmla="*/ 10 w 493"/>
                <a:gd name="T29" fmla="*/ 26 h 507"/>
                <a:gd name="T30" fmla="*/ 0 w 493"/>
                <a:gd name="T31" fmla="*/ 6 h 507"/>
                <a:gd name="T32" fmla="*/ 22 w 493"/>
                <a:gd name="T33" fmla="*/ 2 h 507"/>
                <a:gd name="T34" fmla="*/ 24 w 493"/>
                <a:gd name="T35" fmla="*/ 24 h 507"/>
                <a:gd name="T36" fmla="*/ 36 w 493"/>
                <a:gd name="T37" fmla="*/ 42 h 507"/>
                <a:gd name="T38" fmla="*/ 52 w 493"/>
                <a:gd name="T39" fmla="*/ 54 h 507"/>
                <a:gd name="T40" fmla="*/ 82 w 493"/>
                <a:gd name="T41" fmla="*/ 62 h 507"/>
                <a:gd name="T42" fmla="*/ 100 w 493"/>
                <a:gd name="T43" fmla="*/ 76 h 507"/>
                <a:gd name="T44" fmla="*/ 126 w 493"/>
                <a:gd name="T45" fmla="*/ 90 h 507"/>
                <a:gd name="T46" fmla="*/ 156 w 493"/>
                <a:gd name="T47" fmla="*/ 100 h 507"/>
                <a:gd name="T48" fmla="*/ 190 w 493"/>
                <a:gd name="T49" fmla="*/ 106 h 507"/>
                <a:gd name="T50" fmla="*/ 222 w 493"/>
                <a:gd name="T51" fmla="*/ 120 h 507"/>
                <a:gd name="T52" fmla="*/ 242 w 493"/>
                <a:gd name="T53" fmla="*/ 130 h 507"/>
                <a:gd name="T54" fmla="*/ 264 w 493"/>
                <a:gd name="T55" fmla="*/ 144 h 507"/>
                <a:gd name="T56" fmla="*/ 304 w 493"/>
                <a:gd name="T57" fmla="*/ 156 h 507"/>
                <a:gd name="T58" fmla="*/ 336 w 493"/>
                <a:gd name="T59" fmla="*/ 170 h 507"/>
                <a:gd name="T60" fmla="*/ 358 w 493"/>
                <a:gd name="T61" fmla="*/ 184 h 507"/>
                <a:gd name="T62" fmla="*/ 378 w 493"/>
                <a:gd name="T63" fmla="*/ 194 h 507"/>
                <a:gd name="T64" fmla="*/ 398 w 493"/>
                <a:gd name="T65" fmla="*/ 204 h 507"/>
                <a:gd name="T66" fmla="*/ 418 w 493"/>
                <a:gd name="T67" fmla="*/ 222 h 507"/>
                <a:gd name="T68" fmla="*/ 438 w 493"/>
                <a:gd name="T69" fmla="*/ 236 h 507"/>
                <a:gd name="T70" fmla="*/ 458 w 493"/>
                <a:gd name="T71" fmla="*/ 250 h 507"/>
                <a:gd name="T72" fmla="*/ 476 w 493"/>
                <a:gd name="T73" fmla="*/ 262 h 507"/>
                <a:gd name="T74" fmla="*/ 488 w 493"/>
                <a:gd name="T75" fmla="*/ 284 h 507"/>
                <a:gd name="T76" fmla="*/ 492 w 493"/>
                <a:gd name="T77" fmla="*/ 306 h 507"/>
                <a:gd name="T78" fmla="*/ 490 w 493"/>
                <a:gd name="T79" fmla="*/ 326 h 507"/>
                <a:gd name="T80" fmla="*/ 454 w 493"/>
                <a:gd name="T81" fmla="*/ 350 h 507"/>
                <a:gd name="T82" fmla="*/ 430 w 493"/>
                <a:gd name="T83" fmla="*/ 370 h 507"/>
                <a:gd name="T84" fmla="*/ 418 w 493"/>
                <a:gd name="T85" fmla="*/ 394 h 507"/>
                <a:gd name="T86" fmla="*/ 408 w 493"/>
                <a:gd name="T87" fmla="*/ 412 h 507"/>
                <a:gd name="T88" fmla="*/ 392 w 493"/>
                <a:gd name="T89" fmla="*/ 434 h 507"/>
                <a:gd name="T90" fmla="*/ 378 w 493"/>
                <a:gd name="T91" fmla="*/ 456 h 507"/>
                <a:gd name="T92" fmla="*/ 362 w 493"/>
                <a:gd name="T93" fmla="*/ 476 h 507"/>
                <a:gd name="T94" fmla="*/ 342 w 493"/>
                <a:gd name="T95" fmla="*/ 490 h 507"/>
                <a:gd name="T96" fmla="*/ 322 w 493"/>
                <a:gd name="T97" fmla="*/ 504 h 507"/>
                <a:gd name="T98" fmla="*/ 308 w 493"/>
                <a:gd name="T99" fmla="*/ 500 h 507"/>
                <a:gd name="T100" fmla="*/ 306 w 493"/>
                <a:gd name="T101" fmla="*/ 478 h 507"/>
                <a:gd name="T102" fmla="*/ 306 w 493"/>
                <a:gd name="T103" fmla="*/ 458 h 507"/>
                <a:gd name="T104" fmla="*/ 306 w 493"/>
                <a:gd name="T105" fmla="*/ 422 h 507"/>
                <a:gd name="T106" fmla="*/ 304 w 493"/>
                <a:gd name="T107" fmla="*/ 400 h 507"/>
                <a:gd name="T108" fmla="*/ 302 w 493"/>
                <a:gd name="T109" fmla="*/ 374 h 507"/>
                <a:gd name="T110" fmla="*/ 300 w 493"/>
                <a:gd name="T111" fmla="*/ 354 h 507"/>
                <a:gd name="T112" fmla="*/ 300 w 493"/>
                <a:gd name="T113" fmla="*/ 328 h 507"/>
                <a:gd name="T114" fmla="*/ 300 w 493"/>
                <a:gd name="T115" fmla="*/ 308 h 507"/>
                <a:gd name="T116" fmla="*/ 300 w 493"/>
                <a:gd name="T117" fmla="*/ 288 h 507"/>
                <a:gd name="T118" fmla="*/ 310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310" y="274"/>
                  </a:moveTo>
                  <a:lnTo>
                    <a:pt x="302" y="270"/>
                  </a:lnTo>
                  <a:lnTo>
                    <a:pt x="294" y="266"/>
                  </a:lnTo>
                  <a:lnTo>
                    <a:pt x="286" y="262"/>
                  </a:lnTo>
                  <a:lnTo>
                    <a:pt x="280" y="256"/>
                  </a:lnTo>
                  <a:lnTo>
                    <a:pt x="274" y="252"/>
                  </a:lnTo>
                  <a:lnTo>
                    <a:pt x="268" y="248"/>
                  </a:lnTo>
                  <a:lnTo>
                    <a:pt x="260" y="244"/>
                  </a:lnTo>
                  <a:lnTo>
                    <a:pt x="244" y="238"/>
                  </a:lnTo>
                  <a:lnTo>
                    <a:pt x="234" y="232"/>
                  </a:lnTo>
                  <a:lnTo>
                    <a:pt x="226" y="224"/>
                  </a:lnTo>
                  <a:lnTo>
                    <a:pt x="218" y="220"/>
                  </a:lnTo>
                  <a:lnTo>
                    <a:pt x="200" y="210"/>
                  </a:lnTo>
                  <a:lnTo>
                    <a:pt x="192" y="204"/>
                  </a:lnTo>
                  <a:lnTo>
                    <a:pt x="174" y="200"/>
                  </a:lnTo>
                  <a:lnTo>
                    <a:pt x="158" y="192"/>
                  </a:lnTo>
                  <a:lnTo>
                    <a:pt x="150" y="188"/>
                  </a:lnTo>
                  <a:lnTo>
                    <a:pt x="144" y="180"/>
                  </a:lnTo>
                  <a:lnTo>
                    <a:pt x="134" y="174"/>
                  </a:lnTo>
                  <a:lnTo>
                    <a:pt x="126" y="166"/>
                  </a:lnTo>
                  <a:lnTo>
                    <a:pt x="120" y="162"/>
                  </a:lnTo>
                  <a:lnTo>
                    <a:pt x="114" y="156"/>
                  </a:lnTo>
                  <a:lnTo>
                    <a:pt x="106" y="150"/>
                  </a:lnTo>
                  <a:lnTo>
                    <a:pt x="92" y="144"/>
                  </a:lnTo>
                  <a:lnTo>
                    <a:pt x="86" y="140"/>
                  </a:lnTo>
                  <a:lnTo>
                    <a:pt x="78" y="132"/>
                  </a:lnTo>
                  <a:lnTo>
                    <a:pt x="72" y="128"/>
                  </a:lnTo>
                  <a:lnTo>
                    <a:pt x="66" y="126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2" y="116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34" y="36"/>
                  </a:lnTo>
                  <a:lnTo>
                    <a:pt x="36" y="42"/>
                  </a:lnTo>
                  <a:lnTo>
                    <a:pt x="42" y="44"/>
                  </a:lnTo>
                  <a:lnTo>
                    <a:pt x="46" y="52"/>
                  </a:lnTo>
                  <a:lnTo>
                    <a:pt x="52" y="54"/>
                  </a:lnTo>
                  <a:lnTo>
                    <a:pt x="60" y="58"/>
                  </a:lnTo>
                  <a:lnTo>
                    <a:pt x="66" y="62"/>
                  </a:lnTo>
                  <a:lnTo>
                    <a:pt x="82" y="62"/>
                  </a:lnTo>
                  <a:lnTo>
                    <a:pt x="90" y="66"/>
                  </a:lnTo>
                  <a:lnTo>
                    <a:pt x="94" y="72"/>
                  </a:lnTo>
                  <a:lnTo>
                    <a:pt x="100" y="76"/>
                  </a:lnTo>
                  <a:lnTo>
                    <a:pt x="102" y="84"/>
                  </a:lnTo>
                  <a:lnTo>
                    <a:pt x="108" y="88"/>
                  </a:lnTo>
                  <a:lnTo>
                    <a:pt x="126" y="90"/>
                  </a:lnTo>
                  <a:lnTo>
                    <a:pt x="134" y="96"/>
                  </a:lnTo>
                  <a:lnTo>
                    <a:pt x="148" y="98"/>
                  </a:lnTo>
                  <a:lnTo>
                    <a:pt x="156" y="100"/>
                  </a:lnTo>
                  <a:lnTo>
                    <a:pt x="172" y="102"/>
                  </a:lnTo>
                  <a:lnTo>
                    <a:pt x="180" y="104"/>
                  </a:lnTo>
                  <a:lnTo>
                    <a:pt x="190" y="106"/>
                  </a:lnTo>
                  <a:lnTo>
                    <a:pt x="198" y="112"/>
                  </a:lnTo>
                  <a:lnTo>
                    <a:pt x="212" y="116"/>
                  </a:lnTo>
                  <a:lnTo>
                    <a:pt x="222" y="120"/>
                  </a:lnTo>
                  <a:lnTo>
                    <a:pt x="228" y="122"/>
                  </a:lnTo>
                  <a:lnTo>
                    <a:pt x="234" y="126"/>
                  </a:lnTo>
                  <a:lnTo>
                    <a:pt x="242" y="130"/>
                  </a:lnTo>
                  <a:lnTo>
                    <a:pt x="248" y="134"/>
                  </a:lnTo>
                  <a:lnTo>
                    <a:pt x="256" y="140"/>
                  </a:lnTo>
                  <a:lnTo>
                    <a:pt x="264" y="144"/>
                  </a:lnTo>
                  <a:lnTo>
                    <a:pt x="282" y="148"/>
                  </a:lnTo>
                  <a:lnTo>
                    <a:pt x="298" y="152"/>
                  </a:lnTo>
                  <a:lnTo>
                    <a:pt x="304" y="156"/>
                  </a:lnTo>
                  <a:lnTo>
                    <a:pt x="320" y="160"/>
                  </a:lnTo>
                  <a:lnTo>
                    <a:pt x="328" y="164"/>
                  </a:lnTo>
                  <a:lnTo>
                    <a:pt x="336" y="170"/>
                  </a:lnTo>
                  <a:lnTo>
                    <a:pt x="342" y="174"/>
                  </a:lnTo>
                  <a:lnTo>
                    <a:pt x="352" y="180"/>
                  </a:lnTo>
                  <a:lnTo>
                    <a:pt x="358" y="184"/>
                  </a:lnTo>
                  <a:lnTo>
                    <a:pt x="364" y="188"/>
                  </a:lnTo>
                  <a:lnTo>
                    <a:pt x="372" y="190"/>
                  </a:lnTo>
                  <a:lnTo>
                    <a:pt x="378" y="194"/>
                  </a:lnTo>
                  <a:lnTo>
                    <a:pt x="384" y="200"/>
                  </a:lnTo>
                  <a:lnTo>
                    <a:pt x="390" y="202"/>
                  </a:lnTo>
                  <a:lnTo>
                    <a:pt x="398" y="204"/>
                  </a:lnTo>
                  <a:lnTo>
                    <a:pt x="406" y="210"/>
                  </a:lnTo>
                  <a:lnTo>
                    <a:pt x="412" y="216"/>
                  </a:lnTo>
                  <a:lnTo>
                    <a:pt x="418" y="222"/>
                  </a:lnTo>
                  <a:lnTo>
                    <a:pt x="426" y="224"/>
                  </a:lnTo>
                  <a:lnTo>
                    <a:pt x="432" y="232"/>
                  </a:lnTo>
                  <a:lnTo>
                    <a:pt x="438" y="236"/>
                  </a:lnTo>
                  <a:lnTo>
                    <a:pt x="444" y="240"/>
                  </a:lnTo>
                  <a:lnTo>
                    <a:pt x="452" y="246"/>
                  </a:lnTo>
                  <a:lnTo>
                    <a:pt x="458" y="250"/>
                  </a:lnTo>
                  <a:lnTo>
                    <a:pt x="462" y="256"/>
                  </a:lnTo>
                  <a:lnTo>
                    <a:pt x="468" y="260"/>
                  </a:lnTo>
                  <a:lnTo>
                    <a:pt x="476" y="262"/>
                  </a:lnTo>
                  <a:lnTo>
                    <a:pt x="482" y="270"/>
                  </a:lnTo>
                  <a:lnTo>
                    <a:pt x="486" y="278"/>
                  </a:lnTo>
                  <a:lnTo>
                    <a:pt x="488" y="284"/>
                  </a:lnTo>
                  <a:lnTo>
                    <a:pt x="492" y="292"/>
                  </a:lnTo>
                  <a:lnTo>
                    <a:pt x="492" y="298"/>
                  </a:lnTo>
                  <a:lnTo>
                    <a:pt x="492" y="306"/>
                  </a:lnTo>
                  <a:lnTo>
                    <a:pt x="492" y="312"/>
                  </a:lnTo>
                  <a:lnTo>
                    <a:pt x="492" y="320"/>
                  </a:lnTo>
                  <a:lnTo>
                    <a:pt x="490" y="326"/>
                  </a:lnTo>
                  <a:lnTo>
                    <a:pt x="484" y="334"/>
                  </a:lnTo>
                  <a:lnTo>
                    <a:pt x="468" y="342"/>
                  </a:lnTo>
                  <a:lnTo>
                    <a:pt x="454" y="350"/>
                  </a:lnTo>
                  <a:lnTo>
                    <a:pt x="450" y="358"/>
                  </a:lnTo>
                  <a:lnTo>
                    <a:pt x="436" y="364"/>
                  </a:lnTo>
                  <a:lnTo>
                    <a:pt x="430" y="370"/>
                  </a:lnTo>
                  <a:lnTo>
                    <a:pt x="428" y="378"/>
                  </a:lnTo>
                  <a:lnTo>
                    <a:pt x="420" y="386"/>
                  </a:lnTo>
                  <a:lnTo>
                    <a:pt x="418" y="394"/>
                  </a:lnTo>
                  <a:lnTo>
                    <a:pt x="412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2" y="418"/>
                  </a:lnTo>
                  <a:lnTo>
                    <a:pt x="400" y="426"/>
                  </a:lnTo>
                  <a:lnTo>
                    <a:pt x="392" y="434"/>
                  </a:lnTo>
                  <a:lnTo>
                    <a:pt x="386" y="444"/>
                  </a:lnTo>
                  <a:lnTo>
                    <a:pt x="384" y="452"/>
                  </a:lnTo>
                  <a:lnTo>
                    <a:pt x="378" y="456"/>
                  </a:lnTo>
                  <a:lnTo>
                    <a:pt x="374" y="464"/>
                  </a:lnTo>
                  <a:lnTo>
                    <a:pt x="366" y="470"/>
                  </a:lnTo>
                  <a:lnTo>
                    <a:pt x="362" y="476"/>
                  </a:lnTo>
                  <a:lnTo>
                    <a:pt x="356" y="482"/>
                  </a:lnTo>
                  <a:lnTo>
                    <a:pt x="350" y="486"/>
                  </a:lnTo>
                  <a:lnTo>
                    <a:pt x="342" y="490"/>
                  </a:lnTo>
                  <a:lnTo>
                    <a:pt x="334" y="494"/>
                  </a:lnTo>
                  <a:lnTo>
                    <a:pt x="328" y="500"/>
                  </a:lnTo>
                  <a:lnTo>
                    <a:pt x="322" y="504"/>
                  </a:lnTo>
                  <a:lnTo>
                    <a:pt x="314" y="506"/>
                  </a:lnTo>
                  <a:lnTo>
                    <a:pt x="308" y="506"/>
                  </a:lnTo>
                  <a:lnTo>
                    <a:pt x="308" y="500"/>
                  </a:lnTo>
                  <a:lnTo>
                    <a:pt x="308" y="492"/>
                  </a:lnTo>
                  <a:lnTo>
                    <a:pt x="308" y="486"/>
                  </a:lnTo>
                  <a:lnTo>
                    <a:pt x="306" y="478"/>
                  </a:lnTo>
                  <a:lnTo>
                    <a:pt x="306" y="472"/>
                  </a:lnTo>
                  <a:lnTo>
                    <a:pt x="306" y="464"/>
                  </a:lnTo>
                  <a:lnTo>
                    <a:pt x="306" y="458"/>
                  </a:lnTo>
                  <a:lnTo>
                    <a:pt x="306" y="448"/>
                  </a:lnTo>
                  <a:lnTo>
                    <a:pt x="306" y="440"/>
                  </a:lnTo>
                  <a:lnTo>
                    <a:pt x="306" y="422"/>
                  </a:lnTo>
                  <a:lnTo>
                    <a:pt x="306" y="414"/>
                  </a:lnTo>
                  <a:lnTo>
                    <a:pt x="306" y="408"/>
                  </a:lnTo>
                  <a:lnTo>
                    <a:pt x="304" y="400"/>
                  </a:lnTo>
                  <a:lnTo>
                    <a:pt x="304" y="390"/>
                  </a:lnTo>
                  <a:lnTo>
                    <a:pt x="304" y="382"/>
                  </a:lnTo>
                  <a:lnTo>
                    <a:pt x="302" y="374"/>
                  </a:lnTo>
                  <a:lnTo>
                    <a:pt x="300" y="368"/>
                  </a:lnTo>
                  <a:lnTo>
                    <a:pt x="300" y="360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38"/>
                  </a:lnTo>
                  <a:lnTo>
                    <a:pt x="300" y="328"/>
                  </a:lnTo>
                  <a:lnTo>
                    <a:pt x="300" y="322"/>
                  </a:lnTo>
                  <a:lnTo>
                    <a:pt x="300" y="314"/>
                  </a:lnTo>
                  <a:lnTo>
                    <a:pt x="300" y="308"/>
                  </a:lnTo>
                  <a:lnTo>
                    <a:pt x="300" y="300"/>
                  </a:lnTo>
                  <a:lnTo>
                    <a:pt x="300" y="294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306" y="276"/>
                  </a:lnTo>
                  <a:lnTo>
                    <a:pt x="310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37"/>
            <p:cNvSpPr>
              <a:spLocks noChangeArrowheads="1"/>
            </p:cNvSpPr>
            <p:nvPr/>
          </p:nvSpPr>
          <p:spPr bwMode="auto">
            <a:xfrm>
              <a:off x="3698875" y="5041900"/>
              <a:ext cx="422275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" name="Group 38"/>
            <p:cNvGrpSpPr>
              <a:grpSpLocks/>
            </p:cNvGrpSpPr>
            <p:nvPr/>
          </p:nvGrpSpPr>
          <p:grpSpPr bwMode="auto">
            <a:xfrm>
              <a:off x="3743325" y="4921250"/>
              <a:ext cx="358775" cy="133350"/>
              <a:chOff x="2358" y="3100"/>
              <a:chExt cx="226" cy="84"/>
            </a:xfrm>
          </p:grpSpPr>
          <p:sp>
            <p:nvSpPr>
              <p:cNvPr id="726" name="Oval 39"/>
              <p:cNvSpPr>
                <a:spLocks noChangeArrowheads="1"/>
              </p:cNvSpPr>
              <p:nvPr/>
            </p:nvSpPr>
            <p:spPr bwMode="auto">
              <a:xfrm>
                <a:off x="2358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" name="Oval 40"/>
              <p:cNvSpPr>
                <a:spLocks noChangeArrowheads="1"/>
              </p:cNvSpPr>
              <p:nvPr/>
            </p:nvSpPr>
            <p:spPr bwMode="auto">
              <a:xfrm>
                <a:off x="2416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" name="Oval 41"/>
              <p:cNvSpPr>
                <a:spLocks noChangeArrowheads="1"/>
              </p:cNvSpPr>
              <p:nvPr/>
            </p:nvSpPr>
            <p:spPr bwMode="auto">
              <a:xfrm>
                <a:off x="2452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" name="Oval 42"/>
              <p:cNvSpPr>
                <a:spLocks noChangeArrowheads="1"/>
              </p:cNvSpPr>
              <p:nvPr/>
            </p:nvSpPr>
            <p:spPr bwMode="auto">
              <a:xfrm>
                <a:off x="2510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" name="Oval 43"/>
              <p:cNvSpPr>
                <a:spLocks noChangeArrowheads="1"/>
              </p:cNvSpPr>
              <p:nvPr/>
            </p:nvSpPr>
            <p:spPr bwMode="auto">
              <a:xfrm>
                <a:off x="2540" y="310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" name="Rectangle 44"/>
            <p:cNvSpPr>
              <a:spLocks noChangeArrowheads="1"/>
            </p:cNvSpPr>
            <p:nvPr/>
          </p:nvSpPr>
          <p:spPr bwMode="auto">
            <a:xfrm>
              <a:off x="4467225" y="5067300"/>
              <a:ext cx="423863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" name="Group 45"/>
            <p:cNvGrpSpPr>
              <a:grpSpLocks/>
            </p:cNvGrpSpPr>
            <p:nvPr/>
          </p:nvGrpSpPr>
          <p:grpSpPr bwMode="auto">
            <a:xfrm>
              <a:off x="4508500" y="4946650"/>
              <a:ext cx="363538" cy="136525"/>
              <a:chOff x="2840" y="3116"/>
              <a:chExt cx="229" cy="86"/>
            </a:xfrm>
          </p:grpSpPr>
          <p:sp>
            <p:nvSpPr>
              <p:cNvPr id="721" name="Oval 46"/>
              <p:cNvSpPr>
                <a:spLocks noChangeArrowheads="1"/>
              </p:cNvSpPr>
              <p:nvPr/>
            </p:nvSpPr>
            <p:spPr bwMode="auto">
              <a:xfrm>
                <a:off x="2840" y="3120"/>
                <a:ext cx="45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Oval 47"/>
              <p:cNvSpPr>
                <a:spLocks noChangeArrowheads="1"/>
              </p:cNvSpPr>
              <p:nvPr/>
            </p:nvSpPr>
            <p:spPr bwMode="auto">
              <a:xfrm>
                <a:off x="2899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Oval 48"/>
              <p:cNvSpPr>
                <a:spLocks noChangeArrowheads="1"/>
              </p:cNvSpPr>
              <p:nvPr/>
            </p:nvSpPr>
            <p:spPr bwMode="auto">
              <a:xfrm>
                <a:off x="2935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Oval 49"/>
              <p:cNvSpPr>
                <a:spLocks noChangeArrowheads="1"/>
              </p:cNvSpPr>
              <p:nvPr/>
            </p:nvSpPr>
            <p:spPr bwMode="auto">
              <a:xfrm>
                <a:off x="2995" y="312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" name="Oval 50"/>
              <p:cNvSpPr>
                <a:spLocks noChangeArrowheads="1"/>
              </p:cNvSpPr>
              <p:nvPr/>
            </p:nvSpPr>
            <p:spPr bwMode="auto">
              <a:xfrm>
                <a:off x="3023" y="3116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" name="Group 51"/>
            <p:cNvGrpSpPr>
              <a:grpSpLocks/>
            </p:cNvGrpSpPr>
            <p:nvPr/>
          </p:nvGrpSpPr>
          <p:grpSpPr bwMode="auto">
            <a:xfrm>
              <a:off x="4589463" y="5184775"/>
              <a:ext cx="1144587" cy="1390650"/>
              <a:chOff x="2891" y="3266"/>
              <a:chExt cx="721" cy="876"/>
            </a:xfrm>
          </p:grpSpPr>
          <p:sp>
            <p:nvSpPr>
              <p:cNvPr id="717" name="Freeform 52"/>
              <p:cNvSpPr>
                <a:spLocks/>
              </p:cNvSpPr>
              <p:nvPr/>
            </p:nvSpPr>
            <p:spPr bwMode="auto">
              <a:xfrm>
                <a:off x="2891" y="3266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53"/>
              <p:cNvSpPr>
                <a:spLocks/>
              </p:cNvSpPr>
              <p:nvPr/>
            </p:nvSpPr>
            <p:spPr bwMode="auto">
              <a:xfrm>
                <a:off x="3027" y="3414"/>
                <a:ext cx="463" cy="43"/>
              </a:xfrm>
              <a:custGeom>
                <a:avLst/>
                <a:gdLst>
                  <a:gd name="T0" fmla="*/ 0 w 463"/>
                  <a:gd name="T1" fmla="*/ 6 h 43"/>
                  <a:gd name="T2" fmla="*/ 10 w 463"/>
                  <a:gd name="T3" fmla="*/ 6 h 43"/>
                  <a:gd name="T4" fmla="*/ 18 w 463"/>
                  <a:gd name="T5" fmla="*/ 10 h 43"/>
                  <a:gd name="T6" fmla="*/ 28 w 463"/>
                  <a:gd name="T7" fmla="*/ 12 h 43"/>
                  <a:gd name="T8" fmla="*/ 36 w 463"/>
                  <a:gd name="T9" fmla="*/ 18 h 43"/>
                  <a:gd name="T10" fmla="*/ 46 w 463"/>
                  <a:gd name="T11" fmla="*/ 22 h 43"/>
                  <a:gd name="T12" fmla="*/ 54 w 463"/>
                  <a:gd name="T13" fmla="*/ 24 h 43"/>
                  <a:gd name="T14" fmla="*/ 66 w 463"/>
                  <a:gd name="T15" fmla="*/ 24 h 43"/>
                  <a:gd name="T16" fmla="*/ 94 w 463"/>
                  <a:gd name="T17" fmla="*/ 28 h 43"/>
                  <a:gd name="T18" fmla="*/ 102 w 463"/>
                  <a:gd name="T19" fmla="*/ 30 h 43"/>
                  <a:gd name="T20" fmla="*/ 112 w 463"/>
                  <a:gd name="T21" fmla="*/ 30 h 43"/>
                  <a:gd name="T22" fmla="*/ 120 w 463"/>
                  <a:gd name="T23" fmla="*/ 34 h 43"/>
                  <a:gd name="T24" fmla="*/ 130 w 463"/>
                  <a:gd name="T25" fmla="*/ 34 h 43"/>
                  <a:gd name="T26" fmla="*/ 150 w 463"/>
                  <a:gd name="T27" fmla="*/ 36 h 43"/>
                  <a:gd name="T28" fmla="*/ 160 w 463"/>
                  <a:gd name="T29" fmla="*/ 40 h 43"/>
                  <a:gd name="T30" fmla="*/ 168 w 463"/>
                  <a:gd name="T31" fmla="*/ 40 h 43"/>
                  <a:gd name="T32" fmla="*/ 180 w 463"/>
                  <a:gd name="T33" fmla="*/ 42 h 43"/>
                  <a:gd name="T34" fmla="*/ 190 w 463"/>
                  <a:gd name="T35" fmla="*/ 42 h 43"/>
                  <a:gd name="T36" fmla="*/ 198 w 463"/>
                  <a:gd name="T37" fmla="*/ 42 h 43"/>
                  <a:gd name="T38" fmla="*/ 210 w 463"/>
                  <a:gd name="T39" fmla="*/ 42 h 43"/>
                  <a:gd name="T40" fmla="*/ 232 w 463"/>
                  <a:gd name="T41" fmla="*/ 42 h 43"/>
                  <a:gd name="T42" fmla="*/ 252 w 463"/>
                  <a:gd name="T43" fmla="*/ 42 h 43"/>
                  <a:gd name="T44" fmla="*/ 264 w 463"/>
                  <a:gd name="T45" fmla="*/ 42 h 43"/>
                  <a:gd name="T46" fmla="*/ 274 w 463"/>
                  <a:gd name="T47" fmla="*/ 42 h 43"/>
                  <a:gd name="T48" fmla="*/ 282 w 463"/>
                  <a:gd name="T49" fmla="*/ 42 h 43"/>
                  <a:gd name="T50" fmla="*/ 292 w 463"/>
                  <a:gd name="T51" fmla="*/ 42 h 43"/>
                  <a:gd name="T52" fmla="*/ 300 w 463"/>
                  <a:gd name="T53" fmla="*/ 42 h 43"/>
                  <a:gd name="T54" fmla="*/ 310 w 463"/>
                  <a:gd name="T55" fmla="*/ 40 h 43"/>
                  <a:gd name="T56" fmla="*/ 328 w 463"/>
                  <a:gd name="T57" fmla="*/ 38 h 43"/>
                  <a:gd name="T58" fmla="*/ 334 w 463"/>
                  <a:gd name="T59" fmla="*/ 40 h 43"/>
                  <a:gd name="T60" fmla="*/ 346 w 463"/>
                  <a:gd name="T61" fmla="*/ 36 h 43"/>
                  <a:gd name="T62" fmla="*/ 356 w 463"/>
                  <a:gd name="T63" fmla="*/ 36 h 43"/>
                  <a:gd name="T64" fmla="*/ 374 w 463"/>
                  <a:gd name="T65" fmla="*/ 36 h 43"/>
                  <a:gd name="T66" fmla="*/ 382 w 463"/>
                  <a:gd name="T67" fmla="*/ 36 h 43"/>
                  <a:gd name="T68" fmla="*/ 392 w 463"/>
                  <a:gd name="T69" fmla="*/ 34 h 43"/>
                  <a:gd name="T70" fmla="*/ 410 w 463"/>
                  <a:gd name="T71" fmla="*/ 30 h 43"/>
                  <a:gd name="T72" fmla="*/ 424 w 463"/>
                  <a:gd name="T73" fmla="*/ 28 h 43"/>
                  <a:gd name="T74" fmla="*/ 432 w 463"/>
                  <a:gd name="T75" fmla="*/ 24 h 43"/>
                  <a:gd name="T76" fmla="*/ 442 w 463"/>
                  <a:gd name="T77" fmla="*/ 20 h 43"/>
                  <a:gd name="T78" fmla="*/ 448 w 463"/>
                  <a:gd name="T79" fmla="*/ 14 h 43"/>
                  <a:gd name="T80" fmla="*/ 462 w 463"/>
                  <a:gd name="T81" fmla="*/ 8 h 43"/>
                  <a:gd name="T82" fmla="*/ 460 w 463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3">
                    <a:moveTo>
                      <a:pt x="0" y="6"/>
                    </a:moveTo>
                    <a:lnTo>
                      <a:pt x="10" y="6"/>
                    </a:lnTo>
                    <a:lnTo>
                      <a:pt x="18" y="10"/>
                    </a:lnTo>
                    <a:lnTo>
                      <a:pt x="28" y="12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94" y="28"/>
                    </a:lnTo>
                    <a:lnTo>
                      <a:pt x="102" y="30"/>
                    </a:lnTo>
                    <a:lnTo>
                      <a:pt x="112" y="30"/>
                    </a:lnTo>
                    <a:lnTo>
                      <a:pt x="120" y="34"/>
                    </a:lnTo>
                    <a:lnTo>
                      <a:pt x="130" y="34"/>
                    </a:lnTo>
                    <a:lnTo>
                      <a:pt x="150" y="36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80" y="42"/>
                    </a:lnTo>
                    <a:lnTo>
                      <a:pt x="190" y="42"/>
                    </a:lnTo>
                    <a:lnTo>
                      <a:pt x="198" y="42"/>
                    </a:lnTo>
                    <a:lnTo>
                      <a:pt x="210" y="42"/>
                    </a:lnTo>
                    <a:lnTo>
                      <a:pt x="232" y="42"/>
                    </a:lnTo>
                    <a:lnTo>
                      <a:pt x="252" y="42"/>
                    </a:lnTo>
                    <a:lnTo>
                      <a:pt x="264" y="42"/>
                    </a:lnTo>
                    <a:lnTo>
                      <a:pt x="274" y="42"/>
                    </a:lnTo>
                    <a:lnTo>
                      <a:pt x="282" y="42"/>
                    </a:lnTo>
                    <a:lnTo>
                      <a:pt x="292" y="42"/>
                    </a:lnTo>
                    <a:lnTo>
                      <a:pt x="300" y="42"/>
                    </a:lnTo>
                    <a:lnTo>
                      <a:pt x="310" y="40"/>
                    </a:lnTo>
                    <a:lnTo>
                      <a:pt x="328" y="38"/>
                    </a:lnTo>
                    <a:lnTo>
                      <a:pt x="334" y="40"/>
                    </a:lnTo>
                    <a:lnTo>
                      <a:pt x="346" y="36"/>
                    </a:lnTo>
                    <a:lnTo>
                      <a:pt x="356" y="36"/>
                    </a:lnTo>
                    <a:lnTo>
                      <a:pt x="374" y="36"/>
                    </a:lnTo>
                    <a:lnTo>
                      <a:pt x="382" y="36"/>
                    </a:lnTo>
                    <a:lnTo>
                      <a:pt x="392" y="34"/>
                    </a:lnTo>
                    <a:lnTo>
                      <a:pt x="410" y="30"/>
                    </a:lnTo>
                    <a:lnTo>
                      <a:pt x="424" y="28"/>
                    </a:lnTo>
                    <a:lnTo>
                      <a:pt x="432" y="24"/>
                    </a:lnTo>
                    <a:lnTo>
                      <a:pt x="442" y="20"/>
                    </a:lnTo>
                    <a:lnTo>
                      <a:pt x="448" y="14"/>
                    </a:lnTo>
                    <a:lnTo>
                      <a:pt x="462" y="8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54"/>
              <p:cNvSpPr>
                <a:spLocks/>
              </p:cNvSpPr>
              <p:nvPr/>
            </p:nvSpPr>
            <p:spPr bwMode="auto">
              <a:xfrm>
                <a:off x="3033" y="3386"/>
                <a:ext cx="455" cy="43"/>
              </a:xfrm>
              <a:custGeom>
                <a:avLst/>
                <a:gdLst>
                  <a:gd name="T0" fmla="*/ 0 w 455"/>
                  <a:gd name="T1" fmla="*/ 4 h 43"/>
                  <a:gd name="T2" fmla="*/ 10 w 455"/>
                  <a:gd name="T3" fmla="*/ 8 h 43"/>
                  <a:gd name="T4" fmla="*/ 12 w 455"/>
                  <a:gd name="T5" fmla="*/ 10 h 43"/>
                  <a:gd name="T6" fmla="*/ 20 w 455"/>
                  <a:gd name="T7" fmla="*/ 12 h 43"/>
                  <a:gd name="T8" fmla="*/ 28 w 455"/>
                  <a:gd name="T9" fmla="*/ 18 h 43"/>
                  <a:gd name="T10" fmla="*/ 38 w 455"/>
                  <a:gd name="T11" fmla="*/ 22 h 43"/>
                  <a:gd name="T12" fmla="*/ 48 w 455"/>
                  <a:gd name="T13" fmla="*/ 26 h 43"/>
                  <a:gd name="T14" fmla="*/ 64 w 455"/>
                  <a:gd name="T15" fmla="*/ 26 h 43"/>
                  <a:gd name="T16" fmla="*/ 78 w 455"/>
                  <a:gd name="T17" fmla="*/ 28 h 43"/>
                  <a:gd name="T18" fmla="*/ 88 w 455"/>
                  <a:gd name="T19" fmla="*/ 30 h 43"/>
                  <a:gd name="T20" fmla="*/ 96 w 455"/>
                  <a:gd name="T21" fmla="*/ 30 h 43"/>
                  <a:gd name="T22" fmla="*/ 106 w 455"/>
                  <a:gd name="T23" fmla="*/ 34 h 43"/>
                  <a:gd name="T24" fmla="*/ 114 w 455"/>
                  <a:gd name="T25" fmla="*/ 34 h 43"/>
                  <a:gd name="T26" fmla="*/ 136 w 455"/>
                  <a:gd name="T27" fmla="*/ 36 h 43"/>
                  <a:gd name="T28" fmla="*/ 144 w 455"/>
                  <a:gd name="T29" fmla="*/ 40 h 43"/>
                  <a:gd name="T30" fmla="*/ 154 w 455"/>
                  <a:gd name="T31" fmla="*/ 40 h 43"/>
                  <a:gd name="T32" fmla="*/ 166 w 455"/>
                  <a:gd name="T33" fmla="*/ 42 h 43"/>
                  <a:gd name="T34" fmla="*/ 174 w 455"/>
                  <a:gd name="T35" fmla="*/ 42 h 43"/>
                  <a:gd name="T36" fmla="*/ 184 w 455"/>
                  <a:gd name="T37" fmla="*/ 42 h 43"/>
                  <a:gd name="T38" fmla="*/ 196 w 455"/>
                  <a:gd name="T39" fmla="*/ 42 h 43"/>
                  <a:gd name="T40" fmla="*/ 216 w 455"/>
                  <a:gd name="T41" fmla="*/ 42 h 43"/>
                  <a:gd name="T42" fmla="*/ 238 w 455"/>
                  <a:gd name="T43" fmla="*/ 42 h 43"/>
                  <a:gd name="T44" fmla="*/ 250 w 455"/>
                  <a:gd name="T45" fmla="*/ 42 h 43"/>
                  <a:gd name="T46" fmla="*/ 258 w 455"/>
                  <a:gd name="T47" fmla="*/ 42 h 43"/>
                  <a:gd name="T48" fmla="*/ 268 w 455"/>
                  <a:gd name="T49" fmla="*/ 42 h 43"/>
                  <a:gd name="T50" fmla="*/ 276 w 455"/>
                  <a:gd name="T51" fmla="*/ 42 h 43"/>
                  <a:gd name="T52" fmla="*/ 286 w 455"/>
                  <a:gd name="T53" fmla="*/ 42 h 43"/>
                  <a:gd name="T54" fmla="*/ 294 w 455"/>
                  <a:gd name="T55" fmla="*/ 40 h 43"/>
                  <a:gd name="T56" fmla="*/ 312 w 455"/>
                  <a:gd name="T57" fmla="*/ 38 h 43"/>
                  <a:gd name="T58" fmla="*/ 318 w 455"/>
                  <a:gd name="T59" fmla="*/ 40 h 43"/>
                  <a:gd name="T60" fmla="*/ 330 w 455"/>
                  <a:gd name="T61" fmla="*/ 36 h 43"/>
                  <a:gd name="T62" fmla="*/ 342 w 455"/>
                  <a:gd name="T63" fmla="*/ 36 h 43"/>
                  <a:gd name="T64" fmla="*/ 360 w 455"/>
                  <a:gd name="T65" fmla="*/ 36 h 43"/>
                  <a:gd name="T66" fmla="*/ 366 w 455"/>
                  <a:gd name="T67" fmla="*/ 36 h 43"/>
                  <a:gd name="T68" fmla="*/ 378 w 455"/>
                  <a:gd name="T69" fmla="*/ 34 h 43"/>
                  <a:gd name="T70" fmla="*/ 394 w 455"/>
                  <a:gd name="T71" fmla="*/ 30 h 43"/>
                  <a:gd name="T72" fmla="*/ 408 w 455"/>
                  <a:gd name="T73" fmla="*/ 28 h 43"/>
                  <a:gd name="T74" fmla="*/ 418 w 455"/>
                  <a:gd name="T75" fmla="*/ 24 h 43"/>
                  <a:gd name="T76" fmla="*/ 426 w 455"/>
                  <a:gd name="T77" fmla="*/ 20 h 43"/>
                  <a:gd name="T78" fmla="*/ 434 w 455"/>
                  <a:gd name="T79" fmla="*/ 14 h 43"/>
                  <a:gd name="T80" fmla="*/ 454 w 455"/>
                  <a:gd name="T81" fmla="*/ 6 h 43"/>
                  <a:gd name="T82" fmla="*/ 444 w 455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5" h="43">
                    <a:moveTo>
                      <a:pt x="0" y="4"/>
                    </a:moveTo>
                    <a:lnTo>
                      <a:pt x="10" y="8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28" y="18"/>
                    </a:lnTo>
                    <a:lnTo>
                      <a:pt x="38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78" y="28"/>
                    </a:lnTo>
                    <a:lnTo>
                      <a:pt x="88" y="30"/>
                    </a:lnTo>
                    <a:lnTo>
                      <a:pt x="96" y="30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4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6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58" y="42"/>
                    </a:lnTo>
                    <a:lnTo>
                      <a:pt x="268" y="42"/>
                    </a:lnTo>
                    <a:lnTo>
                      <a:pt x="276" y="42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312" y="38"/>
                    </a:lnTo>
                    <a:lnTo>
                      <a:pt x="318" y="40"/>
                    </a:lnTo>
                    <a:lnTo>
                      <a:pt x="330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6" y="36"/>
                    </a:lnTo>
                    <a:lnTo>
                      <a:pt x="378" y="34"/>
                    </a:lnTo>
                    <a:lnTo>
                      <a:pt x="394" y="30"/>
                    </a:lnTo>
                    <a:lnTo>
                      <a:pt x="408" y="28"/>
                    </a:lnTo>
                    <a:lnTo>
                      <a:pt x="418" y="24"/>
                    </a:lnTo>
                    <a:lnTo>
                      <a:pt x="426" y="20"/>
                    </a:lnTo>
                    <a:lnTo>
                      <a:pt x="434" y="14"/>
                    </a:lnTo>
                    <a:lnTo>
                      <a:pt x="454" y="6"/>
                    </a:lnTo>
                    <a:lnTo>
                      <a:pt x="4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55"/>
              <p:cNvSpPr>
                <a:spLocks/>
              </p:cNvSpPr>
              <p:nvPr/>
            </p:nvSpPr>
            <p:spPr bwMode="auto">
              <a:xfrm>
                <a:off x="3033" y="3356"/>
                <a:ext cx="449" cy="43"/>
              </a:xfrm>
              <a:custGeom>
                <a:avLst/>
                <a:gdLst>
                  <a:gd name="T0" fmla="*/ 0 w 449"/>
                  <a:gd name="T1" fmla="*/ 4 h 43"/>
                  <a:gd name="T2" fmla="*/ 12 w 449"/>
                  <a:gd name="T3" fmla="*/ 8 h 43"/>
                  <a:gd name="T4" fmla="*/ 14 w 449"/>
                  <a:gd name="T5" fmla="*/ 10 h 43"/>
                  <a:gd name="T6" fmla="*/ 20 w 449"/>
                  <a:gd name="T7" fmla="*/ 12 h 43"/>
                  <a:gd name="T8" fmla="*/ 30 w 449"/>
                  <a:gd name="T9" fmla="*/ 18 h 43"/>
                  <a:gd name="T10" fmla="*/ 40 w 449"/>
                  <a:gd name="T11" fmla="*/ 22 h 43"/>
                  <a:gd name="T12" fmla="*/ 48 w 449"/>
                  <a:gd name="T13" fmla="*/ 26 h 43"/>
                  <a:gd name="T14" fmla="*/ 64 w 449"/>
                  <a:gd name="T15" fmla="*/ 26 h 43"/>
                  <a:gd name="T16" fmla="*/ 80 w 449"/>
                  <a:gd name="T17" fmla="*/ 28 h 43"/>
                  <a:gd name="T18" fmla="*/ 88 w 449"/>
                  <a:gd name="T19" fmla="*/ 30 h 43"/>
                  <a:gd name="T20" fmla="*/ 98 w 449"/>
                  <a:gd name="T21" fmla="*/ 30 h 43"/>
                  <a:gd name="T22" fmla="*/ 106 w 449"/>
                  <a:gd name="T23" fmla="*/ 34 h 43"/>
                  <a:gd name="T24" fmla="*/ 116 w 449"/>
                  <a:gd name="T25" fmla="*/ 34 h 43"/>
                  <a:gd name="T26" fmla="*/ 136 w 449"/>
                  <a:gd name="T27" fmla="*/ 36 h 43"/>
                  <a:gd name="T28" fmla="*/ 146 w 449"/>
                  <a:gd name="T29" fmla="*/ 40 h 43"/>
                  <a:gd name="T30" fmla="*/ 154 w 449"/>
                  <a:gd name="T31" fmla="*/ 40 h 43"/>
                  <a:gd name="T32" fmla="*/ 166 w 449"/>
                  <a:gd name="T33" fmla="*/ 42 h 43"/>
                  <a:gd name="T34" fmla="*/ 176 w 449"/>
                  <a:gd name="T35" fmla="*/ 42 h 43"/>
                  <a:gd name="T36" fmla="*/ 184 w 449"/>
                  <a:gd name="T37" fmla="*/ 42 h 43"/>
                  <a:gd name="T38" fmla="*/ 196 w 449"/>
                  <a:gd name="T39" fmla="*/ 42 h 43"/>
                  <a:gd name="T40" fmla="*/ 218 w 449"/>
                  <a:gd name="T41" fmla="*/ 42 h 43"/>
                  <a:gd name="T42" fmla="*/ 238 w 449"/>
                  <a:gd name="T43" fmla="*/ 42 h 43"/>
                  <a:gd name="T44" fmla="*/ 250 w 449"/>
                  <a:gd name="T45" fmla="*/ 42 h 43"/>
                  <a:gd name="T46" fmla="*/ 260 w 449"/>
                  <a:gd name="T47" fmla="*/ 42 h 43"/>
                  <a:gd name="T48" fmla="*/ 268 w 449"/>
                  <a:gd name="T49" fmla="*/ 42 h 43"/>
                  <a:gd name="T50" fmla="*/ 278 w 449"/>
                  <a:gd name="T51" fmla="*/ 42 h 43"/>
                  <a:gd name="T52" fmla="*/ 286 w 449"/>
                  <a:gd name="T53" fmla="*/ 42 h 43"/>
                  <a:gd name="T54" fmla="*/ 296 w 449"/>
                  <a:gd name="T55" fmla="*/ 40 h 43"/>
                  <a:gd name="T56" fmla="*/ 314 w 449"/>
                  <a:gd name="T57" fmla="*/ 38 h 43"/>
                  <a:gd name="T58" fmla="*/ 320 w 449"/>
                  <a:gd name="T59" fmla="*/ 40 h 43"/>
                  <a:gd name="T60" fmla="*/ 332 w 449"/>
                  <a:gd name="T61" fmla="*/ 36 h 43"/>
                  <a:gd name="T62" fmla="*/ 342 w 449"/>
                  <a:gd name="T63" fmla="*/ 36 h 43"/>
                  <a:gd name="T64" fmla="*/ 360 w 449"/>
                  <a:gd name="T65" fmla="*/ 36 h 43"/>
                  <a:gd name="T66" fmla="*/ 368 w 449"/>
                  <a:gd name="T67" fmla="*/ 36 h 43"/>
                  <a:gd name="T68" fmla="*/ 378 w 449"/>
                  <a:gd name="T69" fmla="*/ 34 h 43"/>
                  <a:gd name="T70" fmla="*/ 396 w 449"/>
                  <a:gd name="T71" fmla="*/ 30 h 43"/>
                  <a:gd name="T72" fmla="*/ 410 w 449"/>
                  <a:gd name="T73" fmla="*/ 28 h 43"/>
                  <a:gd name="T74" fmla="*/ 418 w 449"/>
                  <a:gd name="T75" fmla="*/ 24 h 43"/>
                  <a:gd name="T76" fmla="*/ 428 w 449"/>
                  <a:gd name="T77" fmla="*/ 20 h 43"/>
                  <a:gd name="T78" fmla="*/ 434 w 449"/>
                  <a:gd name="T79" fmla="*/ 14 h 43"/>
                  <a:gd name="T80" fmla="*/ 448 w 449"/>
                  <a:gd name="T81" fmla="*/ 8 h 43"/>
                  <a:gd name="T82" fmla="*/ 446 w 449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43">
                    <a:moveTo>
                      <a:pt x="0" y="4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30" y="18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88" y="30"/>
                    </a:lnTo>
                    <a:lnTo>
                      <a:pt x="98" y="30"/>
                    </a:lnTo>
                    <a:lnTo>
                      <a:pt x="106" y="34"/>
                    </a:lnTo>
                    <a:lnTo>
                      <a:pt x="116" y="34"/>
                    </a:lnTo>
                    <a:lnTo>
                      <a:pt x="136" y="36"/>
                    </a:lnTo>
                    <a:lnTo>
                      <a:pt x="146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6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8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60" y="42"/>
                    </a:lnTo>
                    <a:lnTo>
                      <a:pt x="268" y="42"/>
                    </a:lnTo>
                    <a:lnTo>
                      <a:pt x="278" y="42"/>
                    </a:lnTo>
                    <a:lnTo>
                      <a:pt x="286" y="42"/>
                    </a:lnTo>
                    <a:lnTo>
                      <a:pt x="296" y="40"/>
                    </a:lnTo>
                    <a:lnTo>
                      <a:pt x="314" y="38"/>
                    </a:lnTo>
                    <a:lnTo>
                      <a:pt x="320" y="40"/>
                    </a:lnTo>
                    <a:lnTo>
                      <a:pt x="332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8" y="36"/>
                    </a:lnTo>
                    <a:lnTo>
                      <a:pt x="378" y="34"/>
                    </a:lnTo>
                    <a:lnTo>
                      <a:pt x="396" y="30"/>
                    </a:lnTo>
                    <a:lnTo>
                      <a:pt x="410" y="28"/>
                    </a:lnTo>
                    <a:lnTo>
                      <a:pt x="418" y="24"/>
                    </a:lnTo>
                    <a:lnTo>
                      <a:pt x="428" y="20"/>
                    </a:lnTo>
                    <a:lnTo>
                      <a:pt x="434" y="14"/>
                    </a:lnTo>
                    <a:lnTo>
                      <a:pt x="448" y="8"/>
                    </a:lnTo>
                    <a:lnTo>
                      <a:pt x="44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3" name="Group 56"/>
            <p:cNvGrpSpPr>
              <a:grpSpLocks/>
            </p:cNvGrpSpPr>
            <p:nvPr/>
          </p:nvGrpSpPr>
          <p:grpSpPr bwMode="auto">
            <a:xfrm>
              <a:off x="5122863" y="5165725"/>
              <a:ext cx="1144587" cy="1390650"/>
              <a:chOff x="3227" y="3254"/>
              <a:chExt cx="721" cy="876"/>
            </a:xfrm>
          </p:grpSpPr>
          <p:sp>
            <p:nvSpPr>
              <p:cNvPr id="707" name="Freeform 57"/>
              <p:cNvSpPr>
                <a:spLocks/>
              </p:cNvSpPr>
              <p:nvPr/>
            </p:nvSpPr>
            <p:spPr bwMode="auto">
              <a:xfrm>
                <a:off x="3227" y="3254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6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8" name="Group 58"/>
              <p:cNvGrpSpPr>
                <a:grpSpLocks/>
              </p:cNvGrpSpPr>
              <p:nvPr/>
            </p:nvGrpSpPr>
            <p:grpSpPr bwMode="auto">
              <a:xfrm>
                <a:off x="3363" y="3402"/>
                <a:ext cx="463" cy="43"/>
                <a:chOff x="3363" y="3402"/>
                <a:chExt cx="463" cy="43"/>
              </a:xfrm>
            </p:grpSpPr>
            <p:sp>
              <p:nvSpPr>
                <p:cNvPr id="715" name="Freeform 59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60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9" name="Group 61"/>
              <p:cNvGrpSpPr>
                <a:grpSpLocks/>
              </p:cNvGrpSpPr>
              <p:nvPr/>
            </p:nvGrpSpPr>
            <p:grpSpPr bwMode="auto">
              <a:xfrm>
                <a:off x="3369" y="3374"/>
                <a:ext cx="455" cy="43"/>
                <a:chOff x="3369" y="3374"/>
                <a:chExt cx="455" cy="43"/>
              </a:xfrm>
            </p:grpSpPr>
            <p:sp>
              <p:nvSpPr>
                <p:cNvPr id="713" name="Freeform 62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63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0" name="Group 709"/>
              <p:cNvGrpSpPr>
                <a:grpSpLocks/>
              </p:cNvGrpSpPr>
              <p:nvPr/>
            </p:nvGrpSpPr>
            <p:grpSpPr bwMode="auto">
              <a:xfrm>
                <a:off x="3369" y="3344"/>
                <a:ext cx="449" cy="43"/>
                <a:chOff x="3369" y="3344"/>
                <a:chExt cx="449" cy="43"/>
              </a:xfrm>
            </p:grpSpPr>
            <p:sp>
              <p:nvSpPr>
                <p:cNvPr id="711" name="Freeform 710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711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4" name="Group 67"/>
            <p:cNvGrpSpPr>
              <a:grpSpLocks/>
            </p:cNvGrpSpPr>
            <p:nvPr/>
          </p:nvGrpSpPr>
          <p:grpSpPr bwMode="auto">
            <a:xfrm>
              <a:off x="2630488" y="5070475"/>
              <a:ext cx="1066800" cy="1200150"/>
              <a:chOff x="1657" y="3194"/>
              <a:chExt cx="672" cy="756"/>
            </a:xfrm>
          </p:grpSpPr>
          <p:sp>
            <p:nvSpPr>
              <p:cNvPr id="703" name="Freeform 68"/>
              <p:cNvSpPr>
                <a:spLocks/>
              </p:cNvSpPr>
              <p:nvPr/>
            </p:nvSpPr>
            <p:spPr bwMode="auto">
              <a:xfrm>
                <a:off x="1657" y="3194"/>
                <a:ext cx="672" cy="756"/>
              </a:xfrm>
              <a:custGeom>
                <a:avLst/>
                <a:gdLst>
                  <a:gd name="T0" fmla="*/ 123 w 672"/>
                  <a:gd name="T1" fmla="*/ 176 h 756"/>
                  <a:gd name="T2" fmla="*/ 123 w 672"/>
                  <a:gd name="T3" fmla="*/ 114 h 756"/>
                  <a:gd name="T4" fmla="*/ 159 w 672"/>
                  <a:gd name="T5" fmla="*/ 54 h 756"/>
                  <a:gd name="T6" fmla="*/ 223 w 672"/>
                  <a:gd name="T7" fmla="*/ 22 h 756"/>
                  <a:gd name="T8" fmla="*/ 291 w 672"/>
                  <a:gd name="T9" fmla="*/ 4 h 756"/>
                  <a:gd name="T10" fmla="*/ 357 w 672"/>
                  <a:gd name="T11" fmla="*/ 0 h 756"/>
                  <a:gd name="T12" fmla="*/ 425 w 672"/>
                  <a:gd name="T13" fmla="*/ 0 h 756"/>
                  <a:gd name="T14" fmla="*/ 493 w 672"/>
                  <a:gd name="T15" fmla="*/ 32 h 756"/>
                  <a:gd name="T16" fmla="*/ 551 w 672"/>
                  <a:gd name="T17" fmla="*/ 80 h 756"/>
                  <a:gd name="T18" fmla="*/ 559 w 672"/>
                  <a:gd name="T19" fmla="*/ 156 h 756"/>
                  <a:gd name="T20" fmla="*/ 559 w 672"/>
                  <a:gd name="T21" fmla="*/ 218 h 756"/>
                  <a:gd name="T22" fmla="*/ 559 w 672"/>
                  <a:gd name="T23" fmla="*/ 290 h 756"/>
                  <a:gd name="T24" fmla="*/ 581 w 672"/>
                  <a:gd name="T25" fmla="*/ 352 h 756"/>
                  <a:gd name="T26" fmla="*/ 605 w 672"/>
                  <a:gd name="T27" fmla="*/ 414 h 756"/>
                  <a:gd name="T28" fmla="*/ 627 w 672"/>
                  <a:gd name="T29" fmla="*/ 476 h 756"/>
                  <a:gd name="T30" fmla="*/ 637 w 672"/>
                  <a:gd name="T31" fmla="*/ 550 h 756"/>
                  <a:gd name="T32" fmla="*/ 649 w 672"/>
                  <a:gd name="T33" fmla="*/ 611 h 756"/>
                  <a:gd name="T34" fmla="*/ 671 w 672"/>
                  <a:gd name="T35" fmla="*/ 673 h 756"/>
                  <a:gd name="T36" fmla="*/ 671 w 672"/>
                  <a:gd name="T37" fmla="*/ 735 h 756"/>
                  <a:gd name="T38" fmla="*/ 605 w 672"/>
                  <a:gd name="T39" fmla="*/ 755 h 756"/>
                  <a:gd name="T40" fmla="*/ 493 w 672"/>
                  <a:gd name="T41" fmla="*/ 745 h 756"/>
                  <a:gd name="T42" fmla="*/ 425 w 672"/>
                  <a:gd name="T43" fmla="*/ 745 h 756"/>
                  <a:gd name="T44" fmla="*/ 357 w 672"/>
                  <a:gd name="T45" fmla="*/ 745 h 756"/>
                  <a:gd name="T46" fmla="*/ 291 w 672"/>
                  <a:gd name="T47" fmla="*/ 745 h 756"/>
                  <a:gd name="T48" fmla="*/ 223 w 672"/>
                  <a:gd name="T49" fmla="*/ 745 h 756"/>
                  <a:gd name="T50" fmla="*/ 145 w 672"/>
                  <a:gd name="T51" fmla="*/ 745 h 756"/>
                  <a:gd name="T52" fmla="*/ 77 w 672"/>
                  <a:gd name="T53" fmla="*/ 745 h 756"/>
                  <a:gd name="T54" fmla="*/ 12 w 672"/>
                  <a:gd name="T55" fmla="*/ 745 h 756"/>
                  <a:gd name="T56" fmla="*/ 0 w 672"/>
                  <a:gd name="T57" fmla="*/ 683 h 756"/>
                  <a:gd name="T58" fmla="*/ 12 w 672"/>
                  <a:gd name="T59" fmla="*/ 621 h 756"/>
                  <a:gd name="T60" fmla="*/ 56 w 672"/>
                  <a:gd name="T61" fmla="*/ 560 h 756"/>
                  <a:gd name="T62" fmla="*/ 77 w 672"/>
                  <a:gd name="T63" fmla="*/ 498 h 756"/>
                  <a:gd name="T64" fmla="*/ 77 w 672"/>
                  <a:gd name="T65" fmla="*/ 436 h 756"/>
                  <a:gd name="T66" fmla="*/ 101 w 672"/>
                  <a:gd name="T67" fmla="*/ 374 h 756"/>
                  <a:gd name="T68" fmla="*/ 111 w 672"/>
                  <a:gd name="T69" fmla="*/ 312 h 756"/>
                  <a:gd name="T70" fmla="*/ 111 w 672"/>
                  <a:gd name="T71" fmla="*/ 250 h 756"/>
                  <a:gd name="T72" fmla="*/ 123 w 672"/>
                  <a:gd name="T73" fmla="*/ 2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2" h="756">
                    <a:moveTo>
                      <a:pt x="123" y="208"/>
                    </a:moveTo>
                    <a:lnTo>
                      <a:pt x="123" y="176"/>
                    </a:lnTo>
                    <a:lnTo>
                      <a:pt x="123" y="146"/>
                    </a:lnTo>
                    <a:lnTo>
                      <a:pt x="123" y="114"/>
                    </a:lnTo>
                    <a:lnTo>
                      <a:pt x="129" y="80"/>
                    </a:lnTo>
                    <a:lnTo>
                      <a:pt x="159" y="54"/>
                    </a:lnTo>
                    <a:lnTo>
                      <a:pt x="189" y="36"/>
                    </a:lnTo>
                    <a:lnTo>
                      <a:pt x="223" y="22"/>
                    </a:lnTo>
                    <a:lnTo>
                      <a:pt x="257" y="10"/>
                    </a:lnTo>
                    <a:lnTo>
                      <a:pt x="291" y="4"/>
                    </a:lnTo>
                    <a:lnTo>
                      <a:pt x="325" y="0"/>
                    </a:lnTo>
                    <a:lnTo>
                      <a:pt x="357" y="0"/>
                    </a:lnTo>
                    <a:lnTo>
                      <a:pt x="391" y="0"/>
                    </a:lnTo>
                    <a:lnTo>
                      <a:pt x="425" y="0"/>
                    </a:lnTo>
                    <a:lnTo>
                      <a:pt x="459" y="14"/>
                    </a:lnTo>
                    <a:lnTo>
                      <a:pt x="493" y="32"/>
                    </a:lnTo>
                    <a:lnTo>
                      <a:pt x="533" y="62"/>
                    </a:lnTo>
                    <a:lnTo>
                      <a:pt x="551" y="80"/>
                    </a:lnTo>
                    <a:lnTo>
                      <a:pt x="559" y="124"/>
                    </a:lnTo>
                    <a:lnTo>
                      <a:pt x="559" y="156"/>
                    </a:lnTo>
                    <a:lnTo>
                      <a:pt x="559" y="186"/>
                    </a:lnTo>
                    <a:lnTo>
                      <a:pt x="559" y="218"/>
                    </a:lnTo>
                    <a:lnTo>
                      <a:pt x="559" y="260"/>
                    </a:lnTo>
                    <a:lnTo>
                      <a:pt x="559" y="290"/>
                    </a:lnTo>
                    <a:lnTo>
                      <a:pt x="571" y="322"/>
                    </a:lnTo>
                    <a:lnTo>
                      <a:pt x="581" y="352"/>
                    </a:lnTo>
                    <a:lnTo>
                      <a:pt x="593" y="384"/>
                    </a:lnTo>
                    <a:lnTo>
                      <a:pt x="605" y="414"/>
                    </a:lnTo>
                    <a:lnTo>
                      <a:pt x="615" y="446"/>
                    </a:lnTo>
                    <a:lnTo>
                      <a:pt x="627" y="476"/>
                    </a:lnTo>
                    <a:lnTo>
                      <a:pt x="637" y="518"/>
                    </a:lnTo>
                    <a:lnTo>
                      <a:pt x="637" y="550"/>
                    </a:lnTo>
                    <a:lnTo>
                      <a:pt x="649" y="580"/>
                    </a:lnTo>
                    <a:lnTo>
                      <a:pt x="649" y="611"/>
                    </a:lnTo>
                    <a:lnTo>
                      <a:pt x="649" y="641"/>
                    </a:lnTo>
                    <a:lnTo>
                      <a:pt x="671" y="673"/>
                    </a:lnTo>
                    <a:lnTo>
                      <a:pt x="671" y="703"/>
                    </a:lnTo>
                    <a:lnTo>
                      <a:pt x="671" y="735"/>
                    </a:lnTo>
                    <a:lnTo>
                      <a:pt x="637" y="755"/>
                    </a:lnTo>
                    <a:lnTo>
                      <a:pt x="605" y="755"/>
                    </a:lnTo>
                    <a:lnTo>
                      <a:pt x="571" y="755"/>
                    </a:lnTo>
                    <a:lnTo>
                      <a:pt x="493" y="745"/>
                    </a:lnTo>
                    <a:lnTo>
                      <a:pt x="459" y="745"/>
                    </a:lnTo>
                    <a:lnTo>
                      <a:pt x="425" y="745"/>
                    </a:lnTo>
                    <a:lnTo>
                      <a:pt x="391" y="745"/>
                    </a:lnTo>
                    <a:lnTo>
                      <a:pt x="357" y="745"/>
                    </a:lnTo>
                    <a:lnTo>
                      <a:pt x="325" y="745"/>
                    </a:lnTo>
                    <a:lnTo>
                      <a:pt x="291" y="745"/>
                    </a:lnTo>
                    <a:lnTo>
                      <a:pt x="257" y="745"/>
                    </a:lnTo>
                    <a:lnTo>
                      <a:pt x="223" y="745"/>
                    </a:lnTo>
                    <a:lnTo>
                      <a:pt x="189" y="745"/>
                    </a:lnTo>
                    <a:lnTo>
                      <a:pt x="145" y="745"/>
                    </a:lnTo>
                    <a:lnTo>
                      <a:pt x="111" y="745"/>
                    </a:lnTo>
                    <a:lnTo>
                      <a:pt x="77" y="745"/>
                    </a:lnTo>
                    <a:lnTo>
                      <a:pt x="46" y="745"/>
                    </a:lnTo>
                    <a:lnTo>
                      <a:pt x="12" y="745"/>
                    </a:lnTo>
                    <a:lnTo>
                      <a:pt x="0" y="715"/>
                    </a:lnTo>
                    <a:lnTo>
                      <a:pt x="0" y="683"/>
                    </a:lnTo>
                    <a:lnTo>
                      <a:pt x="0" y="651"/>
                    </a:lnTo>
                    <a:lnTo>
                      <a:pt x="12" y="621"/>
                    </a:lnTo>
                    <a:lnTo>
                      <a:pt x="34" y="589"/>
                    </a:lnTo>
                    <a:lnTo>
                      <a:pt x="56" y="560"/>
                    </a:lnTo>
                    <a:lnTo>
                      <a:pt x="68" y="528"/>
                    </a:lnTo>
                    <a:lnTo>
                      <a:pt x="77" y="498"/>
                    </a:lnTo>
                    <a:lnTo>
                      <a:pt x="77" y="466"/>
                    </a:lnTo>
                    <a:lnTo>
                      <a:pt x="77" y="436"/>
                    </a:lnTo>
                    <a:lnTo>
                      <a:pt x="101" y="404"/>
                    </a:lnTo>
                    <a:lnTo>
                      <a:pt x="101" y="374"/>
                    </a:lnTo>
                    <a:lnTo>
                      <a:pt x="111" y="342"/>
                    </a:lnTo>
                    <a:lnTo>
                      <a:pt x="111" y="312"/>
                    </a:lnTo>
                    <a:lnTo>
                      <a:pt x="111" y="280"/>
                    </a:lnTo>
                    <a:lnTo>
                      <a:pt x="111" y="250"/>
                    </a:lnTo>
                    <a:lnTo>
                      <a:pt x="115" y="224"/>
                    </a:lnTo>
                    <a:lnTo>
                      <a:pt x="123" y="208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69"/>
              <p:cNvSpPr>
                <a:spLocks/>
              </p:cNvSpPr>
              <p:nvPr/>
            </p:nvSpPr>
            <p:spPr bwMode="auto">
              <a:xfrm>
                <a:off x="1782" y="3322"/>
                <a:ext cx="431" cy="37"/>
              </a:xfrm>
              <a:custGeom>
                <a:avLst/>
                <a:gdLst>
                  <a:gd name="T0" fmla="*/ 0 w 431"/>
                  <a:gd name="T1" fmla="*/ 6 h 37"/>
                  <a:gd name="T2" fmla="*/ 8 w 431"/>
                  <a:gd name="T3" fmla="*/ 6 h 37"/>
                  <a:gd name="T4" fmla="*/ 16 w 431"/>
                  <a:gd name="T5" fmla="*/ 8 h 37"/>
                  <a:gd name="T6" fmla="*/ 24 w 431"/>
                  <a:gd name="T7" fmla="*/ 10 h 37"/>
                  <a:gd name="T8" fmla="*/ 34 w 431"/>
                  <a:gd name="T9" fmla="*/ 16 h 37"/>
                  <a:gd name="T10" fmla="*/ 42 w 431"/>
                  <a:gd name="T11" fmla="*/ 18 h 37"/>
                  <a:gd name="T12" fmla="*/ 50 w 431"/>
                  <a:gd name="T13" fmla="*/ 22 h 37"/>
                  <a:gd name="T14" fmla="*/ 62 w 431"/>
                  <a:gd name="T15" fmla="*/ 22 h 37"/>
                  <a:gd name="T16" fmla="*/ 86 w 431"/>
                  <a:gd name="T17" fmla="*/ 24 h 37"/>
                  <a:gd name="T18" fmla="*/ 94 w 431"/>
                  <a:gd name="T19" fmla="*/ 26 h 37"/>
                  <a:gd name="T20" fmla="*/ 104 w 431"/>
                  <a:gd name="T21" fmla="*/ 26 h 37"/>
                  <a:gd name="T22" fmla="*/ 112 w 431"/>
                  <a:gd name="T23" fmla="*/ 28 h 37"/>
                  <a:gd name="T24" fmla="*/ 120 w 431"/>
                  <a:gd name="T25" fmla="*/ 28 h 37"/>
                  <a:gd name="T26" fmla="*/ 140 w 431"/>
                  <a:gd name="T27" fmla="*/ 32 h 37"/>
                  <a:gd name="T28" fmla="*/ 148 w 431"/>
                  <a:gd name="T29" fmla="*/ 34 h 37"/>
                  <a:gd name="T30" fmla="*/ 156 w 431"/>
                  <a:gd name="T31" fmla="*/ 34 h 37"/>
                  <a:gd name="T32" fmla="*/ 168 w 431"/>
                  <a:gd name="T33" fmla="*/ 36 h 37"/>
                  <a:gd name="T34" fmla="*/ 176 w 431"/>
                  <a:gd name="T35" fmla="*/ 36 h 37"/>
                  <a:gd name="T36" fmla="*/ 184 w 431"/>
                  <a:gd name="T37" fmla="*/ 36 h 37"/>
                  <a:gd name="T38" fmla="*/ 196 w 431"/>
                  <a:gd name="T39" fmla="*/ 36 h 37"/>
                  <a:gd name="T40" fmla="*/ 216 w 431"/>
                  <a:gd name="T41" fmla="*/ 36 h 37"/>
                  <a:gd name="T42" fmla="*/ 234 w 431"/>
                  <a:gd name="T43" fmla="*/ 36 h 37"/>
                  <a:gd name="T44" fmla="*/ 246 w 431"/>
                  <a:gd name="T45" fmla="*/ 36 h 37"/>
                  <a:gd name="T46" fmla="*/ 254 w 431"/>
                  <a:gd name="T47" fmla="*/ 36 h 37"/>
                  <a:gd name="T48" fmla="*/ 262 w 431"/>
                  <a:gd name="T49" fmla="*/ 36 h 37"/>
                  <a:gd name="T50" fmla="*/ 270 w 431"/>
                  <a:gd name="T51" fmla="*/ 36 h 37"/>
                  <a:gd name="T52" fmla="*/ 280 w 431"/>
                  <a:gd name="T53" fmla="*/ 36 h 37"/>
                  <a:gd name="T54" fmla="*/ 288 w 431"/>
                  <a:gd name="T55" fmla="*/ 34 h 37"/>
                  <a:gd name="T56" fmla="*/ 304 w 431"/>
                  <a:gd name="T57" fmla="*/ 34 h 37"/>
                  <a:gd name="T58" fmla="*/ 310 w 431"/>
                  <a:gd name="T59" fmla="*/ 34 h 37"/>
                  <a:gd name="T60" fmla="*/ 322 w 431"/>
                  <a:gd name="T61" fmla="*/ 32 h 37"/>
                  <a:gd name="T62" fmla="*/ 332 w 431"/>
                  <a:gd name="T63" fmla="*/ 32 h 37"/>
                  <a:gd name="T64" fmla="*/ 348 w 431"/>
                  <a:gd name="T65" fmla="*/ 32 h 37"/>
                  <a:gd name="T66" fmla="*/ 354 w 431"/>
                  <a:gd name="T67" fmla="*/ 30 h 37"/>
                  <a:gd name="T68" fmla="*/ 366 w 431"/>
                  <a:gd name="T69" fmla="*/ 30 h 37"/>
                  <a:gd name="T70" fmla="*/ 382 w 431"/>
                  <a:gd name="T71" fmla="*/ 26 h 37"/>
                  <a:gd name="T72" fmla="*/ 394 w 431"/>
                  <a:gd name="T73" fmla="*/ 24 h 37"/>
                  <a:gd name="T74" fmla="*/ 402 w 431"/>
                  <a:gd name="T75" fmla="*/ 22 h 37"/>
                  <a:gd name="T76" fmla="*/ 410 w 431"/>
                  <a:gd name="T77" fmla="*/ 16 h 37"/>
                  <a:gd name="T78" fmla="*/ 418 w 431"/>
                  <a:gd name="T79" fmla="*/ 12 h 37"/>
                  <a:gd name="T80" fmla="*/ 430 w 431"/>
                  <a:gd name="T81" fmla="*/ 8 h 37"/>
                  <a:gd name="T82" fmla="*/ 428 w 431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37">
                    <a:moveTo>
                      <a:pt x="0" y="6"/>
                    </a:moveTo>
                    <a:lnTo>
                      <a:pt x="8" y="6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50" y="22"/>
                    </a:lnTo>
                    <a:lnTo>
                      <a:pt x="62" y="22"/>
                    </a:lnTo>
                    <a:lnTo>
                      <a:pt x="86" y="24"/>
                    </a:lnTo>
                    <a:lnTo>
                      <a:pt x="94" y="26"/>
                    </a:lnTo>
                    <a:lnTo>
                      <a:pt x="104" y="26"/>
                    </a:lnTo>
                    <a:lnTo>
                      <a:pt x="112" y="28"/>
                    </a:lnTo>
                    <a:lnTo>
                      <a:pt x="120" y="28"/>
                    </a:lnTo>
                    <a:lnTo>
                      <a:pt x="140" y="32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8" y="36"/>
                    </a:lnTo>
                    <a:lnTo>
                      <a:pt x="176" y="36"/>
                    </a:lnTo>
                    <a:lnTo>
                      <a:pt x="184" y="36"/>
                    </a:lnTo>
                    <a:lnTo>
                      <a:pt x="196" y="36"/>
                    </a:lnTo>
                    <a:lnTo>
                      <a:pt x="216" y="36"/>
                    </a:lnTo>
                    <a:lnTo>
                      <a:pt x="234" y="36"/>
                    </a:lnTo>
                    <a:lnTo>
                      <a:pt x="246" y="36"/>
                    </a:lnTo>
                    <a:lnTo>
                      <a:pt x="254" y="36"/>
                    </a:lnTo>
                    <a:lnTo>
                      <a:pt x="262" y="36"/>
                    </a:lnTo>
                    <a:lnTo>
                      <a:pt x="270" y="36"/>
                    </a:lnTo>
                    <a:lnTo>
                      <a:pt x="280" y="36"/>
                    </a:lnTo>
                    <a:lnTo>
                      <a:pt x="288" y="34"/>
                    </a:lnTo>
                    <a:lnTo>
                      <a:pt x="304" y="34"/>
                    </a:lnTo>
                    <a:lnTo>
                      <a:pt x="310" y="34"/>
                    </a:lnTo>
                    <a:lnTo>
                      <a:pt x="322" y="32"/>
                    </a:lnTo>
                    <a:lnTo>
                      <a:pt x="332" y="32"/>
                    </a:lnTo>
                    <a:lnTo>
                      <a:pt x="348" y="32"/>
                    </a:lnTo>
                    <a:lnTo>
                      <a:pt x="354" y="30"/>
                    </a:lnTo>
                    <a:lnTo>
                      <a:pt x="366" y="30"/>
                    </a:lnTo>
                    <a:lnTo>
                      <a:pt x="382" y="26"/>
                    </a:lnTo>
                    <a:lnTo>
                      <a:pt x="394" y="24"/>
                    </a:lnTo>
                    <a:lnTo>
                      <a:pt x="402" y="22"/>
                    </a:lnTo>
                    <a:lnTo>
                      <a:pt x="410" y="16"/>
                    </a:lnTo>
                    <a:lnTo>
                      <a:pt x="418" y="12"/>
                    </a:lnTo>
                    <a:lnTo>
                      <a:pt x="430" y="8"/>
                    </a:lnTo>
                    <a:lnTo>
                      <a:pt x="42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0"/>
              <p:cNvSpPr>
                <a:spLocks/>
              </p:cNvSpPr>
              <p:nvPr/>
            </p:nvSpPr>
            <p:spPr bwMode="auto">
              <a:xfrm>
                <a:off x="1788" y="3298"/>
                <a:ext cx="425" cy="37"/>
              </a:xfrm>
              <a:custGeom>
                <a:avLst/>
                <a:gdLst>
                  <a:gd name="T0" fmla="*/ 0 w 425"/>
                  <a:gd name="T1" fmla="*/ 4 h 37"/>
                  <a:gd name="T2" fmla="*/ 10 w 425"/>
                  <a:gd name="T3" fmla="*/ 6 h 37"/>
                  <a:gd name="T4" fmla="*/ 12 w 425"/>
                  <a:gd name="T5" fmla="*/ 8 h 37"/>
                  <a:gd name="T6" fmla="*/ 20 w 425"/>
                  <a:gd name="T7" fmla="*/ 10 h 37"/>
                  <a:gd name="T8" fmla="*/ 28 w 425"/>
                  <a:gd name="T9" fmla="*/ 16 h 37"/>
                  <a:gd name="T10" fmla="*/ 36 w 425"/>
                  <a:gd name="T11" fmla="*/ 18 h 37"/>
                  <a:gd name="T12" fmla="*/ 46 w 425"/>
                  <a:gd name="T13" fmla="*/ 22 h 37"/>
                  <a:gd name="T14" fmla="*/ 60 w 425"/>
                  <a:gd name="T15" fmla="*/ 22 h 37"/>
                  <a:gd name="T16" fmla="*/ 74 w 425"/>
                  <a:gd name="T17" fmla="*/ 24 h 37"/>
                  <a:gd name="T18" fmla="*/ 82 w 425"/>
                  <a:gd name="T19" fmla="*/ 26 h 37"/>
                  <a:gd name="T20" fmla="*/ 90 w 425"/>
                  <a:gd name="T21" fmla="*/ 26 h 37"/>
                  <a:gd name="T22" fmla="*/ 100 w 425"/>
                  <a:gd name="T23" fmla="*/ 28 h 37"/>
                  <a:gd name="T24" fmla="*/ 108 w 425"/>
                  <a:gd name="T25" fmla="*/ 28 h 37"/>
                  <a:gd name="T26" fmla="*/ 128 w 425"/>
                  <a:gd name="T27" fmla="*/ 32 h 37"/>
                  <a:gd name="T28" fmla="*/ 136 w 425"/>
                  <a:gd name="T29" fmla="*/ 34 h 37"/>
                  <a:gd name="T30" fmla="*/ 144 w 425"/>
                  <a:gd name="T31" fmla="*/ 34 h 37"/>
                  <a:gd name="T32" fmla="*/ 156 w 425"/>
                  <a:gd name="T33" fmla="*/ 36 h 37"/>
                  <a:gd name="T34" fmla="*/ 164 w 425"/>
                  <a:gd name="T35" fmla="*/ 36 h 37"/>
                  <a:gd name="T36" fmla="*/ 172 w 425"/>
                  <a:gd name="T37" fmla="*/ 36 h 37"/>
                  <a:gd name="T38" fmla="*/ 184 w 425"/>
                  <a:gd name="T39" fmla="*/ 36 h 37"/>
                  <a:gd name="T40" fmla="*/ 202 w 425"/>
                  <a:gd name="T41" fmla="*/ 36 h 37"/>
                  <a:gd name="T42" fmla="*/ 222 w 425"/>
                  <a:gd name="T43" fmla="*/ 36 h 37"/>
                  <a:gd name="T44" fmla="*/ 234 w 425"/>
                  <a:gd name="T45" fmla="*/ 36 h 37"/>
                  <a:gd name="T46" fmla="*/ 242 w 425"/>
                  <a:gd name="T47" fmla="*/ 36 h 37"/>
                  <a:gd name="T48" fmla="*/ 250 w 425"/>
                  <a:gd name="T49" fmla="*/ 36 h 37"/>
                  <a:gd name="T50" fmla="*/ 258 w 425"/>
                  <a:gd name="T51" fmla="*/ 36 h 37"/>
                  <a:gd name="T52" fmla="*/ 268 w 425"/>
                  <a:gd name="T53" fmla="*/ 36 h 37"/>
                  <a:gd name="T54" fmla="*/ 276 w 425"/>
                  <a:gd name="T55" fmla="*/ 34 h 37"/>
                  <a:gd name="T56" fmla="*/ 292 w 425"/>
                  <a:gd name="T57" fmla="*/ 34 h 37"/>
                  <a:gd name="T58" fmla="*/ 298 w 425"/>
                  <a:gd name="T59" fmla="*/ 34 h 37"/>
                  <a:gd name="T60" fmla="*/ 308 w 425"/>
                  <a:gd name="T61" fmla="*/ 32 h 37"/>
                  <a:gd name="T62" fmla="*/ 320 w 425"/>
                  <a:gd name="T63" fmla="*/ 32 h 37"/>
                  <a:gd name="T64" fmla="*/ 336 w 425"/>
                  <a:gd name="T65" fmla="*/ 32 h 37"/>
                  <a:gd name="T66" fmla="*/ 342 w 425"/>
                  <a:gd name="T67" fmla="*/ 30 h 37"/>
                  <a:gd name="T68" fmla="*/ 352 w 425"/>
                  <a:gd name="T69" fmla="*/ 30 h 37"/>
                  <a:gd name="T70" fmla="*/ 368 w 425"/>
                  <a:gd name="T71" fmla="*/ 26 h 37"/>
                  <a:gd name="T72" fmla="*/ 382 w 425"/>
                  <a:gd name="T73" fmla="*/ 24 h 37"/>
                  <a:gd name="T74" fmla="*/ 390 w 425"/>
                  <a:gd name="T75" fmla="*/ 22 h 37"/>
                  <a:gd name="T76" fmla="*/ 398 w 425"/>
                  <a:gd name="T77" fmla="*/ 16 h 37"/>
                  <a:gd name="T78" fmla="*/ 404 w 425"/>
                  <a:gd name="T79" fmla="*/ 12 h 37"/>
                  <a:gd name="T80" fmla="*/ 424 w 425"/>
                  <a:gd name="T81" fmla="*/ 4 h 37"/>
                  <a:gd name="T82" fmla="*/ 416 w 425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5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0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08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2" y="30"/>
                    </a:lnTo>
                    <a:lnTo>
                      <a:pt x="368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4" y="12"/>
                    </a:lnTo>
                    <a:lnTo>
                      <a:pt x="424" y="4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1"/>
              <p:cNvSpPr>
                <a:spLocks/>
              </p:cNvSpPr>
              <p:nvPr/>
            </p:nvSpPr>
            <p:spPr bwMode="auto">
              <a:xfrm>
                <a:off x="1788" y="3272"/>
                <a:ext cx="419" cy="37"/>
              </a:xfrm>
              <a:custGeom>
                <a:avLst/>
                <a:gdLst>
                  <a:gd name="T0" fmla="*/ 0 w 419"/>
                  <a:gd name="T1" fmla="*/ 4 h 37"/>
                  <a:gd name="T2" fmla="*/ 10 w 419"/>
                  <a:gd name="T3" fmla="*/ 6 h 37"/>
                  <a:gd name="T4" fmla="*/ 12 w 419"/>
                  <a:gd name="T5" fmla="*/ 8 h 37"/>
                  <a:gd name="T6" fmla="*/ 20 w 419"/>
                  <a:gd name="T7" fmla="*/ 10 h 37"/>
                  <a:gd name="T8" fmla="*/ 28 w 419"/>
                  <a:gd name="T9" fmla="*/ 16 h 37"/>
                  <a:gd name="T10" fmla="*/ 36 w 419"/>
                  <a:gd name="T11" fmla="*/ 18 h 37"/>
                  <a:gd name="T12" fmla="*/ 46 w 419"/>
                  <a:gd name="T13" fmla="*/ 22 h 37"/>
                  <a:gd name="T14" fmla="*/ 60 w 419"/>
                  <a:gd name="T15" fmla="*/ 22 h 37"/>
                  <a:gd name="T16" fmla="*/ 74 w 419"/>
                  <a:gd name="T17" fmla="*/ 24 h 37"/>
                  <a:gd name="T18" fmla="*/ 82 w 419"/>
                  <a:gd name="T19" fmla="*/ 26 h 37"/>
                  <a:gd name="T20" fmla="*/ 92 w 419"/>
                  <a:gd name="T21" fmla="*/ 26 h 37"/>
                  <a:gd name="T22" fmla="*/ 100 w 419"/>
                  <a:gd name="T23" fmla="*/ 28 h 37"/>
                  <a:gd name="T24" fmla="*/ 108 w 419"/>
                  <a:gd name="T25" fmla="*/ 28 h 37"/>
                  <a:gd name="T26" fmla="*/ 128 w 419"/>
                  <a:gd name="T27" fmla="*/ 32 h 37"/>
                  <a:gd name="T28" fmla="*/ 136 w 419"/>
                  <a:gd name="T29" fmla="*/ 34 h 37"/>
                  <a:gd name="T30" fmla="*/ 144 w 419"/>
                  <a:gd name="T31" fmla="*/ 34 h 37"/>
                  <a:gd name="T32" fmla="*/ 156 w 419"/>
                  <a:gd name="T33" fmla="*/ 36 h 37"/>
                  <a:gd name="T34" fmla="*/ 164 w 419"/>
                  <a:gd name="T35" fmla="*/ 36 h 37"/>
                  <a:gd name="T36" fmla="*/ 172 w 419"/>
                  <a:gd name="T37" fmla="*/ 36 h 37"/>
                  <a:gd name="T38" fmla="*/ 184 w 419"/>
                  <a:gd name="T39" fmla="*/ 36 h 37"/>
                  <a:gd name="T40" fmla="*/ 202 w 419"/>
                  <a:gd name="T41" fmla="*/ 36 h 37"/>
                  <a:gd name="T42" fmla="*/ 222 w 419"/>
                  <a:gd name="T43" fmla="*/ 36 h 37"/>
                  <a:gd name="T44" fmla="*/ 234 w 419"/>
                  <a:gd name="T45" fmla="*/ 36 h 37"/>
                  <a:gd name="T46" fmla="*/ 242 w 419"/>
                  <a:gd name="T47" fmla="*/ 36 h 37"/>
                  <a:gd name="T48" fmla="*/ 250 w 419"/>
                  <a:gd name="T49" fmla="*/ 36 h 37"/>
                  <a:gd name="T50" fmla="*/ 258 w 419"/>
                  <a:gd name="T51" fmla="*/ 36 h 37"/>
                  <a:gd name="T52" fmla="*/ 268 w 419"/>
                  <a:gd name="T53" fmla="*/ 36 h 37"/>
                  <a:gd name="T54" fmla="*/ 276 w 419"/>
                  <a:gd name="T55" fmla="*/ 34 h 37"/>
                  <a:gd name="T56" fmla="*/ 292 w 419"/>
                  <a:gd name="T57" fmla="*/ 34 h 37"/>
                  <a:gd name="T58" fmla="*/ 298 w 419"/>
                  <a:gd name="T59" fmla="*/ 34 h 37"/>
                  <a:gd name="T60" fmla="*/ 310 w 419"/>
                  <a:gd name="T61" fmla="*/ 32 h 37"/>
                  <a:gd name="T62" fmla="*/ 320 w 419"/>
                  <a:gd name="T63" fmla="*/ 32 h 37"/>
                  <a:gd name="T64" fmla="*/ 336 w 419"/>
                  <a:gd name="T65" fmla="*/ 32 h 37"/>
                  <a:gd name="T66" fmla="*/ 342 w 419"/>
                  <a:gd name="T67" fmla="*/ 30 h 37"/>
                  <a:gd name="T68" fmla="*/ 354 w 419"/>
                  <a:gd name="T69" fmla="*/ 30 h 37"/>
                  <a:gd name="T70" fmla="*/ 370 w 419"/>
                  <a:gd name="T71" fmla="*/ 26 h 37"/>
                  <a:gd name="T72" fmla="*/ 382 w 419"/>
                  <a:gd name="T73" fmla="*/ 24 h 37"/>
                  <a:gd name="T74" fmla="*/ 390 w 419"/>
                  <a:gd name="T75" fmla="*/ 22 h 37"/>
                  <a:gd name="T76" fmla="*/ 398 w 419"/>
                  <a:gd name="T77" fmla="*/ 16 h 37"/>
                  <a:gd name="T78" fmla="*/ 406 w 419"/>
                  <a:gd name="T79" fmla="*/ 12 h 37"/>
                  <a:gd name="T80" fmla="*/ 418 w 419"/>
                  <a:gd name="T81" fmla="*/ 8 h 37"/>
                  <a:gd name="T82" fmla="*/ 416 w 419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9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2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10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4" y="30"/>
                    </a:lnTo>
                    <a:lnTo>
                      <a:pt x="370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6" y="12"/>
                    </a:lnTo>
                    <a:lnTo>
                      <a:pt x="418" y="8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5" name="Group 72"/>
            <p:cNvGrpSpPr>
              <a:grpSpLocks/>
            </p:cNvGrpSpPr>
            <p:nvPr/>
          </p:nvGrpSpPr>
          <p:grpSpPr bwMode="auto">
            <a:xfrm>
              <a:off x="3848100" y="5127625"/>
              <a:ext cx="1143000" cy="1390650"/>
              <a:chOff x="2424" y="3230"/>
              <a:chExt cx="720" cy="876"/>
            </a:xfrm>
          </p:grpSpPr>
          <p:sp>
            <p:nvSpPr>
              <p:cNvPr id="693" name="Freeform 73" descr="50%"/>
              <p:cNvSpPr>
                <a:spLocks/>
              </p:cNvSpPr>
              <p:nvPr/>
            </p:nvSpPr>
            <p:spPr bwMode="auto">
              <a:xfrm>
                <a:off x="2424" y="3230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7 w 720"/>
                  <a:gd name="T15" fmla="*/ 36 h 876"/>
                  <a:gd name="T16" fmla="*/ 589 w 720"/>
                  <a:gd name="T17" fmla="*/ 92 h 876"/>
                  <a:gd name="T18" fmla="*/ 599 w 720"/>
                  <a:gd name="T19" fmla="*/ 180 h 876"/>
                  <a:gd name="T20" fmla="*/ 599 w 720"/>
                  <a:gd name="T21" fmla="*/ 252 h 876"/>
                  <a:gd name="T22" fmla="*/ 599 w 720"/>
                  <a:gd name="T23" fmla="*/ 336 h 876"/>
                  <a:gd name="T24" fmla="*/ 623 w 720"/>
                  <a:gd name="T25" fmla="*/ 408 h 876"/>
                  <a:gd name="T26" fmla="*/ 647 w 720"/>
                  <a:gd name="T27" fmla="*/ 480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7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4 h 876"/>
                  <a:gd name="T66" fmla="*/ 108 w 720"/>
                  <a:gd name="T67" fmla="*/ 432 h 876"/>
                  <a:gd name="T68" fmla="*/ 120 w 720"/>
                  <a:gd name="T69" fmla="*/ 360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1" y="16"/>
                    </a:lnTo>
                    <a:lnTo>
                      <a:pt x="527" y="36"/>
                    </a:lnTo>
                    <a:lnTo>
                      <a:pt x="571" y="72"/>
                    </a:lnTo>
                    <a:lnTo>
                      <a:pt x="589" y="92"/>
                    </a:lnTo>
                    <a:lnTo>
                      <a:pt x="599" y="144"/>
                    </a:lnTo>
                    <a:lnTo>
                      <a:pt x="599" y="180"/>
                    </a:lnTo>
                    <a:lnTo>
                      <a:pt x="599" y="216"/>
                    </a:lnTo>
                    <a:lnTo>
                      <a:pt x="599" y="252"/>
                    </a:lnTo>
                    <a:lnTo>
                      <a:pt x="599" y="300"/>
                    </a:lnTo>
                    <a:lnTo>
                      <a:pt x="599" y="336"/>
                    </a:lnTo>
                    <a:lnTo>
                      <a:pt x="611" y="372"/>
                    </a:lnTo>
                    <a:lnTo>
                      <a:pt x="623" y="408"/>
                    </a:lnTo>
                    <a:lnTo>
                      <a:pt x="635" y="444"/>
                    </a:lnTo>
                    <a:lnTo>
                      <a:pt x="647" y="480"/>
                    </a:lnTo>
                    <a:lnTo>
                      <a:pt x="659" y="516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1" y="875"/>
                    </a:lnTo>
                    <a:lnTo>
                      <a:pt x="527" y="863"/>
                    </a:lnTo>
                    <a:lnTo>
                      <a:pt x="491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40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50">
                <a:fgClr>
                  <a:srgbClr val="00C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4" name="Group 74"/>
              <p:cNvGrpSpPr>
                <a:grpSpLocks/>
              </p:cNvGrpSpPr>
              <p:nvPr/>
            </p:nvGrpSpPr>
            <p:grpSpPr bwMode="auto">
              <a:xfrm>
                <a:off x="2558" y="3378"/>
                <a:ext cx="464" cy="43"/>
                <a:chOff x="2558" y="3378"/>
                <a:chExt cx="464" cy="43"/>
              </a:xfrm>
            </p:grpSpPr>
            <p:sp>
              <p:nvSpPr>
                <p:cNvPr id="701" name="Freeform 75" descr="50%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7 h 43"/>
                    <a:gd name="T2" fmla="*/ 10 w 464"/>
                    <a:gd name="T3" fmla="*/ 7 h 43"/>
                    <a:gd name="T4" fmla="*/ 18 w 464"/>
                    <a:gd name="T5" fmla="*/ 8 h 43"/>
                    <a:gd name="T6" fmla="*/ 28 w 464"/>
                    <a:gd name="T7" fmla="*/ 12 h 43"/>
                    <a:gd name="T8" fmla="*/ 35 w 464"/>
                    <a:gd name="T9" fmla="*/ 18 h 43"/>
                    <a:gd name="T10" fmla="*/ 45 w 464"/>
                    <a:gd name="T11" fmla="*/ 22 h 43"/>
                    <a:gd name="T12" fmla="*/ 55 w 464"/>
                    <a:gd name="T13" fmla="*/ 24 h 43"/>
                    <a:gd name="T14" fmla="*/ 67 w 464"/>
                    <a:gd name="T15" fmla="*/ 24 h 43"/>
                    <a:gd name="T16" fmla="*/ 94 w 464"/>
                    <a:gd name="T17" fmla="*/ 27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1 w 464"/>
                    <a:gd name="T27" fmla="*/ 35 h 43"/>
                    <a:gd name="T28" fmla="*/ 159 w 464"/>
                    <a:gd name="T29" fmla="*/ 39 h 43"/>
                    <a:gd name="T30" fmla="*/ 169 w 464"/>
                    <a:gd name="T31" fmla="*/ 39 h 43"/>
                    <a:gd name="T32" fmla="*/ 181 w 464"/>
                    <a:gd name="T33" fmla="*/ 42 h 43"/>
                    <a:gd name="T34" fmla="*/ 191 w 464"/>
                    <a:gd name="T35" fmla="*/ 42 h 43"/>
                    <a:gd name="T36" fmla="*/ 199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5 w 464"/>
                    <a:gd name="T45" fmla="*/ 42 h 43"/>
                    <a:gd name="T46" fmla="*/ 273 w 464"/>
                    <a:gd name="T47" fmla="*/ 42 h 43"/>
                    <a:gd name="T48" fmla="*/ 283 w 464"/>
                    <a:gd name="T49" fmla="*/ 42 h 43"/>
                    <a:gd name="T50" fmla="*/ 293 w 464"/>
                    <a:gd name="T51" fmla="*/ 42 h 43"/>
                    <a:gd name="T52" fmla="*/ 301 w 464"/>
                    <a:gd name="T53" fmla="*/ 42 h 43"/>
                    <a:gd name="T54" fmla="*/ 311 w 464"/>
                    <a:gd name="T55" fmla="*/ 39 h 43"/>
                    <a:gd name="T56" fmla="*/ 327 w 464"/>
                    <a:gd name="T57" fmla="*/ 39 h 43"/>
                    <a:gd name="T58" fmla="*/ 333 w 464"/>
                    <a:gd name="T59" fmla="*/ 39 h 43"/>
                    <a:gd name="T60" fmla="*/ 345 w 464"/>
                    <a:gd name="T61" fmla="*/ 35 h 43"/>
                    <a:gd name="T62" fmla="*/ 357 w 464"/>
                    <a:gd name="T63" fmla="*/ 35 h 43"/>
                    <a:gd name="T64" fmla="*/ 375 w 464"/>
                    <a:gd name="T65" fmla="*/ 35 h 43"/>
                    <a:gd name="T66" fmla="*/ 382 w 464"/>
                    <a:gd name="T67" fmla="*/ 35 h 43"/>
                    <a:gd name="T68" fmla="*/ 392 w 464"/>
                    <a:gd name="T69" fmla="*/ 34 h 43"/>
                    <a:gd name="T70" fmla="*/ 410 w 464"/>
                    <a:gd name="T71" fmla="*/ 30 h 43"/>
                    <a:gd name="T72" fmla="*/ 424 w 464"/>
                    <a:gd name="T73" fmla="*/ 27 h 43"/>
                    <a:gd name="T74" fmla="*/ 434 w 464"/>
                    <a:gd name="T75" fmla="*/ 24 h 43"/>
                    <a:gd name="T76" fmla="*/ 441 w 464"/>
                    <a:gd name="T77" fmla="*/ 18 h 43"/>
                    <a:gd name="T78" fmla="*/ 449 w 464"/>
                    <a:gd name="T79" fmla="*/ 13 h 43"/>
                    <a:gd name="T80" fmla="*/ 463 w 464"/>
                    <a:gd name="T81" fmla="*/ 8 h 43"/>
                    <a:gd name="T82" fmla="*/ 459 w 464"/>
                    <a:gd name="T83" fmla="*/ 0 h 43"/>
                    <a:gd name="T84" fmla="*/ 0 w 464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4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94" y="27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1" y="35"/>
                      </a:lnTo>
                      <a:lnTo>
                        <a:pt x="159" y="39"/>
                      </a:lnTo>
                      <a:lnTo>
                        <a:pt x="169" y="39"/>
                      </a:lnTo>
                      <a:lnTo>
                        <a:pt x="181" y="42"/>
                      </a:lnTo>
                      <a:lnTo>
                        <a:pt x="191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5" y="42"/>
                      </a:lnTo>
                      <a:lnTo>
                        <a:pt x="273" y="42"/>
                      </a:lnTo>
                      <a:lnTo>
                        <a:pt x="283" y="42"/>
                      </a:lnTo>
                      <a:lnTo>
                        <a:pt x="293" y="42"/>
                      </a:lnTo>
                      <a:lnTo>
                        <a:pt x="301" y="42"/>
                      </a:lnTo>
                      <a:lnTo>
                        <a:pt x="311" y="39"/>
                      </a:lnTo>
                      <a:lnTo>
                        <a:pt x="327" y="39"/>
                      </a:lnTo>
                      <a:lnTo>
                        <a:pt x="333" y="39"/>
                      </a:lnTo>
                      <a:lnTo>
                        <a:pt x="345" y="35"/>
                      </a:lnTo>
                      <a:lnTo>
                        <a:pt x="357" y="35"/>
                      </a:lnTo>
                      <a:lnTo>
                        <a:pt x="375" y="35"/>
                      </a:lnTo>
                      <a:lnTo>
                        <a:pt x="382" y="35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7"/>
                      </a:lnTo>
                      <a:lnTo>
                        <a:pt x="434" y="24"/>
                      </a:lnTo>
                      <a:lnTo>
                        <a:pt x="441" y="18"/>
                      </a:lnTo>
                      <a:lnTo>
                        <a:pt x="449" y="13"/>
                      </a:lnTo>
                      <a:lnTo>
                        <a:pt x="463" y="8"/>
                      </a:lnTo>
                      <a:lnTo>
                        <a:pt x="459" y="0"/>
                      </a:lnTo>
                      <a:lnTo>
                        <a:pt x="0" y="7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76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6 h 43"/>
                    <a:gd name="T2" fmla="*/ 10 w 464"/>
                    <a:gd name="T3" fmla="*/ 6 h 43"/>
                    <a:gd name="T4" fmla="*/ 18 w 464"/>
                    <a:gd name="T5" fmla="*/ 10 h 43"/>
                    <a:gd name="T6" fmla="*/ 28 w 464"/>
                    <a:gd name="T7" fmla="*/ 12 h 43"/>
                    <a:gd name="T8" fmla="*/ 36 w 464"/>
                    <a:gd name="T9" fmla="*/ 18 h 43"/>
                    <a:gd name="T10" fmla="*/ 46 w 464"/>
                    <a:gd name="T11" fmla="*/ 22 h 43"/>
                    <a:gd name="T12" fmla="*/ 54 w 464"/>
                    <a:gd name="T13" fmla="*/ 24 h 43"/>
                    <a:gd name="T14" fmla="*/ 66 w 464"/>
                    <a:gd name="T15" fmla="*/ 24 h 43"/>
                    <a:gd name="T16" fmla="*/ 94 w 464"/>
                    <a:gd name="T17" fmla="*/ 28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0 w 464"/>
                    <a:gd name="T27" fmla="*/ 36 h 43"/>
                    <a:gd name="T28" fmla="*/ 160 w 464"/>
                    <a:gd name="T29" fmla="*/ 40 h 43"/>
                    <a:gd name="T30" fmla="*/ 168 w 464"/>
                    <a:gd name="T31" fmla="*/ 40 h 43"/>
                    <a:gd name="T32" fmla="*/ 180 w 464"/>
                    <a:gd name="T33" fmla="*/ 42 h 43"/>
                    <a:gd name="T34" fmla="*/ 190 w 464"/>
                    <a:gd name="T35" fmla="*/ 42 h 43"/>
                    <a:gd name="T36" fmla="*/ 198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6 w 464"/>
                    <a:gd name="T45" fmla="*/ 42 h 43"/>
                    <a:gd name="T46" fmla="*/ 274 w 464"/>
                    <a:gd name="T47" fmla="*/ 42 h 43"/>
                    <a:gd name="T48" fmla="*/ 284 w 464"/>
                    <a:gd name="T49" fmla="*/ 42 h 43"/>
                    <a:gd name="T50" fmla="*/ 292 w 464"/>
                    <a:gd name="T51" fmla="*/ 42 h 43"/>
                    <a:gd name="T52" fmla="*/ 302 w 464"/>
                    <a:gd name="T53" fmla="*/ 42 h 43"/>
                    <a:gd name="T54" fmla="*/ 310 w 464"/>
                    <a:gd name="T55" fmla="*/ 40 h 43"/>
                    <a:gd name="T56" fmla="*/ 327 w 464"/>
                    <a:gd name="T57" fmla="*/ 38 h 43"/>
                    <a:gd name="T58" fmla="*/ 333 w 464"/>
                    <a:gd name="T59" fmla="*/ 40 h 43"/>
                    <a:gd name="T60" fmla="*/ 345 w 464"/>
                    <a:gd name="T61" fmla="*/ 36 h 43"/>
                    <a:gd name="T62" fmla="*/ 357 w 464"/>
                    <a:gd name="T63" fmla="*/ 36 h 43"/>
                    <a:gd name="T64" fmla="*/ 375 w 464"/>
                    <a:gd name="T65" fmla="*/ 36 h 43"/>
                    <a:gd name="T66" fmla="*/ 381 w 464"/>
                    <a:gd name="T67" fmla="*/ 36 h 43"/>
                    <a:gd name="T68" fmla="*/ 393 w 464"/>
                    <a:gd name="T69" fmla="*/ 34 h 43"/>
                    <a:gd name="T70" fmla="*/ 409 w 464"/>
                    <a:gd name="T71" fmla="*/ 30 h 43"/>
                    <a:gd name="T72" fmla="*/ 423 w 464"/>
                    <a:gd name="T73" fmla="*/ 28 h 43"/>
                    <a:gd name="T74" fmla="*/ 433 w 464"/>
                    <a:gd name="T75" fmla="*/ 24 h 43"/>
                    <a:gd name="T76" fmla="*/ 441 w 464"/>
                    <a:gd name="T77" fmla="*/ 20 h 43"/>
                    <a:gd name="T78" fmla="*/ 449 w 464"/>
                    <a:gd name="T79" fmla="*/ 14 h 43"/>
                    <a:gd name="T80" fmla="*/ 463 w 464"/>
                    <a:gd name="T81" fmla="*/ 8 h 43"/>
                    <a:gd name="T82" fmla="*/ 459 w 464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4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6" y="42"/>
                      </a:lnTo>
                      <a:lnTo>
                        <a:pt x="274" y="42"/>
                      </a:lnTo>
                      <a:lnTo>
                        <a:pt x="284" y="42"/>
                      </a:lnTo>
                      <a:lnTo>
                        <a:pt x="292" y="42"/>
                      </a:lnTo>
                      <a:lnTo>
                        <a:pt x="302" y="42"/>
                      </a:lnTo>
                      <a:lnTo>
                        <a:pt x="310" y="40"/>
                      </a:lnTo>
                      <a:lnTo>
                        <a:pt x="327" y="38"/>
                      </a:lnTo>
                      <a:lnTo>
                        <a:pt x="333" y="40"/>
                      </a:lnTo>
                      <a:lnTo>
                        <a:pt x="345" y="36"/>
                      </a:lnTo>
                      <a:lnTo>
                        <a:pt x="357" y="36"/>
                      </a:lnTo>
                      <a:lnTo>
                        <a:pt x="375" y="36"/>
                      </a:lnTo>
                      <a:lnTo>
                        <a:pt x="381" y="36"/>
                      </a:lnTo>
                      <a:lnTo>
                        <a:pt x="393" y="34"/>
                      </a:lnTo>
                      <a:lnTo>
                        <a:pt x="409" y="30"/>
                      </a:lnTo>
                      <a:lnTo>
                        <a:pt x="423" y="28"/>
                      </a:lnTo>
                      <a:lnTo>
                        <a:pt x="433" y="24"/>
                      </a:lnTo>
                      <a:lnTo>
                        <a:pt x="441" y="20"/>
                      </a:lnTo>
                      <a:lnTo>
                        <a:pt x="449" y="14"/>
                      </a:lnTo>
                      <a:lnTo>
                        <a:pt x="463" y="8"/>
                      </a:lnTo>
                      <a:lnTo>
                        <a:pt x="459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5" name="Group 77"/>
              <p:cNvGrpSpPr>
                <a:grpSpLocks/>
              </p:cNvGrpSpPr>
              <p:nvPr/>
            </p:nvGrpSpPr>
            <p:grpSpPr bwMode="auto">
              <a:xfrm>
                <a:off x="2564" y="3350"/>
                <a:ext cx="456" cy="43"/>
                <a:chOff x="2564" y="3350"/>
                <a:chExt cx="456" cy="43"/>
              </a:xfrm>
            </p:grpSpPr>
            <p:sp>
              <p:nvSpPr>
                <p:cNvPr id="699" name="Freeform 78" descr="50%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3 h 43"/>
                    <a:gd name="T2" fmla="*/ 12 w 456"/>
                    <a:gd name="T3" fmla="*/ 7 h 43"/>
                    <a:gd name="T4" fmla="*/ 14 w 456"/>
                    <a:gd name="T5" fmla="*/ 8 h 43"/>
                    <a:gd name="T6" fmla="*/ 20 w 456"/>
                    <a:gd name="T7" fmla="*/ 12 h 43"/>
                    <a:gd name="T8" fmla="*/ 29 w 456"/>
                    <a:gd name="T9" fmla="*/ 18 h 43"/>
                    <a:gd name="T10" fmla="*/ 39 w 456"/>
                    <a:gd name="T11" fmla="*/ 22 h 43"/>
                    <a:gd name="T12" fmla="*/ 47 w 456"/>
                    <a:gd name="T13" fmla="*/ 25 h 43"/>
                    <a:gd name="T14" fmla="*/ 65 w 456"/>
                    <a:gd name="T15" fmla="*/ 25 h 43"/>
                    <a:gd name="T16" fmla="*/ 79 w 456"/>
                    <a:gd name="T17" fmla="*/ 27 h 43"/>
                    <a:gd name="T18" fmla="*/ 88 w 456"/>
                    <a:gd name="T19" fmla="*/ 30 h 43"/>
                    <a:gd name="T20" fmla="*/ 96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5 h 43"/>
                    <a:gd name="T28" fmla="*/ 145 w 456"/>
                    <a:gd name="T29" fmla="*/ 39 h 43"/>
                    <a:gd name="T30" fmla="*/ 155 w 456"/>
                    <a:gd name="T31" fmla="*/ 39 h 43"/>
                    <a:gd name="T32" fmla="*/ 167 w 456"/>
                    <a:gd name="T33" fmla="*/ 42 h 43"/>
                    <a:gd name="T34" fmla="*/ 175 w 456"/>
                    <a:gd name="T35" fmla="*/ 42 h 43"/>
                    <a:gd name="T36" fmla="*/ 185 w 456"/>
                    <a:gd name="T37" fmla="*/ 42 h 43"/>
                    <a:gd name="T38" fmla="*/ 197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59 w 456"/>
                    <a:gd name="T47" fmla="*/ 42 h 43"/>
                    <a:gd name="T48" fmla="*/ 269 w 456"/>
                    <a:gd name="T49" fmla="*/ 42 h 43"/>
                    <a:gd name="T50" fmla="*/ 277 w 456"/>
                    <a:gd name="T51" fmla="*/ 42 h 43"/>
                    <a:gd name="T52" fmla="*/ 287 w 456"/>
                    <a:gd name="T53" fmla="*/ 42 h 43"/>
                    <a:gd name="T54" fmla="*/ 295 w 456"/>
                    <a:gd name="T55" fmla="*/ 39 h 43"/>
                    <a:gd name="T56" fmla="*/ 313 w 456"/>
                    <a:gd name="T57" fmla="*/ 39 h 43"/>
                    <a:gd name="T58" fmla="*/ 319 w 456"/>
                    <a:gd name="T59" fmla="*/ 39 h 43"/>
                    <a:gd name="T60" fmla="*/ 331 w 456"/>
                    <a:gd name="T61" fmla="*/ 35 h 43"/>
                    <a:gd name="T62" fmla="*/ 341 w 456"/>
                    <a:gd name="T63" fmla="*/ 35 h 43"/>
                    <a:gd name="T64" fmla="*/ 361 w 456"/>
                    <a:gd name="T65" fmla="*/ 35 h 43"/>
                    <a:gd name="T66" fmla="*/ 367 w 456"/>
                    <a:gd name="T67" fmla="*/ 35 h 43"/>
                    <a:gd name="T68" fmla="*/ 378 w 456"/>
                    <a:gd name="T69" fmla="*/ 34 h 43"/>
                    <a:gd name="T70" fmla="*/ 394 w 456"/>
                    <a:gd name="T71" fmla="*/ 30 h 43"/>
                    <a:gd name="T72" fmla="*/ 410 w 456"/>
                    <a:gd name="T73" fmla="*/ 27 h 43"/>
                    <a:gd name="T74" fmla="*/ 418 w 456"/>
                    <a:gd name="T75" fmla="*/ 24 h 43"/>
                    <a:gd name="T76" fmla="*/ 427 w 456"/>
                    <a:gd name="T77" fmla="*/ 18 h 43"/>
                    <a:gd name="T78" fmla="*/ 433 w 456"/>
                    <a:gd name="T79" fmla="*/ 13 h 43"/>
                    <a:gd name="T80" fmla="*/ 455 w 456"/>
                    <a:gd name="T81" fmla="*/ 5 h 43"/>
                    <a:gd name="T82" fmla="*/ 445 w 456"/>
                    <a:gd name="T83" fmla="*/ 0 h 43"/>
                    <a:gd name="T84" fmla="*/ 0 w 456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6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3" y="39"/>
                      </a:lnTo>
                      <a:lnTo>
                        <a:pt x="319" y="39"/>
                      </a:lnTo>
                      <a:lnTo>
                        <a:pt x="331" y="35"/>
                      </a:lnTo>
                      <a:lnTo>
                        <a:pt x="341" y="35"/>
                      </a:lnTo>
                      <a:lnTo>
                        <a:pt x="361" y="35"/>
                      </a:lnTo>
                      <a:lnTo>
                        <a:pt x="367" y="35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10" y="27"/>
                      </a:lnTo>
                      <a:lnTo>
                        <a:pt x="418" y="24"/>
                      </a:lnTo>
                      <a:lnTo>
                        <a:pt x="427" y="18"/>
                      </a:lnTo>
                      <a:lnTo>
                        <a:pt x="433" y="13"/>
                      </a:lnTo>
                      <a:lnTo>
                        <a:pt x="455" y="5"/>
                      </a:lnTo>
                      <a:lnTo>
                        <a:pt x="445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79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4 h 43"/>
                    <a:gd name="T2" fmla="*/ 12 w 456"/>
                    <a:gd name="T3" fmla="*/ 8 h 43"/>
                    <a:gd name="T4" fmla="*/ 14 w 456"/>
                    <a:gd name="T5" fmla="*/ 10 h 43"/>
                    <a:gd name="T6" fmla="*/ 20 w 456"/>
                    <a:gd name="T7" fmla="*/ 12 h 43"/>
                    <a:gd name="T8" fmla="*/ 30 w 456"/>
                    <a:gd name="T9" fmla="*/ 18 h 43"/>
                    <a:gd name="T10" fmla="*/ 40 w 456"/>
                    <a:gd name="T11" fmla="*/ 22 h 43"/>
                    <a:gd name="T12" fmla="*/ 48 w 456"/>
                    <a:gd name="T13" fmla="*/ 26 h 43"/>
                    <a:gd name="T14" fmla="*/ 64 w 456"/>
                    <a:gd name="T15" fmla="*/ 26 h 43"/>
                    <a:gd name="T16" fmla="*/ 80 w 456"/>
                    <a:gd name="T17" fmla="*/ 28 h 43"/>
                    <a:gd name="T18" fmla="*/ 88 w 456"/>
                    <a:gd name="T19" fmla="*/ 30 h 43"/>
                    <a:gd name="T20" fmla="*/ 98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6 h 43"/>
                    <a:gd name="T28" fmla="*/ 146 w 456"/>
                    <a:gd name="T29" fmla="*/ 40 h 43"/>
                    <a:gd name="T30" fmla="*/ 154 w 456"/>
                    <a:gd name="T31" fmla="*/ 40 h 43"/>
                    <a:gd name="T32" fmla="*/ 166 w 456"/>
                    <a:gd name="T33" fmla="*/ 42 h 43"/>
                    <a:gd name="T34" fmla="*/ 176 w 456"/>
                    <a:gd name="T35" fmla="*/ 42 h 43"/>
                    <a:gd name="T36" fmla="*/ 184 w 456"/>
                    <a:gd name="T37" fmla="*/ 42 h 43"/>
                    <a:gd name="T38" fmla="*/ 196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60 w 456"/>
                    <a:gd name="T47" fmla="*/ 42 h 43"/>
                    <a:gd name="T48" fmla="*/ 268 w 456"/>
                    <a:gd name="T49" fmla="*/ 42 h 43"/>
                    <a:gd name="T50" fmla="*/ 278 w 456"/>
                    <a:gd name="T51" fmla="*/ 42 h 43"/>
                    <a:gd name="T52" fmla="*/ 286 w 456"/>
                    <a:gd name="T53" fmla="*/ 42 h 43"/>
                    <a:gd name="T54" fmla="*/ 296 w 456"/>
                    <a:gd name="T55" fmla="*/ 40 h 43"/>
                    <a:gd name="T56" fmla="*/ 314 w 456"/>
                    <a:gd name="T57" fmla="*/ 38 h 43"/>
                    <a:gd name="T58" fmla="*/ 319 w 456"/>
                    <a:gd name="T59" fmla="*/ 40 h 43"/>
                    <a:gd name="T60" fmla="*/ 331 w 456"/>
                    <a:gd name="T61" fmla="*/ 36 h 43"/>
                    <a:gd name="T62" fmla="*/ 341 w 456"/>
                    <a:gd name="T63" fmla="*/ 36 h 43"/>
                    <a:gd name="T64" fmla="*/ 359 w 456"/>
                    <a:gd name="T65" fmla="*/ 36 h 43"/>
                    <a:gd name="T66" fmla="*/ 367 w 456"/>
                    <a:gd name="T67" fmla="*/ 36 h 43"/>
                    <a:gd name="T68" fmla="*/ 377 w 456"/>
                    <a:gd name="T69" fmla="*/ 34 h 43"/>
                    <a:gd name="T70" fmla="*/ 395 w 456"/>
                    <a:gd name="T71" fmla="*/ 30 h 43"/>
                    <a:gd name="T72" fmla="*/ 409 w 456"/>
                    <a:gd name="T73" fmla="*/ 28 h 43"/>
                    <a:gd name="T74" fmla="*/ 417 w 456"/>
                    <a:gd name="T75" fmla="*/ 24 h 43"/>
                    <a:gd name="T76" fmla="*/ 427 w 456"/>
                    <a:gd name="T77" fmla="*/ 20 h 43"/>
                    <a:gd name="T78" fmla="*/ 433 w 456"/>
                    <a:gd name="T79" fmla="*/ 14 h 43"/>
                    <a:gd name="T80" fmla="*/ 455 w 456"/>
                    <a:gd name="T81" fmla="*/ 6 h 43"/>
                    <a:gd name="T82" fmla="*/ 445 w 456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55" y="6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6" name="Group 695"/>
              <p:cNvGrpSpPr>
                <a:grpSpLocks/>
              </p:cNvGrpSpPr>
              <p:nvPr/>
            </p:nvGrpSpPr>
            <p:grpSpPr bwMode="auto">
              <a:xfrm>
                <a:off x="2566" y="3320"/>
                <a:ext cx="448" cy="43"/>
                <a:chOff x="2566" y="3320"/>
                <a:chExt cx="448" cy="43"/>
              </a:xfrm>
            </p:grpSpPr>
            <p:sp>
              <p:nvSpPr>
                <p:cNvPr id="697" name="Freeform 696" descr="50%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3 h 43"/>
                    <a:gd name="T2" fmla="*/ 12 w 448"/>
                    <a:gd name="T3" fmla="*/ 7 h 43"/>
                    <a:gd name="T4" fmla="*/ 14 w 448"/>
                    <a:gd name="T5" fmla="*/ 8 h 43"/>
                    <a:gd name="T6" fmla="*/ 20 w 448"/>
                    <a:gd name="T7" fmla="*/ 12 h 43"/>
                    <a:gd name="T8" fmla="*/ 29 w 448"/>
                    <a:gd name="T9" fmla="*/ 18 h 43"/>
                    <a:gd name="T10" fmla="*/ 39 w 448"/>
                    <a:gd name="T11" fmla="*/ 22 h 43"/>
                    <a:gd name="T12" fmla="*/ 47 w 448"/>
                    <a:gd name="T13" fmla="*/ 25 h 43"/>
                    <a:gd name="T14" fmla="*/ 65 w 448"/>
                    <a:gd name="T15" fmla="*/ 25 h 43"/>
                    <a:gd name="T16" fmla="*/ 79 w 448"/>
                    <a:gd name="T17" fmla="*/ 27 h 43"/>
                    <a:gd name="T18" fmla="*/ 88 w 448"/>
                    <a:gd name="T19" fmla="*/ 30 h 43"/>
                    <a:gd name="T20" fmla="*/ 96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5 h 43"/>
                    <a:gd name="T28" fmla="*/ 145 w 448"/>
                    <a:gd name="T29" fmla="*/ 39 h 43"/>
                    <a:gd name="T30" fmla="*/ 153 w 448"/>
                    <a:gd name="T31" fmla="*/ 39 h 43"/>
                    <a:gd name="T32" fmla="*/ 165 w 448"/>
                    <a:gd name="T33" fmla="*/ 42 h 43"/>
                    <a:gd name="T34" fmla="*/ 175 w 448"/>
                    <a:gd name="T35" fmla="*/ 42 h 43"/>
                    <a:gd name="T36" fmla="*/ 185 w 448"/>
                    <a:gd name="T37" fmla="*/ 42 h 43"/>
                    <a:gd name="T38" fmla="*/ 196 w 448"/>
                    <a:gd name="T39" fmla="*/ 42 h 43"/>
                    <a:gd name="T40" fmla="*/ 216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59 w 448"/>
                    <a:gd name="T47" fmla="*/ 42 h 43"/>
                    <a:gd name="T48" fmla="*/ 267 w 448"/>
                    <a:gd name="T49" fmla="*/ 42 h 43"/>
                    <a:gd name="T50" fmla="*/ 277 w 448"/>
                    <a:gd name="T51" fmla="*/ 42 h 43"/>
                    <a:gd name="T52" fmla="*/ 287 w 448"/>
                    <a:gd name="T53" fmla="*/ 42 h 43"/>
                    <a:gd name="T54" fmla="*/ 295 w 448"/>
                    <a:gd name="T55" fmla="*/ 39 h 43"/>
                    <a:gd name="T56" fmla="*/ 311 w 448"/>
                    <a:gd name="T57" fmla="*/ 39 h 43"/>
                    <a:gd name="T58" fmla="*/ 317 w 448"/>
                    <a:gd name="T59" fmla="*/ 39 h 43"/>
                    <a:gd name="T60" fmla="*/ 329 w 448"/>
                    <a:gd name="T61" fmla="*/ 35 h 43"/>
                    <a:gd name="T62" fmla="*/ 341 w 448"/>
                    <a:gd name="T63" fmla="*/ 35 h 43"/>
                    <a:gd name="T64" fmla="*/ 359 w 448"/>
                    <a:gd name="T65" fmla="*/ 35 h 43"/>
                    <a:gd name="T66" fmla="*/ 366 w 448"/>
                    <a:gd name="T67" fmla="*/ 35 h 43"/>
                    <a:gd name="T68" fmla="*/ 376 w 448"/>
                    <a:gd name="T69" fmla="*/ 34 h 43"/>
                    <a:gd name="T70" fmla="*/ 394 w 448"/>
                    <a:gd name="T71" fmla="*/ 30 h 43"/>
                    <a:gd name="T72" fmla="*/ 408 w 448"/>
                    <a:gd name="T73" fmla="*/ 27 h 43"/>
                    <a:gd name="T74" fmla="*/ 418 w 448"/>
                    <a:gd name="T75" fmla="*/ 24 h 43"/>
                    <a:gd name="T76" fmla="*/ 425 w 448"/>
                    <a:gd name="T77" fmla="*/ 18 h 43"/>
                    <a:gd name="T78" fmla="*/ 433 w 448"/>
                    <a:gd name="T79" fmla="*/ 13 h 43"/>
                    <a:gd name="T80" fmla="*/ 447 w 448"/>
                    <a:gd name="T81" fmla="*/ 8 h 43"/>
                    <a:gd name="T82" fmla="*/ 443 w 448"/>
                    <a:gd name="T83" fmla="*/ 0 h 43"/>
                    <a:gd name="T84" fmla="*/ 0 w 448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8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1" y="39"/>
                      </a:lnTo>
                      <a:lnTo>
                        <a:pt x="317" y="39"/>
                      </a:lnTo>
                      <a:lnTo>
                        <a:pt x="329" y="35"/>
                      </a:lnTo>
                      <a:lnTo>
                        <a:pt x="341" y="35"/>
                      </a:lnTo>
                      <a:lnTo>
                        <a:pt x="359" y="35"/>
                      </a:lnTo>
                      <a:lnTo>
                        <a:pt x="366" y="35"/>
                      </a:lnTo>
                      <a:lnTo>
                        <a:pt x="376" y="34"/>
                      </a:lnTo>
                      <a:lnTo>
                        <a:pt x="394" y="30"/>
                      </a:lnTo>
                      <a:lnTo>
                        <a:pt x="408" y="27"/>
                      </a:lnTo>
                      <a:lnTo>
                        <a:pt x="418" y="24"/>
                      </a:lnTo>
                      <a:lnTo>
                        <a:pt x="425" y="18"/>
                      </a:lnTo>
                      <a:lnTo>
                        <a:pt x="433" y="13"/>
                      </a:lnTo>
                      <a:lnTo>
                        <a:pt x="447" y="8"/>
                      </a:lnTo>
                      <a:lnTo>
                        <a:pt x="443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697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4 h 43"/>
                    <a:gd name="T2" fmla="*/ 12 w 448"/>
                    <a:gd name="T3" fmla="*/ 8 h 43"/>
                    <a:gd name="T4" fmla="*/ 14 w 448"/>
                    <a:gd name="T5" fmla="*/ 10 h 43"/>
                    <a:gd name="T6" fmla="*/ 20 w 448"/>
                    <a:gd name="T7" fmla="*/ 12 h 43"/>
                    <a:gd name="T8" fmla="*/ 30 w 448"/>
                    <a:gd name="T9" fmla="*/ 18 h 43"/>
                    <a:gd name="T10" fmla="*/ 40 w 448"/>
                    <a:gd name="T11" fmla="*/ 22 h 43"/>
                    <a:gd name="T12" fmla="*/ 48 w 448"/>
                    <a:gd name="T13" fmla="*/ 26 h 43"/>
                    <a:gd name="T14" fmla="*/ 64 w 448"/>
                    <a:gd name="T15" fmla="*/ 26 h 43"/>
                    <a:gd name="T16" fmla="*/ 80 w 448"/>
                    <a:gd name="T17" fmla="*/ 28 h 43"/>
                    <a:gd name="T18" fmla="*/ 88 w 448"/>
                    <a:gd name="T19" fmla="*/ 30 h 43"/>
                    <a:gd name="T20" fmla="*/ 98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6 h 43"/>
                    <a:gd name="T28" fmla="*/ 146 w 448"/>
                    <a:gd name="T29" fmla="*/ 40 h 43"/>
                    <a:gd name="T30" fmla="*/ 154 w 448"/>
                    <a:gd name="T31" fmla="*/ 40 h 43"/>
                    <a:gd name="T32" fmla="*/ 166 w 448"/>
                    <a:gd name="T33" fmla="*/ 42 h 43"/>
                    <a:gd name="T34" fmla="*/ 176 w 448"/>
                    <a:gd name="T35" fmla="*/ 42 h 43"/>
                    <a:gd name="T36" fmla="*/ 184 w 448"/>
                    <a:gd name="T37" fmla="*/ 42 h 43"/>
                    <a:gd name="T38" fmla="*/ 196 w 448"/>
                    <a:gd name="T39" fmla="*/ 42 h 43"/>
                    <a:gd name="T40" fmla="*/ 218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60 w 448"/>
                    <a:gd name="T47" fmla="*/ 42 h 43"/>
                    <a:gd name="T48" fmla="*/ 268 w 448"/>
                    <a:gd name="T49" fmla="*/ 42 h 43"/>
                    <a:gd name="T50" fmla="*/ 278 w 448"/>
                    <a:gd name="T51" fmla="*/ 42 h 43"/>
                    <a:gd name="T52" fmla="*/ 286 w 448"/>
                    <a:gd name="T53" fmla="*/ 42 h 43"/>
                    <a:gd name="T54" fmla="*/ 296 w 448"/>
                    <a:gd name="T55" fmla="*/ 40 h 43"/>
                    <a:gd name="T56" fmla="*/ 314 w 448"/>
                    <a:gd name="T57" fmla="*/ 38 h 43"/>
                    <a:gd name="T58" fmla="*/ 319 w 448"/>
                    <a:gd name="T59" fmla="*/ 40 h 43"/>
                    <a:gd name="T60" fmla="*/ 331 w 448"/>
                    <a:gd name="T61" fmla="*/ 36 h 43"/>
                    <a:gd name="T62" fmla="*/ 341 w 448"/>
                    <a:gd name="T63" fmla="*/ 36 h 43"/>
                    <a:gd name="T64" fmla="*/ 359 w 448"/>
                    <a:gd name="T65" fmla="*/ 36 h 43"/>
                    <a:gd name="T66" fmla="*/ 367 w 448"/>
                    <a:gd name="T67" fmla="*/ 36 h 43"/>
                    <a:gd name="T68" fmla="*/ 377 w 448"/>
                    <a:gd name="T69" fmla="*/ 34 h 43"/>
                    <a:gd name="T70" fmla="*/ 395 w 448"/>
                    <a:gd name="T71" fmla="*/ 30 h 43"/>
                    <a:gd name="T72" fmla="*/ 409 w 448"/>
                    <a:gd name="T73" fmla="*/ 28 h 43"/>
                    <a:gd name="T74" fmla="*/ 417 w 448"/>
                    <a:gd name="T75" fmla="*/ 24 h 43"/>
                    <a:gd name="T76" fmla="*/ 427 w 448"/>
                    <a:gd name="T77" fmla="*/ 20 h 43"/>
                    <a:gd name="T78" fmla="*/ 433 w 448"/>
                    <a:gd name="T79" fmla="*/ 14 h 43"/>
                    <a:gd name="T80" fmla="*/ 447 w 448"/>
                    <a:gd name="T81" fmla="*/ 8 h 43"/>
                    <a:gd name="T82" fmla="*/ 445 w 448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8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47" y="8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6" name="Group 83"/>
            <p:cNvGrpSpPr>
              <a:grpSpLocks/>
            </p:cNvGrpSpPr>
            <p:nvPr/>
          </p:nvGrpSpPr>
          <p:grpSpPr bwMode="auto">
            <a:xfrm>
              <a:off x="3219450" y="5108575"/>
              <a:ext cx="1030288" cy="1333500"/>
              <a:chOff x="2028" y="3218"/>
              <a:chExt cx="649" cy="840"/>
            </a:xfrm>
          </p:grpSpPr>
          <p:grpSp>
            <p:nvGrpSpPr>
              <p:cNvPr id="681" name="Group 84"/>
              <p:cNvGrpSpPr>
                <a:grpSpLocks/>
              </p:cNvGrpSpPr>
              <p:nvPr/>
            </p:nvGrpSpPr>
            <p:grpSpPr bwMode="auto">
              <a:xfrm>
                <a:off x="2028" y="3218"/>
                <a:ext cx="649" cy="840"/>
                <a:chOff x="2028" y="3218"/>
                <a:chExt cx="649" cy="840"/>
              </a:xfrm>
            </p:grpSpPr>
            <p:sp>
              <p:nvSpPr>
                <p:cNvPr id="691" name="Freeform 85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19 w 649"/>
                    <a:gd name="T1" fmla="*/ 196 h 840"/>
                    <a:gd name="T2" fmla="*/ 119 w 649"/>
                    <a:gd name="T3" fmla="*/ 127 h 840"/>
                    <a:gd name="T4" fmla="*/ 154 w 649"/>
                    <a:gd name="T5" fmla="*/ 59 h 840"/>
                    <a:gd name="T6" fmla="*/ 215 w 649"/>
                    <a:gd name="T7" fmla="*/ 24 h 840"/>
                    <a:gd name="T8" fmla="*/ 281 w 649"/>
                    <a:gd name="T9" fmla="*/ 4 h 840"/>
                    <a:gd name="T10" fmla="*/ 346 w 649"/>
                    <a:gd name="T11" fmla="*/ 0 h 840"/>
                    <a:gd name="T12" fmla="*/ 411 w 649"/>
                    <a:gd name="T13" fmla="*/ 0 h 840"/>
                    <a:gd name="T14" fmla="*/ 474 w 649"/>
                    <a:gd name="T15" fmla="*/ 36 h 840"/>
                    <a:gd name="T16" fmla="*/ 531 w 649"/>
                    <a:gd name="T17" fmla="*/ 87 h 840"/>
                    <a:gd name="T18" fmla="*/ 539 w 649"/>
                    <a:gd name="T19" fmla="*/ 172 h 840"/>
                    <a:gd name="T20" fmla="*/ 539 w 649"/>
                    <a:gd name="T21" fmla="*/ 242 h 840"/>
                    <a:gd name="T22" fmla="*/ 539 w 649"/>
                    <a:gd name="T23" fmla="*/ 323 h 840"/>
                    <a:gd name="T24" fmla="*/ 561 w 649"/>
                    <a:gd name="T25" fmla="*/ 390 h 840"/>
                    <a:gd name="T26" fmla="*/ 583 w 649"/>
                    <a:gd name="T27" fmla="*/ 460 h 840"/>
                    <a:gd name="T28" fmla="*/ 605 w 649"/>
                    <a:gd name="T29" fmla="*/ 529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8 h 840"/>
                    <a:gd name="T36" fmla="*/ 648 w 649"/>
                    <a:gd name="T37" fmla="*/ 815 h 840"/>
                    <a:gd name="T38" fmla="*/ 583 w 649"/>
                    <a:gd name="T39" fmla="*/ 839 h 840"/>
                    <a:gd name="T40" fmla="*/ 474 w 649"/>
                    <a:gd name="T41" fmla="*/ 827 h 840"/>
                    <a:gd name="T42" fmla="*/ 411 w 649"/>
                    <a:gd name="T43" fmla="*/ 827 h 840"/>
                    <a:gd name="T44" fmla="*/ 346 w 649"/>
                    <a:gd name="T45" fmla="*/ 827 h 840"/>
                    <a:gd name="T46" fmla="*/ 281 w 649"/>
                    <a:gd name="T47" fmla="*/ 827 h 840"/>
                    <a:gd name="T48" fmla="*/ 215 w 649"/>
                    <a:gd name="T49" fmla="*/ 827 h 840"/>
                    <a:gd name="T50" fmla="*/ 140 w 649"/>
                    <a:gd name="T51" fmla="*/ 827 h 840"/>
                    <a:gd name="T52" fmla="*/ 75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8 h 840"/>
                    <a:gd name="T58" fmla="*/ 12 w 649"/>
                    <a:gd name="T59" fmla="*/ 688 h 840"/>
                    <a:gd name="T60" fmla="*/ 53 w 649"/>
                    <a:gd name="T61" fmla="*/ 619 h 840"/>
                    <a:gd name="T62" fmla="*/ 75 w 649"/>
                    <a:gd name="T63" fmla="*/ 553 h 840"/>
                    <a:gd name="T64" fmla="*/ 75 w 649"/>
                    <a:gd name="T65" fmla="*/ 483 h 840"/>
                    <a:gd name="T66" fmla="*/ 97 w 649"/>
                    <a:gd name="T67" fmla="*/ 414 h 840"/>
                    <a:gd name="T68" fmla="*/ 109 w 649"/>
                    <a:gd name="T69" fmla="*/ 345 h 840"/>
                    <a:gd name="T70" fmla="*/ 109 w 649"/>
                    <a:gd name="T71" fmla="*/ 275 h 840"/>
                    <a:gd name="T72" fmla="*/ 119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19" y="230"/>
                      </a:moveTo>
                      <a:lnTo>
                        <a:pt x="119" y="196"/>
                      </a:lnTo>
                      <a:lnTo>
                        <a:pt x="119" y="160"/>
                      </a:lnTo>
                      <a:lnTo>
                        <a:pt x="119" y="127"/>
                      </a:lnTo>
                      <a:lnTo>
                        <a:pt x="124" y="87"/>
                      </a:lnTo>
                      <a:lnTo>
                        <a:pt x="154" y="59"/>
                      </a:lnTo>
                      <a:lnTo>
                        <a:pt x="184" y="40"/>
                      </a:lnTo>
                      <a:lnTo>
                        <a:pt x="215" y="24"/>
                      </a:lnTo>
                      <a:lnTo>
                        <a:pt x="249" y="12"/>
                      </a:lnTo>
                      <a:lnTo>
                        <a:pt x="281" y="4"/>
                      </a:lnTo>
                      <a:lnTo>
                        <a:pt x="312" y="0"/>
                      </a:ln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411" y="0"/>
                      </a:lnTo>
                      <a:lnTo>
                        <a:pt x="443" y="14"/>
                      </a:lnTo>
                      <a:lnTo>
                        <a:pt x="474" y="36"/>
                      </a:lnTo>
                      <a:lnTo>
                        <a:pt x="514" y="69"/>
                      </a:lnTo>
                      <a:lnTo>
                        <a:pt x="531" y="87"/>
                      </a:lnTo>
                      <a:lnTo>
                        <a:pt x="539" y="139"/>
                      </a:lnTo>
                      <a:lnTo>
                        <a:pt x="539" y="172"/>
                      </a:lnTo>
                      <a:lnTo>
                        <a:pt x="539" y="206"/>
                      </a:lnTo>
                      <a:lnTo>
                        <a:pt x="539" y="242"/>
                      </a:lnTo>
                      <a:lnTo>
                        <a:pt x="539" y="287"/>
                      </a:lnTo>
                      <a:lnTo>
                        <a:pt x="539" y="323"/>
                      </a:lnTo>
                      <a:lnTo>
                        <a:pt x="551" y="357"/>
                      </a:lnTo>
                      <a:lnTo>
                        <a:pt x="561" y="390"/>
                      </a:lnTo>
                      <a:lnTo>
                        <a:pt x="573" y="426"/>
                      </a:lnTo>
                      <a:lnTo>
                        <a:pt x="583" y="460"/>
                      </a:lnTo>
                      <a:lnTo>
                        <a:pt x="595" y="495"/>
                      </a:lnTo>
                      <a:lnTo>
                        <a:pt x="605" y="529"/>
                      </a:lnTo>
                      <a:lnTo>
                        <a:pt x="616" y="574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2"/>
                      </a:lnTo>
                      <a:lnTo>
                        <a:pt x="648" y="748"/>
                      </a:lnTo>
                      <a:lnTo>
                        <a:pt x="648" y="782"/>
                      </a:lnTo>
                      <a:lnTo>
                        <a:pt x="648" y="815"/>
                      </a:lnTo>
                      <a:lnTo>
                        <a:pt x="616" y="839"/>
                      </a:lnTo>
                      <a:lnTo>
                        <a:pt x="583" y="839"/>
                      </a:lnTo>
                      <a:lnTo>
                        <a:pt x="551" y="839"/>
                      </a:lnTo>
                      <a:lnTo>
                        <a:pt x="474" y="827"/>
                      </a:lnTo>
                      <a:lnTo>
                        <a:pt x="443" y="827"/>
                      </a:lnTo>
                      <a:lnTo>
                        <a:pt x="411" y="827"/>
                      </a:lnTo>
                      <a:lnTo>
                        <a:pt x="377" y="827"/>
                      </a:lnTo>
                      <a:lnTo>
                        <a:pt x="346" y="827"/>
                      </a:lnTo>
                      <a:lnTo>
                        <a:pt x="312" y="827"/>
                      </a:lnTo>
                      <a:lnTo>
                        <a:pt x="281" y="827"/>
                      </a:lnTo>
                      <a:lnTo>
                        <a:pt x="249" y="827"/>
                      </a:lnTo>
                      <a:lnTo>
                        <a:pt x="215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9" y="827"/>
                      </a:lnTo>
                      <a:lnTo>
                        <a:pt x="75" y="827"/>
                      </a:lnTo>
                      <a:lnTo>
                        <a:pt x="43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8"/>
                      </a:lnTo>
                      <a:lnTo>
                        <a:pt x="0" y="724"/>
                      </a:lnTo>
                      <a:lnTo>
                        <a:pt x="12" y="688"/>
                      </a:lnTo>
                      <a:lnTo>
                        <a:pt x="32" y="655"/>
                      </a:lnTo>
                      <a:lnTo>
                        <a:pt x="53" y="619"/>
                      </a:lnTo>
                      <a:lnTo>
                        <a:pt x="65" y="585"/>
                      </a:lnTo>
                      <a:lnTo>
                        <a:pt x="75" y="553"/>
                      </a:lnTo>
                      <a:lnTo>
                        <a:pt x="75" y="517"/>
                      </a:lnTo>
                      <a:lnTo>
                        <a:pt x="75" y="483"/>
                      </a:lnTo>
                      <a:lnTo>
                        <a:pt x="97" y="450"/>
                      </a:lnTo>
                      <a:lnTo>
                        <a:pt x="97" y="414"/>
                      </a:lnTo>
                      <a:lnTo>
                        <a:pt x="109" y="380"/>
                      </a:lnTo>
                      <a:lnTo>
                        <a:pt x="109" y="345"/>
                      </a:lnTo>
                      <a:lnTo>
                        <a:pt x="109" y="311"/>
                      </a:lnTo>
                      <a:lnTo>
                        <a:pt x="109" y="275"/>
                      </a:lnTo>
                      <a:lnTo>
                        <a:pt x="113" y="248"/>
                      </a:lnTo>
                      <a:lnTo>
                        <a:pt x="119" y="230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86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20 w 649"/>
                    <a:gd name="T1" fmla="*/ 196 h 840"/>
                    <a:gd name="T2" fmla="*/ 120 w 649"/>
                    <a:gd name="T3" fmla="*/ 128 h 840"/>
                    <a:gd name="T4" fmla="*/ 154 w 649"/>
                    <a:gd name="T5" fmla="*/ 60 h 840"/>
                    <a:gd name="T6" fmla="*/ 216 w 649"/>
                    <a:gd name="T7" fmla="*/ 24 h 840"/>
                    <a:gd name="T8" fmla="*/ 282 w 649"/>
                    <a:gd name="T9" fmla="*/ 4 h 840"/>
                    <a:gd name="T10" fmla="*/ 346 w 649"/>
                    <a:gd name="T11" fmla="*/ 0 h 840"/>
                    <a:gd name="T12" fmla="*/ 410 w 649"/>
                    <a:gd name="T13" fmla="*/ 0 h 840"/>
                    <a:gd name="T14" fmla="*/ 476 w 649"/>
                    <a:gd name="T15" fmla="*/ 36 h 840"/>
                    <a:gd name="T16" fmla="*/ 532 w 649"/>
                    <a:gd name="T17" fmla="*/ 88 h 840"/>
                    <a:gd name="T18" fmla="*/ 540 w 649"/>
                    <a:gd name="T19" fmla="*/ 174 h 840"/>
                    <a:gd name="T20" fmla="*/ 540 w 649"/>
                    <a:gd name="T21" fmla="*/ 242 h 840"/>
                    <a:gd name="T22" fmla="*/ 540 w 649"/>
                    <a:gd name="T23" fmla="*/ 322 h 840"/>
                    <a:gd name="T24" fmla="*/ 562 w 649"/>
                    <a:gd name="T25" fmla="*/ 392 h 840"/>
                    <a:gd name="T26" fmla="*/ 584 w 649"/>
                    <a:gd name="T27" fmla="*/ 460 h 840"/>
                    <a:gd name="T28" fmla="*/ 606 w 649"/>
                    <a:gd name="T29" fmla="*/ 530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7 h 840"/>
                    <a:gd name="T36" fmla="*/ 648 w 649"/>
                    <a:gd name="T37" fmla="*/ 817 h 840"/>
                    <a:gd name="T38" fmla="*/ 584 w 649"/>
                    <a:gd name="T39" fmla="*/ 839 h 840"/>
                    <a:gd name="T40" fmla="*/ 476 w 649"/>
                    <a:gd name="T41" fmla="*/ 827 h 840"/>
                    <a:gd name="T42" fmla="*/ 410 w 649"/>
                    <a:gd name="T43" fmla="*/ 827 h 840"/>
                    <a:gd name="T44" fmla="*/ 346 w 649"/>
                    <a:gd name="T45" fmla="*/ 827 h 840"/>
                    <a:gd name="T46" fmla="*/ 282 w 649"/>
                    <a:gd name="T47" fmla="*/ 827 h 840"/>
                    <a:gd name="T48" fmla="*/ 216 w 649"/>
                    <a:gd name="T49" fmla="*/ 827 h 840"/>
                    <a:gd name="T50" fmla="*/ 140 w 649"/>
                    <a:gd name="T51" fmla="*/ 827 h 840"/>
                    <a:gd name="T52" fmla="*/ 76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9 h 840"/>
                    <a:gd name="T58" fmla="*/ 12 w 649"/>
                    <a:gd name="T59" fmla="*/ 689 h 840"/>
                    <a:gd name="T60" fmla="*/ 54 w 649"/>
                    <a:gd name="T61" fmla="*/ 621 h 840"/>
                    <a:gd name="T62" fmla="*/ 76 w 649"/>
                    <a:gd name="T63" fmla="*/ 552 h 840"/>
                    <a:gd name="T64" fmla="*/ 76 w 649"/>
                    <a:gd name="T65" fmla="*/ 484 h 840"/>
                    <a:gd name="T66" fmla="*/ 98 w 649"/>
                    <a:gd name="T67" fmla="*/ 414 h 840"/>
                    <a:gd name="T68" fmla="*/ 108 w 649"/>
                    <a:gd name="T69" fmla="*/ 346 h 840"/>
                    <a:gd name="T70" fmla="*/ 108 w 649"/>
                    <a:gd name="T71" fmla="*/ 276 h 840"/>
                    <a:gd name="T72" fmla="*/ 120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20" y="230"/>
                      </a:moveTo>
                      <a:lnTo>
                        <a:pt x="120" y="196"/>
                      </a:lnTo>
                      <a:lnTo>
                        <a:pt x="120" y="162"/>
                      </a:lnTo>
                      <a:lnTo>
                        <a:pt x="120" y="128"/>
                      </a:lnTo>
                      <a:lnTo>
                        <a:pt x="126" y="88"/>
                      </a:lnTo>
                      <a:lnTo>
                        <a:pt x="154" y="60"/>
                      </a:lnTo>
                      <a:lnTo>
                        <a:pt x="184" y="40"/>
                      </a:lnTo>
                      <a:lnTo>
                        <a:pt x="216" y="24"/>
                      </a:lnTo>
                      <a:lnTo>
                        <a:pt x="248" y="12"/>
                      </a:lnTo>
                      <a:lnTo>
                        <a:pt x="282" y="4"/>
                      </a:lnTo>
                      <a:lnTo>
                        <a:pt x="314" y="0"/>
                      </a:lnTo>
                      <a:lnTo>
                        <a:pt x="346" y="0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44" y="14"/>
                      </a:lnTo>
                      <a:lnTo>
                        <a:pt x="476" y="36"/>
                      </a:lnTo>
                      <a:lnTo>
                        <a:pt x="514" y="70"/>
                      </a:lnTo>
                      <a:lnTo>
                        <a:pt x="532" y="88"/>
                      </a:lnTo>
                      <a:lnTo>
                        <a:pt x="540" y="138"/>
                      </a:lnTo>
                      <a:lnTo>
                        <a:pt x="540" y="174"/>
                      </a:lnTo>
                      <a:lnTo>
                        <a:pt x="540" y="208"/>
                      </a:lnTo>
                      <a:lnTo>
                        <a:pt x="540" y="242"/>
                      </a:lnTo>
                      <a:lnTo>
                        <a:pt x="540" y="288"/>
                      </a:lnTo>
                      <a:lnTo>
                        <a:pt x="540" y="322"/>
                      </a:lnTo>
                      <a:lnTo>
                        <a:pt x="552" y="358"/>
                      </a:lnTo>
                      <a:lnTo>
                        <a:pt x="562" y="392"/>
                      </a:lnTo>
                      <a:lnTo>
                        <a:pt x="572" y="426"/>
                      </a:lnTo>
                      <a:lnTo>
                        <a:pt x="584" y="460"/>
                      </a:lnTo>
                      <a:lnTo>
                        <a:pt x="594" y="496"/>
                      </a:lnTo>
                      <a:lnTo>
                        <a:pt x="606" y="530"/>
                      </a:lnTo>
                      <a:lnTo>
                        <a:pt x="616" y="575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3"/>
                      </a:lnTo>
                      <a:lnTo>
                        <a:pt x="648" y="747"/>
                      </a:lnTo>
                      <a:lnTo>
                        <a:pt x="648" y="781"/>
                      </a:lnTo>
                      <a:lnTo>
                        <a:pt x="648" y="817"/>
                      </a:lnTo>
                      <a:lnTo>
                        <a:pt x="616" y="839"/>
                      </a:lnTo>
                      <a:lnTo>
                        <a:pt x="584" y="839"/>
                      </a:lnTo>
                      <a:lnTo>
                        <a:pt x="552" y="839"/>
                      </a:lnTo>
                      <a:lnTo>
                        <a:pt x="476" y="827"/>
                      </a:lnTo>
                      <a:lnTo>
                        <a:pt x="444" y="827"/>
                      </a:lnTo>
                      <a:lnTo>
                        <a:pt x="410" y="827"/>
                      </a:lnTo>
                      <a:lnTo>
                        <a:pt x="378" y="827"/>
                      </a:lnTo>
                      <a:lnTo>
                        <a:pt x="346" y="827"/>
                      </a:lnTo>
                      <a:lnTo>
                        <a:pt x="314" y="827"/>
                      </a:lnTo>
                      <a:lnTo>
                        <a:pt x="282" y="827"/>
                      </a:lnTo>
                      <a:lnTo>
                        <a:pt x="248" y="827"/>
                      </a:lnTo>
                      <a:lnTo>
                        <a:pt x="216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8" y="827"/>
                      </a:lnTo>
                      <a:lnTo>
                        <a:pt x="76" y="827"/>
                      </a:lnTo>
                      <a:lnTo>
                        <a:pt x="44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9"/>
                      </a:lnTo>
                      <a:lnTo>
                        <a:pt x="0" y="725"/>
                      </a:lnTo>
                      <a:lnTo>
                        <a:pt x="12" y="689"/>
                      </a:lnTo>
                      <a:lnTo>
                        <a:pt x="32" y="655"/>
                      </a:lnTo>
                      <a:lnTo>
                        <a:pt x="54" y="621"/>
                      </a:lnTo>
                      <a:lnTo>
                        <a:pt x="66" y="587"/>
                      </a:lnTo>
                      <a:lnTo>
                        <a:pt x="76" y="552"/>
                      </a:lnTo>
                      <a:lnTo>
                        <a:pt x="76" y="518"/>
                      </a:lnTo>
                      <a:lnTo>
                        <a:pt x="76" y="484"/>
                      </a:lnTo>
                      <a:lnTo>
                        <a:pt x="98" y="450"/>
                      </a:lnTo>
                      <a:lnTo>
                        <a:pt x="98" y="414"/>
                      </a:lnTo>
                      <a:lnTo>
                        <a:pt x="108" y="380"/>
                      </a:lnTo>
                      <a:lnTo>
                        <a:pt x="108" y="346"/>
                      </a:lnTo>
                      <a:lnTo>
                        <a:pt x="108" y="312"/>
                      </a:lnTo>
                      <a:lnTo>
                        <a:pt x="108" y="276"/>
                      </a:lnTo>
                      <a:lnTo>
                        <a:pt x="112" y="248"/>
                      </a:lnTo>
                      <a:lnTo>
                        <a:pt x="120" y="23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2" name="Group 87"/>
              <p:cNvGrpSpPr>
                <a:grpSpLocks/>
              </p:cNvGrpSpPr>
              <p:nvPr/>
            </p:nvGrpSpPr>
            <p:grpSpPr bwMode="auto">
              <a:xfrm>
                <a:off x="2150" y="3360"/>
                <a:ext cx="415" cy="41"/>
                <a:chOff x="2150" y="3360"/>
                <a:chExt cx="415" cy="41"/>
              </a:xfrm>
            </p:grpSpPr>
            <p:sp>
              <p:nvSpPr>
                <p:cNvPr id="689" name="Freeform 88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7 h 41"/>
                    <a:gd name="T2" fmla="*/ 8 w 415"/>
                    <a:gd name="T3" fmla="*/ 7 h 41"/>
                    <a:gd name="T4" fmla="*/ 16 w 415"/>
                    <a:gd name="T5" fmla="*/ 8 h 41"/>
                    <a:gd name="T6" fmla="*/ 24 w 415"/>
                    <a:gd name="T7" fmla="*/ 12 h 41"/>
                    <a:gd name="T8" fmla="*/ 31 w 415"/>
                    <a:gd name="T9" fmla="*/ 17 h 41"/>
                    <a:gd name="T10" fmla="*/ 39 w 415"/>
                    <a:gd name="T11" fmla="*/ 20 h 41"/>
                    <a:gd name="T12" fmla="*/ 49 w 415"/>
                    <a:gd name="T13" fmla="*/ 23 h 41"/>
                    <a:gd name="T14" fmla="*/ 59 w 415"/>
                    <a:gd name="T15" fmla="*/ 23 h 41"/>
                    <a:gd name="T16" fmla="*/ 84 w 415"/>
                    <a:gd name="T17" fmla="*/ 27 h 41"/>
                    <a:gd name="T18" fmla="*/ 92 w 415"/>
                    <a:gd name="T19" fmla="*/ 28 h 41"/>
                    <a:gd name="T20" fmla="*/ 100 w 415"/>
                    <a:gd name="T21" fmla="*/ 28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5 w 415"/>
                    <a:gd name="T27" fmla="*/ 33 h 41"/>
                    <a:gd name="T28" fmla="*/ 143 w 415"/>
                    <a:gd name="T29" fmla="*/ 37 h 41"/>
                    <a:gd name="T30" fmla="*/ 151 w 415"/>
                    <a:gd name="T31" fmla="*/ 37 h 41"/>
                    <a:gd name="T32" fmla="*/ 161 w 415"/>
                    <a:gd name="T33" fmla="*/ 40 h 41"/>
                    <a:gd name="T34" fmla="*/ 169 w 415"/>
                    <a:gd name="T35" fmla="*/ 40 h 41"/>
                    <a:gd name="T36" fmla="*/ 179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5 w 415"/>
                    <a:gd name="T45" fmla="*/ 40 h 41"/>
                    <a:gd name="T46" fmla="*/ 245 w 415"/>
                    <a:gd name="T47" fmla="*/ 40 h 41"/>
                    <a:gd name="T48" fmla="*/ 253 w 415"/>
                    <a:gd name="T49" fmla="*/ 40 h 41"/>
                    <a:gd name="T50" fmla="*/ 261 w 415"/>
                    <a:gd name="T51" fmla="*/ 40 h 41"/>
                    <a:gd name="T52" fmla="*/ 269 w 415"/>
                    <a:gd name="T53" fmla="*/ 40 h 41"/>
                    <a:gd name="T54" fmla="*/ 277 w 415"/>
                    <a:gd name="T55" fmla="*/ 37 h 41"/>
                    <a:gd name="T56" fmla="*/ 292 w 415"/>
                    <a:gd name="T57" fmla="*/ 37 h 41"/>
                    <a:gd name="T58" fmla="*/ 298 w 415"/>
                    <a:gd name="T59" fmla="*/ 37 h 41"/>
                    <a:gd name="T60" fmla="*/ 310 w 415"/>
                    <a:gd name="T61" fmla="*/ 33 h 41"/>
                    <a:gd name="T62" fmla="*/ 320 w 415"/>
                    <a:gd name="T63" fmla="*/ 33 h 41"/>
                    <a:gd name="T64" fmla="*/ 336 w 415"/>
                    <a:gd name="T65" fmla="*/ 33 h 41"/>
                    <a:gd name="T66" fmla="*/ 341 w 415"/>
                    <a:gd name="T67" fmla="*/ 33 h 41"/>
                    <a:gd name="T68" fmla="*/ 351 w 415"/>
                    <a:gd name="T69" fmla="*/ 32 h 41"/>
                    <a:gd name="T70" fmla="*/ 367 w 415"/>
                    <a:gd name="T71" fmla="*/ 28 h 41"/>
                    <a:gd name="T72" fmla="*/ 379 w 415"/>
                    <a:gd name="T73" fmla="*/ 27 h 41"/>
                    <a:gd name="T74" fmla="*/ 387 w 415"/>
                    <a:gd name="T75" fmla="*/ 23 h 41"/>
                    <a:gd name="T76" fmla="*/ 394 w 415"/>
                    <a:gd name="T77" fmla="*/ 18 h 41"/>
                    <a:gd name="T78" fmla="*/ 400 w 415"/>
                    <a:gd name="T79" fmla="*/ 13 h 41"/>
                    <a:gd name="T80" fmla="*/ 414 w 415"/>
                    <a:gd name="T81" fmla="*/ 8 h 41"/>
                    <a:gd name="T82" fmla="*/ 410 w 415"/>
                    <a:gd name="T83" fmla="*/ 0 h 41"/>
                    <a:gd name="T84" fmla="*/ 0 w 41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5" h="41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16" y="8"/>
                      </a:lnTo>
                      <a:lnTo>
                        <a:pt x="24" y="12"/>
                      </a:lnTo>
                      <a:lnTo>
                        <a:pt x="31" y="17"/>
                      </a:lnTo>
                      <a:lnTo>
                        <a:pt x="39" y="20"/>
                      </a:lnTo>
                      <a:lnTo>
                        <a:pt x="49" y="23"/>
                      </a:lnTo>
                      <a:lnTo>
                        <a:pt x="59" y="23"/>
                      </a:lnTo>
                      <a:lnTo>
                        <a:pt x="84" y="27"/>
                      </a:lnTo>
                      <a:lnTo>
                        <a:pt x="92" y="28"/>
                      </a:ln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5" y="33"/>
                      </a:lnTo>
                      <a:lnTo>
                        <a:pt x="143" y="37"/>
                      </a:lnTo>
                      <a:lnTo>
                        <a:pt x="151" y="37"/>
                      </a:lnTo>
                      <a:lnTo>
                        <a:pt x="161" y="40"/>
                      </a:lnTo>
                      <a:lnTo>
                        <a:pt x="169" y="40"/>
                      </a:lnTo>
                      <a:lnTo>
                        <a:pt x="179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5" y="40"/>
                      </a:lnTo>
                      <a:lnTo>
                        <a:pt x="245" y="40"/>
                      </a:lnTo>
                      <a:lnTo>
                        <a:pt x="253" y="40"/>
                      </a:lnTo>
                      <a:lnTo>
                        <a:pt x="261" y="40"/>
                      </a:lnTo>
                      <a:lnTo>
                        <a:pt x="269" y="40"/>
                      </a:lnTo>
                      <a:lnTo>
                        <a:pt x="277" y="37"/>
                      </a:lnTo>
                      <a:lnTo>
                        <a:pt x="292" y="37"/>
                      </a:lnTo>
                      <a:lnTo>
                        <a:pt x="298" y="37"/>
                      </a:lnTo>
                      <a:lnTo>
                        <a:pt x="310" y="33"/>
                      </a:lnTo>
                      <a:lnTo>
                        <a:pt x="320" y="33"/>
                      </a:lnTo>
                      <a:lnTo>
                        <a:pt x="336" y="33"/>
                      </a:lnTo>
                      <a:lnTo>
                        <a:pt x="341" y="33"/>
                      </a:lnTo>
                      <a:lnTo>
                        <a:pt x="351" y="32"/>
                      </a:lnTo>
                      <a:lnTo>
                        <a:pt x="367" y="28"/>
                      </a:lnTo>
                      <a:lnTo>
                        <a:pt x="379" y="27"/>
                      </a:lnTo>
                      <a:lnTo>
                        <a:pt x="387" y="23"/>
                      </a:lnTo>
                      <a:lnTo>
                        <a:pt x="394" y="18"/>
                      </a:lnTo>
                      <a:lnTo>
                        <a:pt x="400" y="13"/>
                      </a:lnTo>
                      <a:lnTo>
                        <a:pt x="414" y="8"/>
                      </a:lnTo>
                      <a:lnTo>
                        <a:pt x="410" y="0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89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6 h 41"/>
                    <a:gd name="T2" fmla="*/ 8 w 415"/>
                    <a:gd name="T3" fmla="*/ 6 h 41"/>
                    <a:gd name="T4" fmla="*/ 16 w 415"/>
                    <a:gd name="T5" fmla="*/ 10 h 41"/>
                    <a:gd name="T6" fmla="*/ 24 w 415"/>
                    <a:gd name="T7" fmla="*/ 12 h 41"/>
                    <a:gd name="T8" fmla="*/ 32 w 415"/>
                    <a:gd name="T9" fmla="*/ 18 h 41"/>
                    <a:gd name="T10" fmla="*/ 40 w 415"/>
                    <a:gd name="T11" fmla="*/ 20 h 41"/>
                    <a:gd name="T12" fmla="*/ 48 w 415"/>
                    <a:gd name="T13" fmla="*/ 24 h 41"/>
                    <a:gd name="T14" fmla="*/ 58 w 415"/>
                    <a:gd name="T15" fmla="*/ 24 h 41"/>
                    <a:gd name="T16" fmla="*/ 84 w 415"/>
                    <a:gd name="T17" fmla="*/ 26 h 41"/>
                    <a:gd name="T18" fmla="*/ 92 w 415"/>
                    <a:gd name="T19" fmla="*/ 30 h 41"/>
                    <a:gd name="T20" fmla="*/ 100 w 415"/>
                    <a:gd name="T21" fmla="*/ 30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4 w 415"/>
                    <a:gd name="T27" fmla="*/ 34 h 41"/>
                    <a:gd name="T28" fmla="*/ 142 w 415"/>
                    <a:gd name="T29" fmla="*/ 38 h 41"/>
                    <a:gd name="T30" fmla="*/ 150 w 415"/>
                    <a:gd name="T31" fmla="*/ 38 h 41"/>
                    <a:gd name="T32" fmla="*/ 162 w 415"/>
                    <a:gd name="T33" fmla="*/ 40 h 41"/>
                    <a:gd name="T34" fmla="*/ 170 w 415"/>
                    <a:gd name="T35" fmla="*/ 40 h 41"/>
                    <a:gd name="T36" fmla="*/ 178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6 w 415"/>
                    <a:gd name="T45" fmla="*/ 40 h 41"/>
                    <a:gd name="T46" fmla="*/ 244 w 415"/>
                    <a:gd name="T47" fmla="*/ 40 h 41"/>
                    <a:gd name="T48" fmla="*/ 252 w 415"/>
                    <a:gd name="T49" fmla="*/ 40 h 41"/>
                    <a:gd name="T50" fmla="*/ 260 w 415"/>
                    <a:gd name="T51" fmla="*/ 40 h 41"/>
                    <a:gd name="T52" fmla="*/ 268 w 415"/>
                    <a:gd name="T53" fmla="*/ 40 h 41"/>
                    <a:gd name="T54" fmla="*/ 278 w 415"/>
                    <a:gd name="T55" fmla="*/ 38 h 41"/>
                    <a:gd name="T56" fmla="*/ 294 w 415"/>
                    <a:gd name="T57" fmla="*/ 36 h 41"/>
                    <a:gd name="T58" fmla="*/ 298 w 415"/>
                    <a:gd name="T59" fmla="*/ 38 h 41"/>
                    <a:gd name="T60" fmla="*/ 310 w 415"/>
                    <a:gd name="T61" fmla="*/ 34 h 41"/>
                    <a:gd name="T62" fmla="*/ 320 w 415"/>
                    <a:gd name="T63" fmla="*/ 34 h 41"/>
                    <a:gd name="T64" fmla="*/ 336 w 415"/>
                    <a:gd name="T65" fmla="*/ 34 h 41"/>
                    <a:gd name="T66" fmla="*/ 342 w 415"/>
                    <a:gd name="T67" fmla="*/ 34 h 41"/>
                    <a:gd name="T68" fmla="*/ 352 w 415"/>
                    <a:gd name="T69" fmla="*/ 32 h 41"/>
                    <a:gd name="T70" fmla="*/ 366 w 415"/>
                    <a:gd name="T71" fmla="*/ 30 h 41"/>
                    <a:gd name="T72" fmla="*/ 380 w 415"/>
                    <a:gd name="T73" fmla="*/ 26 h 41"/>
                    <a:gd name="T74" fmla="*/ 388 w 415"/>
                    <a:gd name="T75" fmla="*/ 24 h 41"/>
                    <a:gd name="T76" fmla="*/ 396 w 415"/>
                    <a:gd name="T77" fmla="*/ 18 h 41"/>
                    <a:gd name="T78" fmla="*/ 402 w 415"/>
                    <a:gd name="T79" fmla="*/ 14 h 41"/>
                    <a:gd name="T80" fmla="*/ 414 w 415"/>
                    <a:gd name="T81" fmla="*/ 8 h 41"/>
                    <a:gd name="T82" fmla="*/ 412 w 41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5" h="41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8"/>
                      </a:lnTo>
                      <a:lnTo>
                        <a:pt x="40" y="20"/>
                      </a:lnTo>
                      <a:lnTo>
                        <a:pt x="48" y="24"/>
                      </a:lnTo>
                      <a:lnTo>
                        <a:pt x="58" y="24"/>
                      </a:lnTo>
                      <a:lnTo>
                        <a:pt x="84" y="26"/>
                      </a:lnTo>
                      <a:lnTo>
                        <a:pt x="92" y="30"/>
                      </a:lnTo>
                      <a:lnTo>
                        <a:pt x="100" y="30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0" y="38"/>
                      </a:lnTo>
                      <a:lnTo>
                        <a:pt x="162" y="40"/>
                      </a:lnTo>
                      <a:lnTo>
                        <a:pt x="170" y="40"/>
                      </a:lnTo>
                      <a:lnTo>
                        <a:pt x="178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6" y="40"/>
                      </a:lnTo>
                      <a:lnTo>
                        <a:pt x="244" y="40"/>
                      </a:lnTo>
                      <a:lnTo>
                        <a:pt x="252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38"/>
                      </a:lnTo>
                      <a:lnTo>
                        <a:pt x="294" y="36"/>
                      </a:lnTo>
                      <a:lnTo>
                        <a:pt x="298" y="38"/>
                      </a:lnTo>
                      <a:lnTo>
                        <a:pt x="310" y="34"/>
                      </a:lnTo>
                      <a:lnTo>
                        <a:pt x="320" y="34"/>
                      </a:lnTo>
                      <a:lnTo>
                        <a:pt x="336" y="34"/>
                      </a:lnTo>
                      <a:lnTo>
                        <a:pt x="342" y="34"/>
                      </a:lnTo>
                      <a:lnTo>
                        <a:pt x="352" y="32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88" y="24"/>
                      </a:lnTo>
                      <a:lnTo>
                        <a:pt x="396" y="18"/>
                      </a:lnTo>
                      <a:lnTo>
                        <a:pt x="402" y="14"/>
                      </a:lnTo>
                      <a:lnTo>
                        <a:pt x="414" y="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3" name="Group 682"/>
              <p:cNvGrpSpPr>
                <a:grpSpLocks/>
              </p:cNvGrpSpPr>
              <p:nvPr/>
            </p:nvGrpSpPr>
            <p:grpSpPr bwMode="auto">
              <a:xfrm>
                <a:off x="2154" y="3332"/>
                <a:ext cx="411" cy="41"/>
                <a:chOff x="2154" y="3332"/>
                <a:chExt cx="411" cy="41"/>
              </a:xfrm>
            </p:grpSpPr>
            <p:sp>
              <p:nvSpPr>
                <p:cNvPr id="687" name="Freeform 91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3 h 41"/>
                    <a:gd name="T2" fmla="*/ 10 w 411"/>
                    <a:gd name="T3" fmla="*/ 7 h 41"/>
                    <a:gd name="T4" fmla="*/ 12 w 411"/>
                    <a:gd name="T5" fmla="*/ 8 h 41"/>
                    <a:gd name="T6" fmla="*/ 18 w 411"/>
                    <a:gd name="T7" fmla="*/ 12 h 41"/>
                    <a:gd name="T8" fmla="*/ 26 w 411"/>
                    <a:gd name="T9" fmla="*/ 17 h 41"/>
                    <a:gd name="T10" fmla="*/ 35 w 411"/>
                    <a:gd name="T11" fmla="*/ 20 h 41"/>
                    <a:gd name="T12" fmla="*/ 43 w 411"/>
                    <a:gd name="T13" fmla="*/ 25 h 41"/>
                    <a:gd name="T14" fmla="*/ 59 w 411"/>
                    <a:gd name="T15" fmla="*/ 25 h 41"/>
                    <a:gd name="T16" fmla="*/ 71 w 411"/>
                    <a:gd name="T17" fmla="*/ 27 h 41"/>
                    <a:gd name="T18" fmla="*/ 78 w 411"/>
                    <a:gd name="T19" fmla="*/ 28 h 41"/>
                    <a:gd name="T20" fmla="*/ 86 w 411"/>
                    <a:gd name="T21" fmla="*/ 28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3 h 41"/>
                    <a:gd name="T28" fmla="*/ 129 w 411"/>
                    <a:gd name="T29" fmla="*/ 37 h 41"/>
                    <a:gd name="T30" fmla="*/ 139 w 411"/>
                    <a:gd name="T31" fmla="*/ 37 h 41"/>
                    <a:gd name="T32" fmla="*/ 149 w 411"/>
                    <a:gd name="T33" fmla="*/ 40 h 41"/>
                    <a:gd name="T34" fmla="*/ 157 w 411"/>
                    <a:gd name="T35" fmla="*/ 40 h 41"/>
                    <a:gd name="T36" fmla="*/ 165 w 411"/>
                    <a:gd name="T37" fmla="*/ 40 h 41"/>
                    <a:gd name="T38" fmla="*/ 177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3 w 411"/>
                    <a:gd name="T47" fmla="*/ 40 h 41"/>
                    <a:gd name="T48" fmla="*/ 241 w 411"/>
                    <a:gd name="T49" fmla="*/ 40 h 41"/>
                    <a:gd name="T50" fmla="*/ 249 w 411"/>
                    <a:gd name="T51" fmla="*/ 40 h 41"/>
                    <a:gd name="T52" fmla="*/ 257 w 411"/>
                    <a:gd name="T53" fmla="*/ 40 h 41"/>
                    <a:gd name="T54" fmla="*/ 265 w 411"/>
                    <a:gd name="T55" fmla="*/ 37 h 41"/>
                    <a:gd name="T56" fmla="*/ 282 w 411"/>
                    <a:gd name="T57" fmla="*/ 37 h 41"/>
                    <a:gd name="T58" fmla="*/ 288 w 411"/>
                    <a:gd name="T59" fmla="*/ 37 h 41"/>
                    <a:gd name="T60" fmla="*/ 298 w 411"/>
                    <a:gd name="T61" fmla="*/ 33 h 41"/>
                    <a:gd name="T62" fmla="*/ 308 w 411"/>
                    <a:gd name="T63" fmla="*/ 33 h 41"/>
                    <a:gd name="T64" fmla="*/ 326 w 411"/>
                    <a:gd name="T65" fmla="*/ 33 h 41"/>
                    <a:gd name="T66" fmla="*/ 332 w 411"/>
                    <a:gd name="T67" fmla="*/ 33 h 41"/>
                    <a:gd name="T68" fmla="*/ 341 w 411"/>
                    <a:gd name="T69" fmla="*/ 32 h 41"/>
                    <a:gd name="T70" fmla="*/ 355 w 411"/>
                    <a:gd name="T71" fmla="*/ 28 h 41"/>
                    <a:gd name="T72" fmla="*/ 369 w 411"/>
                    <a:gd name="T73" fmla="*/ 27 h 41"/>
                    <a:gd name="T74" fmla="*/ 377 w 411"/>
                    <a:gd name="T75" fmla="*/ 23 h 41"/>
                    <a:gd name="T76" fmla="*/ 384 w 411"/>
                    <a:gd name="T77" fmla="*/ 18 h 41"/>
                    <a:gd name="T78" fmla="*/ 390 w 411"/>
                    <a:gd name="T79" fmla="*/ 13 h 41"/>
                    <a:gd name="T80" fmla="*/ 410 w 411"/>
                    <a:gd name="T81" fmla="*/ 5 h 41"/>
                    <a:gd name="T82" fmla="*/ 400 w 411"/>
                    <a:gd name="T83" fmla="*/ 0 h 41"/>
                    <a:gd name="T84" fmla="*/ 0 w 41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7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7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7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2" y="37"/>
                      </a:lnTo>
                      <a:lnTo>
                        <a:pt x="288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6" y="33"/>
                      </a:lnTo>
                      <a:lnTo>
                        <a:pt x="332" y="33"/>
                      </a:lnTo>
                      <a:lnTo>
                        <a:pt x="341" y="32"/>
                      </a:lnTo>
                      <a:lnTo>
                        <a:pt x="355" y="28"/>
                      </a:lnTo>
                      <a:lnTo>
                        <a:pt x="369" y="27"/>
                      </a:lnTo>
                      <a:lnTo>
                        <a:pt x="377" y="23"/>
                      </a:lnTo>
                      <a:lnTo>
                        <a:pt x="384" y="18"/>
                      </a:lnTo>
                      <a:lnTo>
                        <a:pt x="390" y="13"/>
                      </a:lnTo>
                      <a:lnTo>
                        <a:pt x="410" y="5"/>
                      </a:lnTo>
                      <a:lnTo>
                        <a:pt x="400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92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4 h 41"/>
                    <a:gd name="T2" fmla="*/ 10 w 411"/>
                    <a:gd name="T3" fmla="*/ 8 h 41"/>
                    <a:gd name="T4" fmla="*/ 12 w 411"/>
                    <a:gd name="T5" fmla="*/ 10 h 41"/>
                    <a:gd name="T6" fmla="*/ 18 w 411"/>
                    <a:gd name="T7" fmla="*/ 12 h 41"/>
                    <a:gd name="T8" fmla="*/ 26 w 411"/>
                    <a:gd name="T9" fmla="*/ 18 h 41"/>
                    <a:gd name="T10" fmla="*/ 36 w 411"/>
                    <a:gd name="T11" fmla="*/ 20 h 41"/>
                    <a:gd name="T12" fmla="*/ 44 w 411"/>
                    <a:gd name="T13" fmla="*/ 26 h 41"/>
                    <a:gd name="T14" fmla="*/ 58 w 411"/>
                    <a:gd name="T15" fmla="*/ 26 h 41"/>
                    <a:gd name="T16" fmla="*/ 72 w 411"/>
                    <a:gd name="T17" fmla="*/ 26 h 41"/>
                    <a:gd name="T18" fmla="*/ 80 w 411"/>
                    <a:gd name="T19" fmla="*/ 30 h 41"/>
                    <a:gd name="T20" fmla="*/ 88 w 411"/>
                    <a:gd name="T21" fmla="*/ 30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4 h 41"/>
                    <a:gd name="T28" fmla="*/ 130 w 411"/>
                    <a:gd name="T29" fmla="*/ 38 h 41"/>
                    <a:gd name="T30" fmla="*/ 138 w 411"/>
                    <a:gd name="T31" fmla="*/ 38 h 41"/>
                    <a:gd name="T32" fmla="*/ 150 w 411"/>
                    <a:gd name="T33" fmla="*/ 40 h 41"/>
                    <a:gd name="T34" fmla="*/ 158 w 411"/>
                    <a:gd name="T35" fmla="*/ 40 h 41"/>
                    <a:gd name="T36" fmla="*/ 166 w 411"/>
                    <a:gd name="T37" fmla="*/ 40 h 41"/>
                    <a:gd name="T38" fmla="*/ 176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4 w 411"/>
                    <a:gd name="T47" fmla="*/ 40 h 41"/>
                    <a:gd name="T48" fmla="*/ 242 w 411"/>
                    <a:gd name="T49" fmla="*/ 40 h 41"/>
                    <a:gd name="T50" fmla="*/ 250 w 411"/>
                    <a:gd name="T51" fmla="*/ 40 h 41"/>
                    <a:gd name="T52" fmla="*/ 258 w 411"/>
                    <a:gd name="T53" fmla="*/ 40 h 41"/>
                    <a:gd name="T54" fmla="*/ 266 w 411"/>
                    <a:gd name="T55" fmla="*/ 38 h 41"/>
                    <a:gd name="T56" fmla="*/ 282 w 411"/>
                    <a:gd name="T57" fmla="*/ 36 h 41"/>
                    <a:gd name="T58" fmla="*/ 288 w 411"/>
                    <a:gd name="T59" fmla="*/ 38 h 41"/>
                    <a:gd name="T60" fmla="*/ 298 w 411"/>
                    <a:gd name="T61" fmla="*/ 34 h 41"/>
                    <a:gd name="T62" fmla="*/ 308 w 411"/>
                    <a:gd name="T63" fmla="*/ 34 h 41"/>
                    <a:gd name="T64" fmla="*/ 324 w 411"/>
                    <a:gd name="T65" fmla="*/ 34 h 41"/>
                    <a:gd name="T66" fmla="*/ 330 w 411"/>
                    <a:gd name="T67" fmla="*/ 34 h 41"/>
                    <a:gd name="T68" fmla="*/ 340 w 411"/>
                    <a:gd name="T69" fmla="*/ 32 h 41"/>
                    <a:gd name="T70" fmla="*/ 356 w 411"/>
                    <a:gd name="T71" fmla="*/ 30 h 41"/>
                    <a:gd name="T72" fmla="*/ 368 w 411"/>
                    <a:gd name="T73" fmla="*/ 26 h 41"/>
                    <a:gd name="T74" fmla="*/ 376 w 411"/>
                    <a:gd name="T75" fmla="*/ 24 h 41"/>
                    <a:gd name="T76" fmla="*/ 384 w 411"/>
                    <a:gd name="T77" fmla="*/ 18 h 41"/>
                    <a:gd name="T78" fmla="*/ 390 w 411"/>
                    <a:gd name="T79" fmla="*/ 14 h 41"/>
                    <a:gd name="T80" fmla="*/ 410 w 411"/>
                    <a:gd name="T81" fmla="*/ 6 h 41"/>
                    <a:gd name="T82" fmla="*/ 400 w 41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1" h="41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6" y="20"/>
                      </a:lnTo>
                      <a:lnTo>
                        <a:pt x="44" y="26"/>
                      </a:lnTo>
                      <a:lnTo>
                        <a:pt x="58" y="26"/>
                      </a:lnTo>
                      <a:lnTo>
                        <a:pt x="72" y="26"/>
                      </a:lnTo>
                      <a:lnTo>
                        <a:pt x="80" y="30"/>
                      </a:lnTo>
                      <a:lnTo>
                        <a:pt x="88" y="30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50" y="40"/>
                      </a:lnTo>
                      <a:lnTo>
                        <a:pt x="158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4" y="40"/>
                      </a:lnTo>
                      <a:lnTo>
                        <a:pt x="242" y="40"/>
                      </a:lnTo>
                      <a:lnTo>
                        <a:pt x="250" y="40"/>
                      </a:lnTo>
                      <a:lnTo>
                        <a:pt x="258" y="40"/>
                      </a:lnTo>
                      <a:lnTo>
                        <a:pt x="266" y="38"/>
                      </a:lnTo>
                      <a:lnTo>
                        <a:pt x="282" y="36"/>
                      </a:lnTo>
                      <a:lnTo>
                        <a:pt x="288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6" y="30"/>
                      </a:lnTo>
                      <a:lnTo>
                        <a:pt x="368" y="26"/>
                      </a:lnTo>
                      <a:lnTo>
                        <a:pt x="376" y="24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10" y="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4" name="Group 93"/>
              <p:cNvGrpSpPr>
                <a:grpSpLocks/>
              </p:cNvGrpSpPr>
              <p:nvPr/>
            </p:nvGrpSpPr>
            <p:grpSpPr bwMode="auto">
              <a:xfrm>
                <a:off x="2156" y="3304"/>
                <a:ext cx="403" cy="41"/>
                <a:chOff x="2156" y="3304"/>
                <a:chExt cx="403" cy="41"/>
              </a:xfrm>
            </p:grpSpPr>
            <p:sp>
              <p:nvSpPr>
                <p:cNvPr id="685" name="Freeform 94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3 h 41"/>
                    <a:gd name="T2" fmla="*/ 10 w 403"/>
                    <a:gd name="T3" fmla="*/ 7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5 w 403"/>
                    <a:gd name="T9" fmla="*/ 18 h 41"/>
                    <a:gd name="T10" fmla="*/ 35 w 403"/>
                    <a:gd name="T11" fmla="*/ 20 h 41"/>
                    <a:gd name="T12" fmla="*/ 43 w 403"/>
                    <a:gd name="T13" fmla="*/ 25 h 41"/>
                    <a:gd name="T14" fmla="*/ 59 w 403"/>
                    <a:gd name="T15" fmla="*/ 25 h 41"/>
                    <a:gd name="T16" fmla="*/ 71 w 403"/>
                    <a:gd name="T17" fmla="*/ 25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3 h 41"/>
                    <a:gd name="T28" fmla="*/ 129 w 403"/>
                    <a:gd name="T29" fmla="*/ 37 h 41"/>
                    <a:gd name="T30" fmla="*/ 139 w 403"/>
                    <a:gd name="T31" fmla="*/ 37 h 41"/>
                    <a:gd name="T32" fmla="*/ 149 w 403"/>
                    <a:gd name="T33" fmla="*/ 40 h 41"/>
                    <a:gd name="T34" fmla="*/ 157 w 403"/>
                    <a:gd name="T35" fmla="*/ 40 h 41"/>
                    <a:gd name="T36" fmla="*/ 165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3 w 403"/>
                    <a:gd name="T47" fmla="*/ 40 h 41"/>
                    <a:gd name="T48" fmla="*/ 241 w 403"/>
                    <a:gd name="T49" fmla="*/ 40 h 41"/>
                    <a:gd name="T50" fmla="*/ 249 w 403"/>
                    <a:gd name="T51" fmla="*/ 40 h 41"/>
                    <a:gd name="T52" fmla="*/ 257 w 403"/>
                    <a:gd name="T53" fmla="*/ 40 h 41"/>
                    <a:gd name="T54" fmla="*/ 265 w 403"/>
                    <a:gd name="T55" fmla="*/ 37 h 41"/>
                    <a:gd name="T56" fmla="*/ 280 w 403"/>
                    <a:gd name="T57" fmla="*/ 37 h 41"/>
                    <a:gd name="T58" fmla="*/ 286 w 403"/>
                    <a:gd name="T59" fmla="*/ 37 h 41"/>
                    <a:gd name="T60" fmla="*/ 298 w 403"/>
                    <a:gd name="T61" fmla="*/ 33 h 41"/>
                    <a:gd name="T62" fmla="*/ 308 w 403"/>
                    <a:gd name="T63" fmla="*/ 33 h 41"/>
                    <a:gd name="T64" fmla="*/ 324 w 403"/>
                    <a:gd name="T65" fmla="*/ 33 h 41"/>
                    <a:gd name="T66" fmla="*/ 329 w 403"/>
                    <a:gd name="T67" fmla="*/ 33 h 41"/>
                    <a:gd name="T68" fmla="*/ 339 w 403"/>
                    <a:gd name="T69" fmla="*/ 32 h 41"/>
                    <a:gd name="T70" fmla="*/ 355 w 403"/>
                    <a:gd name="T71" fmla="*/ 28 h 41"/>
                    <a:gd name="T72" fmla="*/ 367 w 403"/>
                    <a:gd name="T73" fmla="*/ 25 h 41"/>
                    <a:gd name="T74" fmla="*/ 375 w 403"/>
                    <a:gd name="T75" fmla="*/ 22 h 41"/>
                    <a:gd name="T76" fmla="*/ 382 w 403"/>
                    <a:gd name="T77" fmla="*/ 18 h 41"/>
                    <a:gd name="T78" fmla="*/ 388 w 403"/>
                    <a:gd name="T79" fmla="*/ 13 h 41"/>
                    <a:gd name="T80" fmla="*/ 402 w 403"/>
                    <a:gd name="T81" fmla="*/ 8 h 41"/>
                    <a:gd name="T82" fmla="*/ 398 w 403"/>
                    <a:gd name="T83" fmla="*/ 0 h 41"/>
                    <a:gd name="T84" fmla="*/ 0 w 403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3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5" y="18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5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0" y="37"/>
                      </a:lnTo>
                      <a:lnTo>
                        <a:pt x="286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4" y="33"/>
                      </a:lnTo>
                      <a:lnTo>
                        <a:pt x="329" y="33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5"/>
                      </a:lnTo>
                      <a:lnTo>
                        <a:pt x="375" y="22"/>
                      </a:lnTo>
                      <a:lnTo>
                        <a:pt x="382" y="18"/>
                      </a:lnTo>
                      <a:lnTo>
                        <a:pt x="388" y="13"/>
                      </a:lnTo>
                      <a:lnTo>
                        <a:pt x="402" y="8"/>
                      </a:lnTo>
                      <a:lnTo>
                        <a:pt x="398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95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2 h 41"/>
                    <a:gd name="T2" fmla="*/ 10 w 403"/>
                    <a:gd name="T3" fmla="*/ 6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6 w 403"/>
                    <a:gd name="T9" fmla="*/ 18 h 41"/>
                    <a:gd name="T10" fmla="*/ 34 w 403"/>
                    <a:gd name="T11" fmla="*/ 20 h 41"/>
                    <a:gd name="T12" fmla="*/ 42 w 403"/>
                    <a:gd name="T13" fmla="*/ 24 h 41"/>
                    <a:gd name="T14" fmla="*/ 58 w 403"/>
                    <a:gd name="T15" fmla="*/ 24 h 41"/>
                    <a:gd name="T16" fmla="*/ 70 w 403"/>
                    <a:gd name="T17" fmla="*/ 26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4 h 41"/>
                    <a:gd name="T28" fmla="*/ 130 w 403"/>
                    <a:gd name="T29" fmla="*/ 38 h 41"/>
                    <a:gd name="T30" fmla="*/ 138 w 403"/>
                    <a:gd name="T31" fmla="*/ 38 h 41"/>
                    <a:gd name="T32" fmla="*/ 148 w 403"/>
                    <a:gd name="T33" fmla="*/ 40 h 41"/>
                    <a:gd name="T34" fmla="*/ 156 w 403"/>
                    <a:gd name="T35" fmla="*/ 40 h 41"/>
                    <a:gd name="T36" fmla="*/ 166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2 w 403"/>
                    <a:gd name="T47" fmla="*/ 40 h 41"/>
                    <a:gd name="T48" fmla="*/ 240 w 403"/>
                    <a:gd name="T49" fmla="*/ 40 h 41"/>
                    <a:gd name="T50" fmla="*/ 248 w 403"/>
                    <a:gd name="T51" fmla="*/ 40 h 41"/>
                    <a:gd name="T52" fmla="*/ 256 w 403"/>
                    <a:gd name="T53" fmla="*/ 40 h 41"/>
                    <a:gd name="T54" fmla="*/ 264 w 403"/>
                    <a:gd name="T55" fmla="*/ 38 h 41"/>
                    <a:gd name="T56" fmla="*/ 282 w 403"/>
                    <a:gd name="T57" fmla="*/ 36 h 41"/>
                    <a:gd name="T58" fmla="*/ 286 w 403"/>
                    <a:gd name="T59" fmla="*/ 38 h 41"/>
                    <a:gd name="T60" fmla="*/ 298 w 403"/>
                    <a:gd name="T61" fmla="*/ 34 h 41"/>
                    <a:gd name="T62" fmla="*/ 308 w 403"/>
                    <a:gd name="T63" fmla="*/ 34 h 41"/>
                    <a:gd name="T64" fmla="*/ 324 w 403"/>
                    <a:gd name="T65" fmla="*/ 34 h 41"/>
                    <a:gd name="T66" fmla="*/ 330 w 403"/>
                    <a:gd name="T67" fmla="*/ 34 h 41"/>
                    <a:gd name="T68" fmla="*/ 340 w 403"/>
                    <a:gd name="T69" fmla="*/ 32 h 41"/>
                    <a:gd name="T70" fmla="*/ 354 w 403"/>
                    <a:gd name="T71" fmla="*/ 28 h 41"/>
                    <a:gd name="T72" fmla="*/ 368 w 403"/>
                    <a:gd name="T73" fmla="*/ 26 h 41"/>
                    <a:gd name="T74" fmla="*/ 376 w 403"/>
                    <a:gd name="T75" fmla="*/ 22 h 41"/>
                    <a:gd name="T76" fmla="*/ 384 w 403"/>
                    <a:gd name="T77" fmla="*/ 18 h 41"/>
                    <a:gd name="T78" fmla="*/ 390 w 403"/>
                    <a:gd name="T79" fmla="*/ 14 h 41"/>
                    <a:gd name="T80" fmla="*/ 402 w 403"/>
                    <a:gd name="T81" fmla="*/ 8 h 41"/>
                    <a:gd name="T82" fmla="*/ 400 w 40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3" h="41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4" y="20"/>
                      </a:lnTo>
                      <a:lnTo>
                        <a:pt x="42" y="24"/>
                      </a:lnTo>
                      <a:lnTo>
                        <a:pt x="58" y="24"/>
                      </a:lnTo>
                      <a:lnTo>
                        <a:pt x="70" y="26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48" y="40"/>
                      </a:lnTo>
                      <a:lnTo>
                        <a:pt x="156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2" y="40"/>
                      </a:lnTo>
                      <a:lnTo>
                        <a:pt x="240" y="40"/>
                      </a:lnTo>
                      <a:lnTo>
                        <a:pt x="248" y="40"/>
                      </a:lnTo>
                      <a:lnTo>
                        <a:pt x="256" y="40"/>
                      </a:lnTo>
                      <a:lnTo>
                        <a:pt x="264" y="38"/>
                      </a:lnTo>
                      <a:lnTo>
                        <a:pt x="282" y="36"/>
                      </a:lnTo>
                      <a:lnTo>
                        <a:pt x="286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4" y="28"/>
                      </a:lnTo>
                      <a:lnTo>
                        <a:pt x="368" y="26"/>
                      </a:lnTo>
                      <a:lnTo>
                        <a:pt x="376" y="22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02" y="8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7" name="Group 96"/>
            <p:cNvGrpSpPr>
              <a:grpSpLocks/>
            </p:cNvGrpSpPr>
            <p:nvPr/>
          </p:nvGrpSpPr>
          <p:grpSpPr bwMode="auto">
            <a:xfrm>
              <a:off x="4362450" y="5546725"/>
              <a:ext cx="990600" cy="1276350"/>
              <a:chOff x="2748" y="3494"/>
              <a:chExt cx="624" cy="804"/>
            </a:xfrm>
          </p:grpSpPr>
          <p:sp>
            <p:nvSpPr>
              <p:cNvPr id="671" name="Freeform 97"/>
              <p:cNvSpPr>
                <a:spLocks/>
              </p:cNvSpPr>
              <p:nvPr/>
            </p:nvSpPr>
            <p:spPr bwMode="auto">
              <a:xfrm>
                <a:off x="2748" y="3494"/>
                <a:ext cx="624" cy="804"/>
              </a:xfrm>
              <a:custGeom>
                <a:avLst/>
                <a:gdLst>
                  <a:gd name="T0" fmla="*/ 114 w 624"/>
                  <a:gd name="T1" fmla="*/ 188 h 804"/>
                  <a:gd name="T2" fmla="*/ 114 w 624"/>
                  <a:gd name="T3" fmla="*/ 122 h 804"/>
                  <a:gd name="T4" fmla="*/ 147 w 624"/>
                  <a:gd name="T5" fmla="*/ 58 h 804"/>
                  <a:gd name="T6" fmla="*/ 207 w 624"/>
                  <a:gd name="T7" fmla="*/ 22 h 804"/>
                  <a:gd name="T8" fmla="*/ 269 w 624"/>
                  <a:gd name="T9" fmla="*/ 4 h 804"/>
                  <a:gd name="T10" fmla="*/ 333 w 624"/>
                  <a:gd name="T11" fmla="*/ 0 h 804"/>
                  <a:gd name="T12" fmla="*/ 395 w 624"/>
                  <a:gd name="T13" fmla="*/ 0 h 804"/>
                  <a:gd name="T14" fmla="*/ 457 w 624"/>
                  <a:gd name="T15" fmla="*/ 34 h 804"/>
                  <a:gd name="T16" fmla="*/ 511 w 624"/>
                  <a:gd name="T17" fmla="*/ 84 h 804"/>
                  <a:gd name="T18" fmla="*/ 519 w 624"/>
                  <a:gd name="T19" fmla="*/ 166 h 804"/>
                  <a:gd name="T20" fmla="*/ 519 w 624"/>
                  <a:gd name="T21" fmla="*/ 232 h 804"/>
                  <a:gd name="T22" fmla="*/ 519 w 624"/>
                  <a:gd name="T23" fmla="*/ 307 h 804"/>
                  <a:gd name="T24" fmla="*/ 541 w 624"/>
                  <a:gd name="T25" fmla="*/ 373 h 804"/>
                  <a:gd name="T26" fmla="*/ 561 w 624"/>
                  <a:gd name="T27" fmla="*/ 441 h 804"/>
                  <a:gd name="T28" fmla="*/ 581 w 624"/>
                  <a:gd name="T29" fmla="*/ 507 h 804"/>
                  <a:gd name="T30" fmla="*/ 593 w 624"/>
                  <a:gd name="T31" fmla="*/ 583 h 804"/>
                  <a:gd name="T32" fmla="*/ 603 w 624"/>
                  <a:gd name="T33" fmla="*/ 649 h 804"/>
                  <a:gd name="T34" fmla="*/ 623 w 624"/>
                  <a:gd name="T35" fmla="*/ 715 h 804"/>
                  <a:gd name="T36" fmla="*/ 623 w 624"/>
                  <a:gd name="T37" fmla="*/ 781 h 804"/>
                  <a:gd name="T38" fmla="*/ 561 w 624"/>
                  <a:gd name="T39" fmla="*/ 803 h 804"/>
                  <a:gd name="T40" fmla="*/ 457 w 624"/>
                  <a:gd name="T41" fmla="*/ 793 h 804"/>
                  <a:gd name="T42" fmla="*/ 395 w 624"/>
                  <a:gd name="T43" fmla="*/ 793 h 804"/>
                  <a:gd name="T44" fmla="*/ 333 w 624"/>
                  <a:gd name="T45" fmla="*/ 793 h 804"/>
                  <a:gd name="T46" fmla="*/ 269 w 624"/>
                  <a:gd name="T47" fmla="*/ 793 h 804"/>
                  <a:gd name="T48" fmla="*/ 207 w 624"/>
                  <a:gd name="T49" fmla="*/ 793 h 804"/>
                  <a:gd name="T50" fmla="*/ 135 w 624"/>
                  <a:gd name="T51" fmla="*/ 793 h 804"/>
                  <a:gd name="T52" fmla="*/ 74 w 624"/>
                  <a:gd name="T53" fmla="*/ 793 h 804"/>
                  <a:gd name="T54" fmla="*/ 10 w 624"/>
                  <a:gd name="T55" fmla="*/ 793 h 804"/>
                  <a:gd name="T56" fmla="*/ 0 w 624"/>
                  <a:gd name="T57" fmla="*/ 727 h 804"/>
                  <a:gd name="T58" fmla="*/ 10 w 624"/>
                  <a:gd name="T59" fmla="*/ 661 h 804"/>
                  <a:gd name="T60" fmla="*/ 52 w 624"/>
                  <a:gd name="T61" fmla="*/ 595 h 804"/>
                  <a:gd name="T62" fmla="*/ 74 w 624"/>
                  <a:gd name="T63" fmla="*/ 529 h 804"/>
                  <a:gd name="T64" fmla="*/ 74 w 624"/>
                  <a:gd name="T65" fmla="*/ 463 h 804"/>
                  <a:gd name="T66" fmla="*/ 94 w 624"/>
                  <a:gd name="T67" fmla="*/ 395 h 804"/>
                  <a:gd name="T68" fmla="*/ 104 w 624"/>
                  <a:gd name="T69" fmla="*/ 329 h 804"/>
                  <a:gd name="T70" fmla="*/ 104 w 624"/>
                  <a:gd name="T71" fmla="*/ 264 h 804"/>
                  <a:gd name="T72" fmla="*/ 114 w 624"/>
                  <a:gd name="T73" fmla="*/ 22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804">
                    <a:moveTo>
                      <a:pt x="114" y="220"/>
                    </a:moveTo>
                    <a:lnTo>
                      <a:pt x="114" y="188"/>
                    </a:lnTo>
                    <a:lnTo>
                      <a:pt x="114" y="154"/>
                    </a:lnTo>
                    <a:lnTo>
                      <a:pt x="114" y="122"/>
                    </a:lnTo>
                    <a:lnTo>
                      <a:pt x="120" y="84"/>
                    </a:lnTo>
                    <a:lnTo>
                      <a:pt x="147" y="58"/>
                    </a:lnTo>
                    <a:lnTo>
                      <a:pt x="177" y="40"/>
                    </a:lnTo>
                    <a:lnTo>
                      <a:pt x="207" y="22"/>
                    </a:lnTo>
                    <a:lnTo>
                      <a:pt x="239" y="12"/>
                    </a:lnTo>
                    <a:lnTo>
                      <a:pt x="269" y="4"/>
                    </a:lnTo>
                    <a:lnTo>
                      <a:pt x="301" y="0"/>
                    </a:lnTo>
                    <a:lnTo>
                      <a:pt x="333" y="0"/>
                    </a:lnTo>
                    <a:lnTo>
                      <a:pt x="363" y="0"/>
                    </a:lnTo>
                    <a:lnTo>
                      <a:pt x="395" y="0"/>
                    </a:lnTo>
                    <a:lnTo>
                      <a:pt x="425" y="14"/>
                    </a:lnTo>
                    <a:lnTo>
                      <a:pt x="457" y="34"/>
                    </a:lnTo>
                    <a:lnTo>
                      <a:pt x="495" y="66"/>
                    </a:lnTo>
                    <a:lnTo>
                      <a:pt x="511" y="84"/>
                    </a:lnTo>
                    <a:lnTo>
                      <a:pt x="519" y="132"/>
                    </a:lnTo>
                    <a:lnTo>
                      <a:pt x="519" y="166"/>
                    </a:lnTo>
                    <a:lnTo>
                      <a:pt x="519" y="198"/>
                    </a:lnTo>
                    <a:lnTo>
                      <a:pt x="519" y="232"/>
                    </a:lnTo>
                    <a:lnTo>
                      <a:pt x="519" y="276"/>
                    </a:lnTo>
                    <a:lnTo>
                      <a:pt x="519" y="307"/>
                    </a:lnTo>
                    <a:lnTo>
                      <a:pt x="529" y="341"/>
                    </a:lnTo>
                    <a:lnTo>
                      <a:pt x="541" y="373"/>
                    </a:lnTo>
                    <a:lnTo>
                      <a:pt x="551" y="407"/>
                    </a:lnTo>
                    <a:lnTo>
                      <a:pt x="561" y="441"/>
                    </a:lnTo>
                    <a:lnTo>
                      <a:pt x="571" y="473"/>
                    </a:lnTo>
                    <a:lnTo>
                      <a:pt x="581" y="507"/>
                    </a:lnTo>
                    <a:lnTo>
                      <a:pt x="593" y="551"/>
                    </a:lnTo>
                    <a:lnTo>
                      <a:pt x="593" y="583"/>
                    </a:lnTo>
                    <a:lnTo>
                      <a:pt x="603" y="617"/>
                    </a:lnTo>
                    <a:lnTo>
                      <a:pt x="603" y="649"/>
                    </a:lnTo>
                    <a:lnTo>
                      <a:pt x="603" y="683"/>
                    </a:lnTo>
                    <a:lnTo>
                      <a:pt x="623" y="715"/>
                    </a:lnTo>
                    <a:lnTo>
                      <a:pt x="623" y="749"/>
                    </a:lnTo>
                    <a:lnTo>
                      <a:pt x="623" y="781"/>
                    </a:lnTo>
                    <a:lnTo>
                      <a:pt x="593" y="803"/>
                    </a:lnTo>
                    <a:lnTo>
                      <a:pt x="561" y="803"/>
                    </a:lnTo>
                    <a:lnTo>
                      <a:pt x="529" y="803"/>
                    </a:lnTo>
                    <a:lnTo>
                      <a:pt x="457" y="793"/>
                    </a:lnTo>
                    <a:lnTo>
                      <a:pt x="425" y="793"/>
                    </a:lnTo>
                    <a:lnTo>
                      <a:pt x="395" y="793"/>
                    </a:lnTo>
                    <a:lnTo>
                      <a:pt x="363" y="793"/>
                    </a:lnTo>
                    <a:lnTo>
                      <a:pt x="333" y="793"/>
                    </a:lnTo>
                    <a:lnTo>
                      <a:pt x="301" y="793"/>
                    </a:lnTo>
                    <a:lnTo>
                      <a:pt x="269" y="793"/>
                    </a:lnTo>
                    <a:lnTo>
                      <a:pt x="239" y="793"/>
                    </a:lnTo>
                    <a:lnTo>
                      <a:pt x="207" y="793"/>
                    </a:lnTo>
                    <a:lnTo>
                      <a:pt x="177" y="793"/>
                    </a:lnTo>
                    <a:lnTo>
                      <a:pt x="135" y="793"/>
                    </a:lnTo>
                    <a:lnTo>
                      <a:pt x="104" y="793"/>
                    </a:lnTo>
                    <a:lnTo>
                      <a:pt x="74" y="793"/>
                    </a:lnTo>
                    <a:lnTo>
                      <a:pt x="42" y="793"/>
                    </a:lnTo>
                    <a:lnTo>
                      <a:pt x="10" y="793"/>
                    </a:lnTo>
                    <a:lnTo>
                      <a:pt x="0" y="759"/>
                    </a:lnTo>
                    <a:lnTo>
                      <a:pt x="0" y="727"/>
                    </a:lnTo>
                    <a:lnTo>
                      <a:pt x="0" y="693"/>
                    </a:lnTo>
                    <a:lnTo>
                      <a:pt x="10" y="661"/>
                    </a:lnTo>
                    <a:lnTo>
                      <a:pt x="32" y="627"/>
                    </a:lnTo>
                    <a:lnTo>
                      <a:pt x="52" y="595"/>
                    </a:lnTo>
                    <a:lnTo>
                      <a:pt x="62" y="561"/>
                    </a:lnTo>
                    <a:lnTo>
                      <a:pt x="74" y="529"/>
                    </a:lnTo>
                    <a:lnTo>
                      <a:pt x="74" y="495"/>
                    </a:lnTo>
                    <a:lnTo>
                      <a:pt x="74" y="463"/>
                    </a:lnTo>
                    <a:lnTo>
                      <a:pt x="94" y="429"/>
                    </a:lnTo>
                    <a:lnTo>
                      <a:pt x="94" y="395"/>
                    </a:lnTo>
                    <a:lnTo>
                      <a:pt x="104" y="363"/>
                    </a:lnTo>
                    <a:lnTo>
                      <a:pt x="104" y="329"/>
                    </a:lnTo>
                    <a:lnTo>
                      <a:pt x="104" y="297"/>
                    </a:lnTo>
                    <a:lnTo>
                      <a:pt x="104" y="264"/>
                    </a:lnTo>
                    <a:lnTo>
                      <a:pt x="108" y="238"/>
                    </a:lnTo>
                    <a:lnTo>
                      <a:pt x="114" y="220"/>
                    </a:lnTo>
                  </a:path>
                </a:pathLst>
              </a:custGeom>
              <a:solidFill>
                <a:srgbClr val="1050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2" name="Group 98"/>
              <p:cNvGrpSpPr>
                <a:grpSpLocks/>
              </p:cNvGrpSpPr>
              <p:nvPr/>
            </p:nvGrpSpPr>
            <p:grpSpPr bwMode="auto">
              <a:xfrm>
                <a:off x="2864" y="3630"/>
                <a:ext cx="402" cy="39"/>
                <a:chOff x="2864" y="3630"/>
                <a:chExt cx="402" cy="39"/>
              </a:xfrm>
            </p:grpSpPr>
            <p:sp>
              <p:nvSpPr>
                <p:cNvPr id="679" name="Freeform 99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5 h 39"/>
                    <a:gd name="T2" fmla="*/ 8 w 402"/>
                    <a:gd name="T3" fmla="*/ 5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0 w 402"/>
                    <a:gd name="T9" fmla="*/ 17 h 39"/>
                    <a:gd name="T10" fmla="*/ 38 w 402"/>
                    <a:gd name="T11" fmla="*/ 20 h 39"/>
                    <a:gd name="T12" fmla="*/ 46 w 402"/>
                    <a:gd name="T13" fmla="*/ 21 h 39"/>
                    <a:gd name="T14" fmla="*/ 56 w 402"/>
                    <a:gd name="T15" fmla="*/ 21 h 39"/>
                    <a:gd name="T16" fmla="*/ 81 w 402"/>
                    <a:gd name="T17" fmla="*/ 25 h 39"/>
                    <a:gd name="T18" fmla="*/ 87 w 402"/>
                    <a:gd name="T19" fmla="*/ 26 h 39"/>
                    <a:gd name="T20" fmla="*/ 95 w 402"/>
                    <a:gd name="T21" fmla="*/ 26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30 w 402"/>
                    <a:gd name="T27" fmla="*/ 33 h 39"/>
                    <a:gd name="T28" fmla="*/ 138 w 402"/>
                    <a:gd name="T29" fmla="*/ 35 h 39"/>
                    <a:gd name="T30" fmla="*/ 144 w 402"/>
                    <a:gd name="T31" fmla="*/ 35 h 39"/>
                    <a:gd name="T32" fmla="*/ 156 w 402"/>
                    <a:gd name="T33" fmla="*/ 38 h 39"/>
                    <a:gd name="T34" fmla="*/ 164 w 402"/>
                    <a:gd name="T35" fmla="*/ 38 h 39"/>
                    <a:gd name="T36" fmla="*/ 172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8 w 402"/>
                    <a:gd name="T45" fmla="*/ 38 h 39"/>
                    <a:gd name="T46" fmla="*/ 236 w 402"/>
                    <a:gd name="T47" fmla="*/ 38 h 39"/>
                    <a:gd name="T48" fmla="*/ 244 w 402"/>
                    <a:gd name="T49" fmla="*/ 38 h 39"/>
                    <a:gd name="T50" fmla="*/ 252 w 402"/>
                    <a:gd name="T51" fmla="*/ 38 h 39"/>
                    <a:gd name="T52" fmla="*/ 260 w 402"/>
                    <a:gd name="T53" fmla="*/ 38 h 39"/>
                    <a:gd name="T54" fmla="*/ 268 w 402"/>
                    <a:gd name="T55" fmla="*/ 35 h 39"/>
                    <a:gd name="T56" fmla="*/ 283 w 402"/>
                    <a:gd name="T57" fmla="*/ 35 h 39"/>
                    <a:gd name="T58" fmla="*/ 289 w 402"/>
                    <a:gd name="T59" fmla="*/ 35 h 39"/>
                    <a:gd name="T60" fmla="*/ 299 w 402"/>
                    <a:gd name="T61" fmla="*/ 33 h 39"/>
                    <a:gd name="T62" fmla="*/ 309 w 402"/>
                    <a:gd name="T63" fmla="*/ 33 h 39"/>
                    <a:gd name="T64" fmla="*/ 325 w 402"/>
                    <a:gd name="T65" fmla="*/ 33 h 39"/>
                    <a:gd name="T66" fmla="*/ 330 w 402"/>
                    <a:gd name="T67" fmla="*/ 31 h 39"/>
                    <a:gd name="T68" fmla="*/ 340 w 402"/>
                    <a:gd name="T69" fmla="*/ 31 h 39"/>
                    <a:gd name="T70" fmla="*/ 354 w 402"/>
                    <a:gd name="T71" fmla="*/ 26 h 39"/>
                    <a:gd name="T72" fmla="*/ 368 w 402"/>
                    <a:gd name="T73" fmla="*/ 25 h 39"/>
                    <a:gd name="T74" fmla="*/ 376 w 402"/>
                    <a:gd name="T75" fmla="*/ 21 h 39"/>
                    <a:gd name="T76" fmla="*/ 383 w 402"/>
                    <a:gd name="T77" fmla="*/ 17 h 39"/>
                    <a:gd name="T78" fmla="*/ 389 w 402"/>
                    <a:gd name="T79" fmla="*/ 13 h 39"/>
                    <a:gd name="T80" fmla="*/ 401 w 402"/>
                    <a:gd name="T81" fmla="*/ 7 h 39"/>
                    <a:gd name="T82" fmla="*/ 397 w 402"/>
                    <a:gd name="T83" fmla="*/ 0 h 39"/>
                    <a:gd name="T84" fmla="*/ 0 w 402"/>
                    <a:gd name="T85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2" h="39">
                      <a:moveTo>
                        <a:pt x="0" y="5"/>
                      </a:move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0" y="17"/>
                      </a:lnTo>
                      <a:lnTo>
                        <a:pt x="38" y="20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81" y="25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30" y="33"/>
                      </a:lnTo>
                      <a:lnTo>
                        <a:pt x="138" y="35"/>
                      </a:lnTo>
                      <a:lnTo>
                        <a:pt x="144" y="35"/>
                      </a:lnTo>
                      <a:lnTo>
                        <a:pt x="156" y="38"/>
                      </a:lnTo>
                      <a:lnTo>
                        <a:pt x="164" y="38"/>
                      </a:lnTo>
                      <a:lnTo>
                        <a:pt x="172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8" y="38"/>
                      </a:lnTo>
                      <a:lnTo>
                        <a:pt x="236" y="38"/>
                      </a:lnTo>
                      <a:lnTo>
                        <a:pt x="244" y="38"/>
                      </a:lnTo>
                      <a:lnTo>
                        <a:pt x="252" y="38"/>
                      </a:lnTo>
                      <a:lnTo>
                        <a:pt x="260" y="38"/>
                      </a:lnTo>
                      <a:lnTo>
                        <a:pt x="268" y="35"/>
                      </a:lnTo>
                      <a:lnTo>
                        <a:pt x="283" y="35"/>
                      </a:lnTo>
                      <a:lnTo>
                        <a:pt x="289" y="35"/>
                      </a:lnTo>
                      <a:lnTo>
                        <a:pt x="299" y="33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30" y="31"/>
                      </a:lnTo>
                      <a:lnTo>
                        <a:pt x="340" y="31"/>
                      </a:lnTo>
                      <a:lnTo>
                        <a:pt x="354" y="26"/>
                      </a:lnTo>
                      <a:lnTo>
                        <a:pt x="368" y="25"/>
                      </a:lnTo>
                      <a:lnTo>
                        <a:pt x="376" y="21"/>
                      </a:lnTo>
                      <a:lnTo>
                        <a:pt x="383" y="17"/>
                      </a:lnTo>
                      <a:lnTo>
                        <a:pt x="389" y="13"/>
                      </a:lnTo>
                      <a:lnTo>
                        <a:pt x="401" y="7"/>
                      </a:lnTo>
                      <a:lnTo>
                        <a:pt x="397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100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6 h 39"/>
                    <a:gd name="T2" fmla="*/ 8 w 402"/>
                    <a:gd name="T3" fmla="*/ 6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1 w 402"/>
                    <a:gd name="T9" fmla="*/ 16 h 39"/>
                    <a:gd name="T10" fmla="*/ 39 w 402"/>
                    <a:gd name="T11" fmla="*/ 20 h 39"/>
                    <a:gd name="T12" fmla="*/ 47 w 402"/>
                    <a:gd name="T13" fmla="*/ 22 h 39"/>
                    <a:gd name="T14" fmla="*/ 57 w 402"/>
                    <a:gd name="T15" fmla="*/ 22 h 39"/>
                    <a:gd name="T16" fmla="*/ 81 w 402"/>
                    <a:gd name="T17" fmla="*/ 24 h 39"/>
                    <a:gd name="T18" fmla="*/ 87 w 402"/>
                    <a:gd name="T19" fmla="*/ 28 h 39"/>
                    <a:gd name="T20" fmla="*/ 95 w 402"/>
                    <a:gd name="T21" fmla="*/ 28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29 w 402"/>
                    <a:gd name="T27" fmla="*/ 34 h 39"/>
                    <a:gd name="T28" fmla="*/ 137 w 402"/>
                    <a:gd name="T29" fmla="*/ 36 h 39"/>
                    <a:gd name="T30" fmla="*/ 145 w 402"/>
                    <a:gd name="T31" fmla="*/ 36 h 39"/>
                    <a:gd name="T32" fmla="*/ 155 w 402"/>
                    <a:gd name="T33" fmla="*/ 38 h 39"/>
                    <a:gd name="T34" fmla="*/ 163 w 402"/>
                    <a:gd name="T35" fmla="*/ 38 h 39"/>
                    <a:gd name="T36" fmla="*/ 171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9 w 402"/>
                    <a:gd name="T45" fmla="*/ 38 h 39"/>
                    <a:gd name="T46" fmla="*/ 237 w 402"/>
                    <a:gd name="T47" fmla="*/ 38 h 39"/>
                    <a:gd name="T48" fmla="*/ 245 w 402"/>
                    <a:gd name="T49" fmla="*/ 38 h 39"/>
                    <a:gd name="T50" fmla="*/ 253 w 402"/>
                    <a:gd name="T51" fmla="*/ 38 h 39"/>
                    <a:gd name="T52" fmla="*/ 261 w 402"/>
                    <a:gd name="T53" fmla="*/ 38 h 39"/>
                    <a:gd name="T54" fmla="*/ 269 w 402"/>
                    <a:gd name="T55" fmla="*/ 36 h 39"/>
                    <a:gd name="T56" fmla="*/ 283 w 402"/>
                    <a:gd name="T57" fmla="*/ 34 h 39"/>
                    <a:gd name="T58" fmla="*/ 289 w 402"/>
                    <a:gd name="T59" fmla="*/ 36 h 39"/>
                    <a:gd name="T60" fmla="*/ 299 w 402"/>
                    <a:gd name="T61" fmla="*/ 34 h 39"/>
                    <a:gd name="T62" fmla="*/ 309 w 402"/>
                    <a:gd name="T63" fmla="*/ 34 h 39"/>
                    <a:gd name="T64" fmla="*/ 325 w 402"/>
                    <a:gd name="T65" fmla="*/ 34 h 39"/>
                    <a:gd name="T66" fmla="*/ 331 w 402"/>
                    <a:gd name="T67" fmla="*/ 32 h 39"/>
                    <a:gd name="T68" fmla="*/ 339 w 402"/>
                    <a:gd name="T69" fmla="*/ 32 h 39"/>
                    <a:gd name="T70" fmla="*/ 355 w 402"/>
                    <a:gd name="T71" fmla="*/ 28 h 39"/>
                    <a:gd name="T72" fmla="*/ 367 w 402"/>
                    <a:gd name="T73" fmla="*/ 24 h 39"/>
                    <a:gd name="T74" fmla="*/ 375 w 402"/>
                    <a:gd name="T75" fmla="*/ 22 h 39"/>
                    <a:gd name="T76" fmla="*/ 383 w 402"/>
                    <a:gd name="T77" fmla="*/ 18 h 39"/>
                    <a:gd name="T78" fmla="*/ 389 w 402"/>
                    <a:gd name="T79" fmla="*/ 14 h 39"/>
                    <a:gd name="T80" fmla="*/ 401 w 402"/>
                    <a:gd name="T81" fmla="*/ 8 h 39"/>
                    <a:gd name="T82" fmla="*/ 397 w 402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2" h="39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1" y="16"/>
                      </a:lnTo>
                      <a:lnTo>
                        <a:pt x="39" y="20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81" y="24"/>
                      </a:lnTo>
                      <a:lnTo>
                        <a:pt x="87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29" y="34"/>
                      </a:lnTo>
                      <a:lnTo>
                        <a:pt x="137" y="36"/>
                      </a:lnTo>
                      <a:lnTo>
                        <a:pt x="145" y="36"/>
                      </a:lnTo>
                      <a:lnTo>
                        <a:pt x="155" y="38"/>
                      </a:lnTo>
                      <a:lnTo>
                        <a:pt x="163" y="38"/>
                      </a:lnTo>
                      <a:lnTo>
                        <a:pt x="171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9" y="38"/>
                      </a:lnTo>
                      <a:lnTo>
                        <a:pt x="237" y="38"/>
                      </a:lnTo>
                      <a:lnTo>
                        <a:pt x="245" y="38"/>
                      </a:lnTo>
                      <a:lnTo>
                        <a:pt x="253" y="38"/>
                      </a:lnTo>
                      <a:lnTo>
                        <a:pt x="261" y="38"/>
                      </a:lnTo>
                      <a:lnTo>
                        <a:pt x="269" y="36"/>
                      </a:lnTo>
                      <a:lnTo>
                        <a:pt x="283" y="34"/>
                      </a:lnTo>
                      <a:lnTo>
                        <a:pt x="289" y="36"/>
                      </a:lnTo>
                      <a:lnTo>
                        <a:pt x="299" y="34"/>
                      </a:lnTo>
                      <a:lnTo>
                        <a:pt x="309" y="34"/>
                      </a:lnTo>
                      <a:lnTo>
                        <a:pt x="325" y="34"/>
                      </a:lnTo>
                      <a:lnTo>
                        <a:pt x="331" y="32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4"/>
                      </a:lnTo>
                      <a:lnTo>
                        <a:pt x="375" y="22"/>
                      </a:lnTo>
                      <a:lnTo>
                        <a:pt x="383" y="18"/>
                      </a:lnTo>
                      <a:lnTo>
                        <a:pt x="389" y="14"/>
                      </a:lnTo>
                      <a:lnTo>
                        <a:pt x="401" y="8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3" name="Group 101"/>
              <p:cNvGrpSpPr>
                <a:grpSpLocks/>
              </p:cNvGrpSpPr>
              <p:nvPr/>
            </p:nvGrpSpPr>
            <p:grpSpPr bwMode="auto">
              <a:xfrm>
                <a:off x="2870" y="3604"/>
                <a:ext cx="394" cy="39"/>
                <a:chOff x="2870" y="3604"/>
                <a:chExt cx="394" cy="39"/>
              </a:xfrm>
            </p:grpSpPr>
            <p:sp>
              <p:nvSpPr>
                <p:cNvPr id="677" name="Freeform 102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3 h 39"/>
                    <a:gd name="T2" fmla="*/ 10 w 394"/>
                    <a:gd name="T3" fmla="*/ 7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7 h 39"/>
                    <a:gd name="T10" fmla="*/ 32 w 394"/>
                    <a:gd name="T11" fmla="*/ 20 h 39"/>
                    <a:gd name="T12" fmla="*/ 40 w 394"/>
                    <a:gd name="T13" fmla="*/ 23 h 39"/>
                    <a:gd name="T14" fmla="*/ 54 w 394"/>
                    <a:gd name="T15" fmla="*/ 23 h 39"/>
                    <a:gd name="T16" fmla="*/ 68 w 394"/>
                    <a:gd name="T17" fmla="*/ 25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1 h 39"/>
                    <a:gd name="T28" fmla="*/ 124 w 394"/>
                    <a:gd name="T29" fmla="*/ 35 h 39"/>
                    <a:gd name="T30" fmla="*/ 132 w 394"/>
                    <a:gd name="T31" fmla="*/ 35 h 39"/>
                    <a:gd name="T32" fmla="*/ 142 w 394"/>
                    <a:gd name="T33" fmla="*/ 38 h 39"/>
                    <a:gd name="T34" fmla="*/ 152 w 394"/>
                    <a:gd name="T35" fmla="*/ 38 h 39"/>
                    <a:gd name="T36" fmla="*/ 158 w 394"/>
                    <a:gd name="T37" fmla="*/ 38 h 39"/>
                    <a:gd name="T38" fmla="*/ 170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2 w 394"/>
                    <a:gd name="T47" fmla="*/ 38 h 39"/>
                    <a:gd name="T48" fmla="*/ 230 w 394"/>
                    <a:gd name="T49" fmla="*/ 38 h 39"/>
                    <a:gd name="T50" fmla="*/ 238 w 394"/>
                    <a:gd name="T51" fmla="*/ 38 h 39"/>
                    <a:gd name="T52" fmla="*/ 248 w 394"/>
                    <a:gd name="T53" fmla="*/ 38 h 39"/>
                    <a:gd name="T54" fmla="*/ 254 w 394"/>
                    <a:gd name="T55" fmla="*/ 35 h 39"/>
                    <a:gd name="T56" fmla="*/ 270 w 394"/>
                    <a:gd name="T57" fmla="*/ 35 h 39"/>
                    <a:gd name="T58" fmla="*/ 275 w 394"/>
                    <a:gd name="T59" fmla="*/ 35 h 39"/>
                    <a:gd name="T60" fmla="*/ 285 w 394"/>
                    <a:gd name="T61" fmla="*/ 31 h 39"/>
                    <a:gd name="T62" fmla="*/ 295 w 394"/>
                    <a:gd name="T63" fmla="*/ 31 h 39"/>
                    <a:gd name="T64" fmla="*/ 311 w 394"/>
                    <a:gd name="T65" fmla="*/ 31 h 39"/>
                    <a:gd name="T66" fmla="*/ 317 w 394"/>
                    <a:gd name="T67" fmla="*/ 31 h 39"/>
                    <a:gd name="T68" fmla="*/ 326 w 394"/>
                    <a:gd name="T69" fmla="*/ 31 h 39"/>
                    <a:gd name="T70" fmla="*/ 340 w 394"/>
                    <a:gd name="T71" fmla="*/ 28 h 39"/>
                    <a:gd name="T72" fmla="*/ 354 w 394"/>
                    <a:gd name="T73" fmla="*/ 25 h 39"/>
                    <a:gd name="T74" fmla="*/ 362 w 394"/>
                    <a:gd name="T75" fmla="*/ 21 h 39"/>
                    <a:gd name="T76" fmla="*/ 369 w 394"/>
                    <a:gd name="T77" fmla="*/ 18 h 39"/>
                    <a:gd name="T78" fmla="*/ 375 w 394"/>
                    <a:gd name="T79" fmla="*/ 13 h 39"/>
                    <a:gd name="T80" fmla="*/ 393 w 394"/>
                    <a:gd name="T81" fmla="*/ 5 h 39"/>
                    <a:gd name="T82" fmla="*/ 383 w 394"/>
                    <a:gd name="T83" fmla="*/ 0 h 39"/>
                    <a:gd name="T84" fmla="*/ 0 w 394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4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7"/>
                      </a:lnTo>
                      <a:lnTo>
                        <a:pt x="32" y="20"/>
                      </a:lnTo>
                      <a:lnTo>
                        <a:pt x="40" y="23"/>
                      </a:lnTo>
                      <a:lnTo>
                        <a:pt x="54" y="23"/>
                      </a:lnTo>
                      <a:lnTo>
                        <a:pt x="68" y="25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1"/>
                      </a:lnTo>
                      <a:lnTo>
                        <a:pt x="124" y="35"/>
                      </a:lnTo>
                      <a:lnTo>
                        <a:pt x="132" y="35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2" y="38"/>
                      </a:lnTo>
                      <a:lnTo>
                        <a:pt x="230" y="38"/>
                      </a:lnTo>
                      <a:lnTo>
                        <a:pt x="238" y="38"/>
                      </a:lnTo>
                      <a:lnTo>
                        <a:pt x="248" y="38"/>
                      </a:lnTo>
                      <a:lnTo>
                        <a:pt x="254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85" y="31"/>
                      </a:lnTo>
                      <a:lnTo>
                        <a:pt x="295" y="31"/>
                      </a:lnTo>
                      <a:lnTo>
                        <a:pt x="311" y="31"/>
                      </a:lnTo>
                      <a:lnTo>
                        <a:pt x="317" y="31"/>
                      </a:lnTo>
                      <a:lnTo>
                        <a:pt x="326" y="31"/>
                      </a:lnTo>
                      <a:lnTo>
                        <a:pt x="340" y="28"/>
                      </a:lnTo>
                      <a:lnTo>
                        <a:pt x="354" y="25"/>
                      </a:lnTo>
                      <a:lnTo>
                        <a:pt x="362" y="21"/>
                      </a:lnTo>
                      <a:lnTo>
                        <a:pt x="369" y="18"/>
                      </a:lnTo>
                      <a:lnTo>
                        <a:pt x="375" y="13"/>
                      </a:lnTo>
                      <a:lnTo>
                        <a:pt x="393" y="5"/>
                      </a:lnTo>
                      <a:lnTo>
                        <a:pt x="38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103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2 h 39"/>
                    <a:gd name="T2" fmla="*/ 10 w 394"/>
                    <a:gd name="T3" fmla="*/ 6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6 h 39"/>
                    <a:gd name="T10" fmla="*/ 33 w 394"/>
                    <a:gd name="T11" fmla="*/ 20 h 39"/>
                    <a:gd name="T12" fmla="*/ 41 w 394"/>
                    <a:gd name="T13" fmla="*/ 24 h 39"/>
                    <a:gd name="T14" fmla="*/ 55 w 394"/>
                    <a:gd name="T15" fmla="*/ 24 h 39"/>
                    <a:gd name="T16" fmla="*/ 67 w 394"/>
                    <a:gd name="T17" fmla="*/ 24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2 h 39"/>
                    <a:gd name="T28" fmla="*/ 125 w 394"/>
                    <a:gd name="T29" fmla="*/ 36 h 39"/>
                    <a:gd name="T30" fmla="*/ 133 w 394"/>
                    <a:gd name="T31" fmla="*/ 36 h 39"/>
                    <a:gd name="T32" fmla="*/ 143 w 394"/>
                    <a:gd name="T33" fmla="*/ 38 h 39"/>
                    <a:gd name="T34" fmla="*/ 151 w 394"/>
                    <a:gd name="T35" fmla="*/ 38 h 39"/>
                    <a:gd name="T36" fmla="*/ 159 w 394"/>
                    <a:gd name="T37" fmla="*/ 38 h 39"/>
                    <a:gd name="T38" fmla="*/ 169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3 w 394"/>
                    <a:gd name="T47" fmla="*/ 38 h 39"/>
                    <a:gd name="T48" fmla="*/ 231 w 394"/>
                    <a:gd name="T49" fmla="*/ 38 h 39"/>
                    <a:gd name="T50" fmla="*/ 239 w 394"/>
                    <a:gd name="T51" fmla="*/ 38 h 39"/>
                    <a:gd name="T52" fmla="*/ 247 w 394"/>
                    <a:gd name="T53" fmla="*/ 38 h 39"/>
                    <a:gd name="T54" fmla="*/ 255 w 394"/>
                    <a:gd name="T55" fmla="*/ 36 h 39"/>
                    <a:gd name="T56" fmla="*/ 271 w 394"/>
                    <a:gd name="T57" fmla="*/ 34 h 39"/>
                    <a:gd name="T58" fmla="*/ 275 w 394"/>
                    <a:gd name="T59" fmla="*/ 36 h 39"/>
                    <a:gd name="T60" fmla="*/ 287 w 394"/>
                    <a:gd name="T61" fmla="*/ 32 h 39"/>
                    <a:gd name="T62" fmla="*/ 295 w 394"/>
                    <a:gd name="T63" fmla="*/ 32 h 39"/>
                    <a:gd name="T64" fmla="*/ 311 w 394"/>
                    <a:gd name="T65" fmla="*/ 32 h 39"/>
                    <a:gd name="T66" fmla="*/ 317 w 394"/>
                    <a:gd name="T67" fmla="*/ 32 h 39"/>
                    <a:gd name="T68" fmla="*/ 327 w 394"/>
                    <a:gd name="T69" fmla="*/ 32 h 39"/>
                    <a:gd name="T70" fmla="*/ 341 w 394"/>
                    <a:gd name="T71" fmla="*/ 28 h 39"/>
                    <a:gd name="T72" fmla="*/ 353 w 394"/>
                    <a:gd name="T73" fmla="*/ 24 h 39"/>
                    <a:gd name="T74" fmla="*/ 361 w 394"/>
                    <a:gd name="T75" fmla="*/ 22 h 39"/>
                    <a:gd name="T76" fmla="*/ 369 w 394"/>
                    <a:gd name="T77" fmla="*/ 18 h 39"/>
                    <a:gd name="T78" fmla="*/ 375 w 394"/>
                    <a:gd name="T79" fmla="*/ 12 h 39"/>
                    <a:gd name="T80" fmla="*/ 393 w 394"/>
                    <a:gd name="T81" fmla="*/ 4 h 39"/>
                    <a:gd name="T82" fmla="*/ 385 w 394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4" h="39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2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3" y="38"/>
                      </a:lnTo>
                      <a:lnTo>
                        <a:pt x="231" y="38"/>
                      </a:lnTo>
                      <a:lnTo>
                        <a:pt x="239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5" y="36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11" y="32"/>
                      </a:lnTo>
                      <a:lnTo>
                        <a:pt x="317" y="32"/>
                      </a:lnTo>
                      <a:lnTo>
                        <a:pt x="327" y="32"/>
                      </a:lnTo>
                      <a:lnTo>
                        <a:pt x="341" y="28"/>
                      </a:lnTo>
                      <a:lnTo>
                        <a:pt x="353" y="24"/>
                      </a:lnTo>
                      <a:lnTo>
                        <a:pt x="361" y="22"/>
                      </a:lnTo>
                      <a:lnTo>
                        <a:pt x="369" y="18"/>
                      </a:lnTo>
                      <a:lnTo>
                        <a:pt x="375" y="12"/>
                      </a:lnTo>
                      <a:lnTo>
                        <a:pt x="393" y="4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4" name="Group 673"/>
              <p:cNvGrpSpPr>
                <a:grpSpLocks/>
              </p:cNvGrpSpPr>
              <p:nvPr/>
            </p:nvGrpSpPr>
            <p:grpSpPr bwMode="auto">
              <a:xfrm>
                <a:off x="2870" y="3576"/>
                <a:ext cx="390" cy="39"/>
                <a:chOff x="2870" y="3576"/>
                <a:chExt cx="390" cy="39"/>
              </a:xfrm>
            </p:grpSpPr>
            <p:sp>
              <p:nvSpPr>
                <p:cNvPr id="675" name="Freeform 674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3 h 39"/>
                    <a:gd name="T2" fmla="*/ 10 w 390"/>
                    <a:gd name="T3" fmla="*/ 7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4 w 390"/>
                    <a:gd name="T9" fmla="*/ 17 h 39"/>
                    <a:gd name="T10" fmla="*/ 32 w 390"/>
                    <a:gd name="T11" fmla="*/ 20 h 39"/>
                    <a:gd name="T12" fmla="*/ 40 w 390"/>
                    <a:gd name="T13" fmla="*/ 25 h 39"/>
                    <a:gd name="T14" fmla="*/ 56 w 390"/>
                    <a:gd name="T15" fmla="*/ 25 h 39"/>
                    <a:gd name="T16" fmla="*/ 68 w 390"/>
                    <a:gd name="T17" fmla="*/ 25 h 39"/>
                    <a:gd name="T18" fmla="*/ 75 w 390"/>
                    <a:gd name="T19" fmla="*/ 26 h 39"/>
                    <a:gd name="T20" fmla="*/ 83 w 390"/>
                    <a:gd name="T21" fmla="*/ 26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3 h 39"/>
                    <a:gd name="T28" fmla="*/ 124 w 390"/>
                    <a:gd name="T29" fmla="*/ 35 h 39"/>
                    <a:gd name="T30" fmla="*/ 134 w 390"/>
                    <a:gd name="T31" fmla="*/ 35 h 39"/>
                    <a:gd name="T32" fmla="*/ 144 w 390"/>
                    <a:gd name="T33" fmla="*/ 38 h 39"/>
                    <a:gd name="T34" fmla="*/ 152 w 390"/>
                    <a:gd name="T35" fmla="*/ 38 h 39"/>
                    <a:gd name="T36" fmla="*/ 160 w 390"/>
                    <a:gd name="T37" fmla="*/ 38 h 39"/>
                    <a:gd name="T38" fmla="*/ 170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4 w 390"/>
                    <a:gd name="T47" fmla="*/ 38 h 39"/>
                    <a:gd name="T48" fmla="*/ 232 w 390"/>
                    <a:gd name="T49" fmla="*/ 38 h 39"/>
                    <a:gd name="T50" fmla="*/ 240 w 390"/>
                    <a:gd name="T51" fmla="*/ 38 h 39"/>
                    <a:gd name="T52" fmla="*/ 248 w 390"/>
                    <a:gd name="T53" fmla="*/ 38 h 39"/>
                    <a:gd name="T54" fmla="*/ 256 w 390"/>
                    <a:gd name="T55" fmla="*/ 35 h 39"/>
                    <a:gd name="T56" fmla="*/ 271 w 390"/>
                    <a:gd name="T57" fmla="*/ 35 h 39"/>
                    <a:gd name="T58" fmla="*/ 277 w 390"/>
                    <a:gd name="T59" fmla="*/ 35 h 39"/>
                    <a:gd name="T60" fmla="*/ 287 w 390"/>
                    <a:gd name="T61" fmla="*/ 33 h 39"/>
                    <a:gd name="T62" fmla="*/ 297 w 390"/>
                    <a:gd name="T63" fmla="*/ 33 h 39"/>
                    <a:gd name="T64" fmla="*/ 313 w 390"/>
                    <a:gd name="T65" fmla="*/ 33 h 39"/>
                    <a:gd name="T66" fmla="*/ 318 w 390"/>
                    <a:gd name="T67" fmla="*/ 31 h 39"/>
                    <a:gd name="T68" fmla="*/ 328 w 390"/>
                    <a:gd name="T69" fmla="*/ 31 h 39"/>
                    <a:gd name="T70" fmla="*/ 342 w 390"/>
                    <a:gd name="T71" fmla="*/ 26 h 39"/>
                    <a:gd name="T72" fmla="*/ 356 w 390"/>
                    <a:gd name="T73" fmla="*/ 25 h 39"/>
                    <a:gd name="T74" fmla="*/ 364 w 390"/>
                    <a:gd name="T75" fmla="*/ 21 h 39"/>
                    <a:gd name="T76" fmla="*/ 371 w 390"/>
                    <a:gd name="T77" fmla="*/ 17 h 39"/>
                    <a:gd name="T78" fmla="*/ 377 w 390"/>
                    <a:gd name="T79" fmla="*/ 13 h 39"/>
                    <a:gd name="T80" fmla="*/ 389 w 390"/>
                    <a:gd name="T81" fmla="*/ 7 h 39"/>
                    <a:gd name="T82" fmla="*/ 385 w 390"/>
                    <a:gd name="T83" fmla="*/ 0 h 39"/>
                    <a:gd name="T84" fmla="*/ 0 w 390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0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4" y="17"/>
                      </a:lnTo>
                      <a:lnTo>
                        <a:pt x="32" y="20"/>
                      </a:lnTo>
                      <a:lnTo>
                        <a:pt x="40" y="25"/>
                      </a:lnTo>
                      <a:lnTo>
                        <a:pt x="56" y="25"/>
                      </a:lnTo>
                      <a:lnTo>
                        <a:pt x="68" y="25"/>
                      </a:lnTo>
                      <a:lnTo>
                        <a:pt x="75" y="26"/>
                      </a:lnTo>
                      <a:lnTo>
                        <a:pt x="83" y="26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3"/>
                      </a:lnTo>
                      <a:lnTo>
                        <a:pt x="124" y="35"/>
                      </a:lnTo>
                      <a:lnTo>
                        <a:pt x="134" y="35"/>
                      </a:lnTo>
                      <a:lnTo>
                        <a:pt x="144" y="38"/>
                      </a:lnTo>
                      <a:lnTo>
                        <a:pt x="152" y="38"/>
                      </a:lnTo>
                      <a:lnTo>
                        <a:pt x="160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4" y="38"/>
                      </a:lnTo>
                      <a:lnTo>
                        <a:pt x="232" y="38"/>
                      </a:lnTo>
                      <a:lnTo>
                        <a:pt x="240" y="38"/>
                      </a:lnTo>
                      <a:lnTo>
                        <a:pt x="248" y="38"/>
                      </a:lnTo>
                      <a:lnTo>
                        <a:pt x="256" y="35"/>
                      </a:lnTo>
                      <a:lnTo>
                        <a:pt x="271" y="35"/>
                      </a:lnTo>
                      <a:lnTo>
                        <a:pt x="277" y="35"/>
                      </a:lnTo>
                      <a:lnTo>
                        <a:pt x="287" y="33"/>
                      </a:lnTo>
                      <a:lnTo>
                        <a:pt x="297" y="33"/>
                      </a:lnTo>
                      <a:lnTo>
                        <a:pt x="313" y="33"/>
                      </a:lnTo>
                      <a:lnTo>
                        <a:pt x="318" y="31"/>
                      </a:lnTo>
                      <a:lnTo>
                        <a:pt x="328" y="31"/>
                      </a:lnTo>
                      <a:lnTo>
                        <a:pt x="342" y="26"/>
                      </a:lnTo>
                      <a:lnTo>
                        <a:pt x="356" y="25"/>
                      </a:lnTo>
                      <a:lnTo>
                        <a:pt x="364" y="21"/>
                      </a:lnTo>
                      <a:lnTo>
                        <a:pt x="371" y="17"/>
                      </a:lnTo>
                      <a:lnTo>
                        <a:pt x="377" y="13"/>
                      </a:lnTo>
                      <a:lnTo>
                        <a:pt x="389" y="7"/>
                      </a:lnTo>
                      <a:lnTo>
                        <a:pt x="38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4 h 39"/>
                    <a:gd name="T2" fmla="*/ 10 w 390"/>
                    <a:gd name="T3" fmla="*/ 6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5 w 390"/>
                    <a:gd name="T9" fmla="*/ 16 h 39"/>
                    <a:gd name="T10" fmla="*/ 33 w 390"/>
                    <a:gd name="T11" fmla="*/ 20 h 39"/>
                    <a:gd name="T12" fmla="*/ 41 w 390"/>
                    <a:gd name="T13" fmla="*/ 24 h 39"/>
                    <a:gd name="T14" fmla="*/ 55 w 390"/>
                    <a:gd name="T15" fmla="*/ 24 h 39"/>
                    <a:gd name="T16" fmla="*/ 69 w 390"/>
                    <a:gd name="T17" fmla="*/ 24 h 39"/>
                    <a:gd name="T18" fmla="*/ 75 w 390"/>
                    <a:gd name="T19" fmla="*/ 28 h 39"/>
                    <a:gd name="T20" fmla="*/ 83 w 390"/>
                    <a:gd name="T21" fmla="*/ 28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4 h 39"/>
                    <a:gd name="T28" fmla="*/ 125 w 390"/>
                    <a:gd name="T29" fmla="*/ 36 h 39"/>
                    <a:gd name="T30" fmla="*/ 133 w 390"/>
                    <a:gd name="T31" fmla="*/ 36 h 39"/>
                    <a:gd name="T32" fmla="*/ 143 w 390"/>
                    <a:gd name="T33" fmla="*/ 38 h 39"/>
                    <a:gd name="T34" fmla="*/ 151 w 390"/>
                    <a:gd name="T35" fmla="*/ 38 h 39"/>
                    <a:gd name="T36" fmla="*/ 159 w 390"/>
                    <a:gd name="T37" fmla="*/ 38 h 39"/>
                    <a:gd name="T38" fmla="*/ 169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5 w 390"/>
                    <a:gd name="T47" fmla="*/ 38 h 39"/>
                    <a:gd name="T48" fmla="*/ 233 w 390"/>
                    <a:gd name="T49" fmla="*/ 38 h 39"/>
                    <a:gd name="T50" fmla="*/ 241 w 390"/>
                    <a:gd name="T51" fmla="*/ 38 h 39"/>
                    <a:gd name="T52" fmla="*/ 247 w 390"/>
                    <a:gd name="T53" fmla="*/ 38 h 39"/>
                    <a:gd name="T54" fmla="*/ 255 w 390"/>
                    <a:gd name="T55" fmla="*/ 36 h 39"/>
                    <a:gd name="T56" fmla="*/ 271 w 390"/>
                    <a:gd name="T57" fmla="*/ 34 h 39"/>
                    <a:gd name="T58" fmla="*/ 277 w 390"/>
                    <a:gd name="T59" fmla="*/ 36 h 39"/>
                    <a:gd name="T60" fmla="*/ 287 w 390"/>
                    <a:gd name="T61" fmla="*/ 34 h 39"/>
                    <a:gd name="T62" fmla="*/ 297 w 390"/>
                    <a:gd name="T63" fmla="*/ 34 h 39"/>
                    <a:gd name="T64" fmla="*/ 313 w 390"/>
                    <a:gd name="T65" fmla="*/ 34 h 39"/>
                    <a:gd name="T66" fmla="*/ 319 w 390"/>
                    <a:gd name="T67" fmla="*/ 32 h 39"/>
                    <a:gd name="T68" fmla="*/ 327 w 390"/>
                    <a:gd name="T69" fmla="*/ 32 h 39"/>
                    <a:gd name="T70" fmla="*/ 343 w 390"/>
                    <a:gd name="T71" fmla="*/ 28 h 39"/>
                    <a:gd name="T72" fmla="*/ 355 w 390"/>
                    <a:gd name="T73" fmla="*/ 24 h 39"/>
                    <a:gd name="T74" fmla="*/ 363 w 390"/>
                    <a:gd name="T75" fmla="*/ 22 h 39"/>
                    <a:gd name="T76" fmla="*/ 371 w 390"/>
                    <a:gd name="T77" fmla="*/ 18 h 39"/>
                    <a:gd name="T78" fmla="*/ 377 w 390"/>
                    <a:gd name="T79" fmla="*/ 14 h 39"/>
                    <a:gd name="T80" fmla="*/ 389 w 390"/>
                    <a:gd name="T81" fmla="*/ 8 h 39"/>
                    <a:gd name="T82" fmla="*/ 385 w 390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0" h="39">
                      <a:moveTo>
                        <a:pt x="0" y="4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9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4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5" y="38"/>
                      </a:lnTo>
                      <a:lnTo>
                        <a:pt x="233" y="38"/>
                      </a:lnTo>
                      <a:lnTo>
                        <a:pt x="241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7" y="36"/>
                      </a:lnTo>
                      <a:lnTo>
                        <a:pt x="287" y="34"/>
                      </a:lnTo>
                      <a:lnTo>
                        <a:pt x="297" y="34"/>
                      </a:lnTo>
                      <a:lnTo>
                        <a:pt x="313" y="34"/>
                      </a:lnTo>
                      <a:lnTo>
                        <a:pt x="319" y="32"/>
                      </a:lnTo>
                      <a:lnTo>
                        <a:pt x="327" y="32"/>
                      </a:lnTo>
                      <a:lnTo>
                        <a:pt x="343" y="28"/>
                      </a:lnTo>
                      <a:lnTo>
                        <a:pt x="355" y="24"/>
                      </a:lnTo>
                      <a:lnTo>
                        <a:pt x="363" y="22"/>
                      </a:lnTo>
                      <a:lnTo>
                        <a:pt x="371" y="18"/>
                      </a:lnTo>
                      <a:lnTo>
                        <a:pt x="377" y="14"/>
                      </a:lnTo>
                      <a:lnTo>
                        <a:pt x="389" y="8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8" name="Group 107"/>
            <p:cNvGrpSpPr>
              <a:grpSpLocks/>
            </p:cNvGrpSpPr>
            <p:nvPr/>
          </p:nvGrpSpPr>
          <p:grpSpPr bwMode="auto">
            <a:xfrm>
              <a:off x="3505200" y="5432425"/>
              <a:ext cx="1143000" cy="1390650"/>
              <a:chOff x="2208" y="3422"/>
              <a:chExt cx="720" cy="876"/>
            </a:xfrm>
          </p:grpSpPr>
          <p:sp>
            <p:nvSpPr>
              <p:cNvPr id="661" name="Freeform 108" descr="90%"/>
              <p:cNvSpPr>
                <a:spLocks/>
              </p:cNvSpPr>
              <p:nvPr/>
            </p:nvSpPr>
            <p:spPr bwMode="auto">
              <a:xfrm>
                <a:off x="2208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8 w 720"/>
                  <a:gd name="T27" fmla="*/ 479 h 876"/>
                  <a:gd name="T28" fmla="*/ 672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8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90">
                <a:fgClr>
                  <a:srgbClr val="FF003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2" name="Group 109"/>
              <p:cNvGrpSpPr>
                <a:grpSpLocks/>
              </p:cNvGrpSpPr>
              <p:nvPr/>
            </p:nvGrpSpPr>
            <p:grpSpPr bwMode="auto">
              <a:xfrm>
                <a:off x="2342" y="3570"/>
                <a:ext cx="463" cy="43"/>
                <a:chOff x="2342" y="3570"/>
                <a:chExt cx="463" cy="43"/>
              </a:xfrm>
            </p:grpSpPr>
            <p:sp>
              <p:nvSpPr>
                <p:cNvPr id="669" name="Freeform 110" descr="90%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111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3" name="Group 112"/>
              <p:cNvGrpSpPr>
                <a:grpSpLocks/>
              </p:cNvGrpSpPr>
              <p:nvPr/>
            </p:nvGrpSpPr>
            <p:grpSpPr bwMode="auto">
              <a:xfrm>
                <a:off x="2348" y="3542"/>
                <a:ext cx="457" cy="43"/>
                <a:chOff x="2348" y="3542"/>
                <a:chExt cx="457" cy="43"/>
              </a:xfrm>
            </p:grpSpPr>
            <p:sp>
              <p:nvSpPr>
                <p:cNvPr id="667" name="Freeform 113" descr="90%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3 h 43"/>
                    <a:gd name="T2" fmla="*/ 12 w 457"/>
                    <a:gd name="T3" fmla="*/ 7 h 43"/>
                    <a:gd name="T4" fmla="*/ 14 w 457"/>
                    <a:gd name="T5" fmla="*/ 8 h 43"/>
                    <a:gd name="T6" fmla="*/ 20 w 457"/>
                    <a:gd name="T7" fmla="*/ 12 h 43"/>
                    <a:gd name="T8" fmla="*/ 29 w 457"/>
                    <a:gd name="T9" fmla="*/ 18 h 43"/>
                    <a:gd name="T10" fmla="*/ 39 w 457"/>
                    <a:gd name="T11" fmla="*/ 22 h 43"/>
                    <a:gd name="T12" fmla="*/ 47 w 457"/>
                    <a:gd name="T13" fmla="*/ 25 h 43"/>
                    <a:gd name="T14" fmla="*/ 65 w 457"/>
                    <a:gd name="T15" fmla="*/ 25 h 43"/>
                    <a:gd name="T16" fmla="*/ 79 w 457"/>
                    <a:gd name="T17" fmla="*/ 27 h 43"/>
                    <a:gd name="T18" fmla="*/ 88 w 457"/>
                    <a:gd name="T19" fmla="*/ 30 h 43"/>
                    <a:gd name="T20" fmla="*/ 96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5 h 43"/>
                    <a:gd name="T28" fmla="*/ 145 w 457"/>
                    <a:gd name="T29" fmla="*/ 39 h 43"/>
                    <a:gd name="T30" fmla="*/ 155 w 457"/>
                    <a:gd name="T31" fmla="*/ 39 h 43"/>
                    <a:gd name="T32" fmla="*/ 167 w 457"/>
                    <a:gd name="T33" fmla="*/ 42 h 43"/>
                    <a:gd name="T34" fmla="*/ 175 w 457"/>
                    <a:gd name="T35" fmla="*/ 42 h 43"/>
                    <a:gd name="T36" fmla="*/ 185 w 457"/>
                    <a:gd name="T37" fmla="*/ 42 h 43"/>
                    <a:gd name="T38" fmla="*/ 197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59 w 457"/>
                    <a:gd name="T47" fmla="*/ 42 h 43"/>
                    <a:gd name="T48" fmla="*/ 269 w 457"/>
                    <a:gd name="T49" fmla="*/ 42 h 43"/>
                    <a:gd name="T50" fmla="*/ 277 w 457"/>
                    <a:gd name="T51" fmla="*/ 42 h 43"/>
                    <a:gd name="T52" fmla="*/ 287 w 457"/>
                    <a:gd name="T53" fmla="*/ 42 h 43"/>
                    <a:gd name="T54" fmla="*/ 295 w 457"/>
                    <a:gd name="T55" fmla="*/ 39 h 43"/>
                    <a:gd name="T56" fmla="*/ 314 w 457"/>
                    <a:gd name="T57" fmla="*/ 39 h 43"/>
                    <a:gd name="T58" fmla="*/ 320 w 457"/>
                    <a:gd name="T59" fmla="*/ 39 h 43"/>
                    <a:gd name="T60" fmla="*/ 332 w 457"/>
                    <a:gd name="T61" fmla="*/ 35 h 43"/>
                    <a:gd name="T62" fmla="*/ 342 w 457"/>
                    <a:gd name="T63" fmla="*/ 35 h 43"/>
                    <a:gd name="T64" fmla="*/ 362 w 457"/>
                    <a:gd name="T65" fmla="*/ 35 h 43"/>
                    <a:gd name="T66" fmla="*/ 368 w 457"/>
                    <a:gd name="T67" fmla="*/ 35 h 43"/>
                    <a:gd name="T68" fmla="*/ 379 w 457"/>
                    <a:gd name="T69" fmla="*/ 34 h 43"/>
                    <a:gd name="T70" fmla="*/ 395 w 457"/>
                    <a:gd name="T71" fmla="*/ 30 h 43"/>
                    <a:gd name="T72" fmla="*/ 411 w 457"/>
                    <a:gd name="T73" fmla="*/ 27 h 43"/>
                    <a:gd name="T74" fmla="*/ 419 w 457"/>
                    <a:gd name="T75" fmla="*/ 24 h 43"/>
                    <a:gd name="T76" fmla="*/ 428 w 457"/>
                    <a:gd name="T77" fmla="*/ 18 h 43"/>
                    <a:gd name="T78" fmla="*/ 434 w 457"/>
                    <a:gd name="T79" fmla="*/ 13 h 43"/>
                    <a:gd name="T80" fmla="*/ 456 w 457"/>
                    <a:gd name="T81" fmla="*/ 5 h 43"/>
                    <a:gd name="T82" fmla="*/ 446 w 457"/>
                    <a:gd name="T83" fmla="*/ 0 h 43"/>
                    <a:gd name="T84" fmla="*/ 0 w 457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7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4" y="39"/>
                      </a:lnTo>
                      <a:lnTo>
                        <a:pt x="320" y="39"/>
                      </a:lnTo>
                      <a:lnTo>
                        <a:pt x="332" y="35"/>
                      </a:lnTo>
                      <a:lnTo>
                        <a:pt x="342" y="35"/>
                      </a:lnTo>
                      <a:lnTo>
                        <a:pt x="362" y="35"/>
                      </a:lnTo>
                      <a:lnTo>
                        <a:pt x="368" y="35"/>
                      </a:lnTo>
                      <a:lnTo>
                        <a:pt x="379" y="34"/>
                      </a:lnTo>
                      <a:lnTo>
                        <a:pt x="395" y="30"/>
                      </a:lnTo>
                      <a:lnTo>
                        <a:pt x="411" y="27"/>
                      </a:lnTo>
                      <a:lnTo>
                        <a:pt x="419" y="24"/>
                      </a:lnTo>
                      <a:lnTo>
                        <a:pt x="428" y="18"/>
                      </a:lnTo>
                      <a:lnTo>
                        <a:pt x="434" y="13"/>
                      </a:lnTo>
                      <a:lnTo>
                        <a:pt x="456" y="5"/>
                      </a:lnTo>
                      <a:lnTo>
                        <a:pt x="446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114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4 h 43"/>
                    <a:gd name="T2" fmla="*/ 12 w 457"/>
                    <a:gd name="T3" fmla="*/ 8 h 43"/>
                    <a:gd name="T4" fmla="*/ 14 w 457"/>
                    <a:gd name="T5" fmla="*/ 10 h 43"/>
                    <a:gd name="T6" fmla="*/ 20 w 457"/>
                    <a:gd name="T7" fmla="*/ 12 h 43"/>
                    <a:gd name="T8" fmla="*/ 30 w 457"/>
                    <a:gd name="T9" fmla="*/ 18 h 43"/>
                    <a:gd name="T10" fmla="*/ 40 w 457"/>
                    <a:gd name="T11" fmla="*/ 22 h 43"/>
                    <a:gd name="T12" fmla="*/ 48 w 457"/>
                    <a:gd name="T13" fmla="*/ 26 h 43"/>
                    <a:gd name="T14" fmla="*/ 64 w 457"/>
                    <a:gd name="T15" fmla="*/ 26 h 43"/>
                    <a:gd name="T16" fmla="*/ 80 w 457"/>
                    <a:gd name="T17" fmla="*/ 28 h 43"/>
                    <a:gd name="T18" fmla="*/ 88 w 457"/>
                    <a:gd name="T19" fmla="*/ 30 h 43"/>
                    <a:gd name="T20" fmla="*/ 98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6 h 43"/>
                    <a:gd name="T28" fmla="*/ 146 w 457"/>
                    <a:gd name="T29" fmla="*/ 40 h 43"/>
                    <a:gd name="T30" fmla="*/ 154 w 457"/>
                    <a:gd name="T31" fmla="*/ 40 h 43"/>
                    <a:gd name="T32" fmla="*/ 166 w 457"/>
                    <a:gd name="T33" fmla="*/ 42 h 43"/>
                    <a:gd name="T34" fmla="*/ 176 w 457"/>
                    <a:gd name="T35" fmla="*/ 42 h 43"/>
                    <a:gd name="T36" fmla="*/ 184 w 457"/>
                    <a:gd name="T37" fmla="*/ 42 h 43"/>
                    <a:gd name="T38" fmla="*/ 196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60 w 457"/>
                    <a:gd name="T47" fmla="*/ 42 h 43"/>
                    <a:gd name="T48" fmla="*/ 268 w 457"/>
                    <a:gd name="T49" fmla="*/ 42 h 43"/>
                    <a:gd name="T50" fmla="*/ 278 w 457"/>
                    <a:gd name="T51" fmla="*/ 42 h 43"/>
                    <a:gd name="T52" fmla="*/ 286 w 457"/>
                    <a:gd name="T53" fmla="*/ 42 h 43"/>
                    <a:gd name="T54" fmla="*/ 296 w 457"/>
                    <a:gd name="T55" fmla="*/ 40 h 43"/>
                    <a:gd name="T56" fmla="*/ 314 w 457"/>
                    <a:gd name="T57" fmla="*/ 38 h 43"/>
                    <a:gd name="T58" fmla="*/ 320 w 457"/>
                    <a:gd name="T59" fmla="*/ 40 h 43"/>
                    <a:gd name="T60" fmla="*/ 332 w 457"/>
                    <a:gd name="T61" fmla="*/ 36 h 43"/>
                    <a:gd name="T62" fmla="*/ 342 w 457"/>
                    <a:gd name="T63" fmla="*/ 36 h 43"/>
                    <a:gd name="T64" fmla="*/ 360 w 457"/>
                    <a:gd name="T65" fmla="*/ 36 h 43"/>
                    <a:gd name="T66" fmla="*/ 368 w 457"/>
                    <a:gd name="T67" fmla="*/ 36 h 43"/>
                    <a:gd name="T68" fmla="*/ 378 w 457"/>
                    <a:gd name="T69" fmla="*/ 34 h 43"/>
                    <a:gd name="T70" fmla="*/ 396 w 457"/>
                    <a:gd name="T71" fmla="*/ 30 h 43"/>
                    <a:gd name="T72" fmla="*/ 410 w 457"/>
                    <a:gd name="T73" fmla="*/ 28 h 43"/>
                    <a:gd name="T74" fmla="*/ 418 w 457"/>
                    <a:gd name="T75" fmla="*/ 24 h 43"/>
                    <a:gd name="T76" fmla="*/ 428 w 457"/>
                    <a:gd name="T77" fmla="*/ 20 h 43"/>
                    <a:gd name="T78" fmla="*/ 434 w 457"/>
                    <a:gd name="T79" fmla="*/ 14 h 43"/>
                    <a:gd name="T80" fmla="*/ 456 w 457"/>
                    <a:gd name="T81" fmla="*/ 6 h 43"/>
                    <a:gd name="T82" fmla="*/ 446 w 457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7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56" y="6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4" name="Group 663"/>
              <p:cNvGrpSpPr>
                <a:grpSpLocks/>
              </p:cNvGrpSpPr>
              <p:nvPr/>
            </p:nvGrpSpPr>
            <p:grpSpPr bwMode="auto">
              <a:xfrm>
                <a:off x="2350" y="3512"/>
                <a:ext cx="449" cy="43"/>
                <a:chOff x="2350" y="3512"/>
                <a:chExt cx="449" cy="43"/>
              </a:xfrm>
            </p:grpSpPr>
            <p:sp>
              <p:nvSpPr>
                <p:cNvPr id="665" name="Freeform 664" descr="90%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9" name="Group 118"/>
            <p:cNvGrpSpPr>
              <a:grpSpLocks/>
            </p:cNvGrpSpPr>
            <p:nvPr/>
          </p:nvGrpSpPr>
          <p:grpSpPr bwMode="auto">
            <a:xfrm>
              <a:off x="4722813" y="5432425"/>
              <a:ext cx="1144587" cy="1390650"/>
              <a:chOff x="2975" y="3422"/>
              <a:chExt cx="721" cy="876"/>
            </a:xfrm>
          </p:grpSpPr>
          <p:sp>
            <p:nvSpPr>
              <p:cNvPr id="651" name="Freeform 119" descr="70%"/>
              <p:cNvSpPr>
                <a:spLocks/>
              </p:cNvSpPr>
              <p:nvPr/>
            </p:nvSpPr>
            <p:spPr bwMode="auto">
              <a:xfrm>
                <a:off x="2975" y="3422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7 h 876"/>
                  <a:gd name="T26" fmla="*/ 648 w 721"/>
                  <a:gd name="T27" fmla="*/ 479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3 h 876"/>
                  <a:gd name="T66" fmla="*/ 108 w 721"/>
                  <a:gd name="T67" fmla="*/ 431 h 876"/>
                  <a:gd name="T68" fmla="*/ 120 w 721"/>
                  <a:gd name="T69" fmla="*/ 359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2" name="Group 120"/>
              <p:cNvGrpSpPr>
                <a:grpSpLocks/>
              </p:cNvGrpSpPr>
              <p:nvPr/>
            </p:nvGrpSpPr>
            <p:grpSpPr bwMode="auto">
              <a:xfrm>
                <a:off x="3111" y="3570"/>
                <a:ext cx="463" cy="43"/>
                <a:chOff x="3111" y="3570"/>
                <a:chExt cx="463" cy="43"/>
              </a:xfrm>
            </p:grpSpPr>
            <p:sp>
              <p:nvSpPr>
                <p:cNvPr id="659" name="Freeform 121" descr="70%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122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3" name="Group 123"/>
              <p:cNvGrpSpPr>
                <a:grpSpLocks/>
              </p:cNvGrpSpPr>
              <p:nvPr/>
            </p:nvGrpSpPr>
            <p:grpSpPr bwMode="auto">
              <a:xfrm>
                <a:off x="3117" y="3542"/>
                <a:ext cx="455" cy="43"/>
                <a:chOff x="3117" y="3542"/>
                <a:chExt cx="455" cy="43"/>
              </a:xfrm>
            </p:grpSpPr>
            <p:sp>
              <p:nvSpPr>
                <p:cNvPr id="657" name="Freeform 124" descr="70%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125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4" name="Group 653"/>
              <p:cNvGrpSpPr>
                <a:grpSpLocks/>
              </p:cNvGrpSpPr>
              <p:nvPr/>
            </p:nvGrpSpPr>
            <p:grpSpPr bwMode="auto">
              <a:xfrm>
                <a:off x="3117" y="3512"/>
                <a:ext cx="449" cy="43"/>
                <a:chOff x="3117" y="3512"/>
                <a:chExt cx="449" cy="43"/>
              </a:xfrm>
            </p:grpSpPr>
            <p:sp>
              <p:nvSpPr>
                <p:cNvPr id="655" name="Freeform 654" descr="70%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" name="Group 129"/>
            <p:cNvGrpSpPr>
              <a:grpSpLocks/>
            </p:cNvGrpSpPr>
            <p:nvPr/>
          </p:nvGrpSpPr>
          <p:grpSpPr bwMode="auto">
            <a:xfrm>
              <a:off x="969963" y="4797425"/>
              <a:ext cx="784225" cy="1219200"/>
              <a:chOff x="611" y="3022"/>
              <a:chExt cx="494" cy="768"/>
            </a:xfrm>
          </p:grpSpPr>
          <p:sp>
            <p:nvSpPr>
              <p:cNvPr id="645" name="Oval 130"/>
              <p:cNvSpPr>
                <a:spLocks noChangeArrowheads="1"/>
              </p:cNvSpPr>
              <p:nvPr/>
            </p:nvSpPr>
            <p:spPr bwMode="auto">
              <a:xfrm>
                <a:off x="741" y="3110"/>
                <a:ext cx="364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6" name="Group 131"/>
              <p:cNvGrpSpPr>
                <a:grpSpLocks/>
              </p:cNvGrpSpPr>
              <p:nvPr/>
            </p:nvGrpSpPr>
            <p:grpSpPr bwMode="auto">
              <a:xfrm>
                <a:off x="611" y="3022"/>
                <a:ext cx="471" cy="768"/>
                <a:chOff x="611" y="3022"/>
                <a:chExt cx="471" cy="768"/>
              </a:xfrm>
            </p:grpSpPr>
            <p:sp>
              <p:nvSpPr>
                <p:cNvPr id="647" name="Freeform 132"/>
                <p:cNvSpPr>
                  <a:spLocks/>
                </p:cNvSpPr>
                <p:nvPr/>
              </p:nvSpPr>
              <p:spPr bwMode="auto">
                <a:xfrm>
                  <a:off x="613" y="3022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60 h 768"/>
                    <a:gd name="T32" fmla="*/ 432 w 469"/>
                    <a:gd name="T33" fmla="*/ 696 h 768"/>
                    <a:gd name="T34" fmla="*/ 444 w 469"/>
                    <a:gd name="T35" fmla="*/ 732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6 h 768"/>
                    <a:gd name="T46" fmla="*/ 252 w 469"/>
                    <a:gd name="T47" fmla="*/ 732 h 768"/>
                    <a:gd name="T48" fmla="*/ 216 w 469"/>
                    <a:gd name="T49" fmla="*/ 732 h 768"/>
                    <a:gd name="T50" fmla="*/ 180 w 469"/>
                    <a:gd name="T51" fmla="*/ 732 h 768"/>
                    <a:gd name="T52" fmla="*/ 144 w 469"/>
                    <a:gd name="T53" fmla="*/ 732 h 768"/>
                    <a:gd name="T54" fmla="*/ 108 w 469"/>
                    <a:gd name="T55" fmla="*/ 732 h 768"/>
                    <a:gd name="T56" fmla="*/ 72 w 469"/>
                    <a:gd name="T57" fmla="*/ 744 h 768"/>
                    <a:gd name="T58" fmla="*/ 36 w 469"/>
                    <a:gd name="T59" fmla="*/ 744 h 768"/>
                    <a:gd name="T60" fmla="*/ 0 w 469"/>
                    <a:gd name="T61" fmla="*/ 732 h 768"/>
                    <a:gd name="T62" fmla="*/ 0 w 469"/>
                    <a:gd name="T63" fmla="*/ 696 h 768"/>
                    <a:gd name="T64" fmla="*/ 0 w 469"/>
                    <a:gd name="T65" fmla="*/ 660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60"/>
                      </a:lnTo>
                      <a:lnTo>
                        <a:pt x="432" y="696"/>
                      </a:lnTo>
                      <a:lnTo>
                        <a:pt x="444" y="732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133"/>
                <p:cNvSpPr>
                  <a:spLocks/>
                </p:cNvSpPr>
                <p:nvPr/>
              </p:nvSpPr>
              <p:spPr bwMode="auto">
                <a:xfrm>
                  <a:off x="611" y="3152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134"/>
                <p:cNvSpPr>
                  <a:spLocks/>
                </p:cNvSpPr>
                <p:nvPr/>
              </p:nvSpPr>
              <p:spPr bwMode="auto">
                <a:xfrm>
                  <a:off x="617" y="3118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135"/>
                <p:cNvSpPr>
                  <a:spLocks/>
                </p:cNvSpPr>
                <p:nvPr/>
              </p:nvSpPr>
              <p:spPr bwMode="auto">
                <a:xfrm>
                  <a:off x="613" y="3090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" name="Oval 136"/>
            <p:cNvSpPr>
              <a:spLocks noChangeArrowheads="1"/>
            </p:cNvSpPr>
            <p:nvPr/>
          </p:nvSpPr>
          <p:spPr bwMode="auto">
            <a:xfrm>
              <a:off x="1843088" y="528002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" name="Group 137"/>
            <p:cNvGrpSpPr>
              <a:grpSpLocks/>
            </p:cNvGrpSpPr>
            <p:nvPr/>
          </p:nvGrpSpPr>
          <p:grpSpPr bwMode="auto">
            <a:xfrm>
              <a:off x="1560513" y="5006975"/>
              <a:ext cx="747712" cy="1219200"/>
              <a:chOff x="983" y="3154"/>
              <a:chExt cx="471" cy="768"/>
            </a:xfrm>
          </p:grpSpPr>
          <p:grpSp>
            <p:nvGrpSpPr>
              <p:cNvPr id="633" name="Group 138"/>
              <p:cNvGrpSpPr>
                <a:grpSpLocks/>
              </p:cNvGrpSpPr>
              <p:nvPr/>
            </p:nvGrpSpPr>
            <p:grpSpPr bwMode="auto">
              <a:xfrm>
                <a:off x="985" y="3154"/>
                <a:ext cx="469" cy="768"/>
                <a:chOff x="985" y="3154"/>
                <a:chExt cx="469" cy="768"/>
              </a:xfrm>
            </p:grpSpPr>
            <p:sp>
              <p:nvSpPr>
                <p:cNvPr id="643" name="Freeform 139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3 w 469"/>
                    <a:gd name="T5" fmla="*/ 204 h 768"/>
                    <a:gd name="T6" fmla="*/ 395 w 469"/>
                    <a:gd name="T7" fmla="*/ 240 h 768"/>
                    <a:gd name="T8" fmla="*/ 324 w 469"/>
                    <a:gd name="T9" fmla="*/ 240 h 768"/>
                    <a:gd name="T10" fmla="*/ 313 w 469"/>
                    <a:gd name="T11" fmla="*/ 275 h 768"/>
                    <a:gd name="T12" fmla="*/ 313 w 469"/>
                    <a:gd name="T13" fmla="*/ 313 h 768"/>
                    <a:gd name="T14" fmla="*/ 313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3 w 469"/>
                    <a:gd name="T21" fmla="*/ 455 h 768"/>
                    <a:gd name="T22" fmla="*/ 383 w 469"/>
                    <a:gd name="T23" fmla="*/ 493 h 768"/>
                    <a:gd name="T24" fmla="*/ 395 w 469"/>
                    <a:gd name="T25" fmla="*/ 528 h 768"/>
                    <a:gd name="T26" fmla="*/ 395 w 469"/>
                    <a:gd name="T27" fmla="*/ 564 h 768"/>
                    <a:gd name="T28" fmla="*/ 421 w 469"/>
                    <a:gd name="T29" fmla="*/ 612 h 768"/>
                    <a:gd name="T30" fmla="*/ 433 w 469"/>
                    <a:gd name="T31" fmla="*/ 658 h 768"/>
                    <a:gd name="T32" fmla="*/ 433 w 469"/>
                    <a:gd name="T33" fmla="*/ 696 h 768"/>
                    <a:gd name="T34" fmla="*/ 444 w 469"/>
                    <a:gd name="T35" fmla="*/ 731 h 768"/>
                    <a:gd name="T36" fmla="*/ 433 w 469"/>
                    <a:gd name="T37" fmla="*/ 767 h 768"/>
                    <a:gd name="T38" fmla="*/ 395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7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1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3 w 469"/>
                    <a:gd name="T57" fmla="*/ 743 h 768"/>
                    <a:gd name="T58" fmla="*/ 35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6 h 768"/>
                    <a:gd name="T64" fmla="*/ 0 w 469"/>
                    <a:gd name="T65" fmla="*/ 658 h 768"/>
                    <a:gd name="T66" fmla="*/ 0 w 469"/>
                    <a:gd name="T67" fmla="*/ 623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7 h 768"/>
                    <a:gd name="T74" fmla="*/ 0 w 469"/>
                    <a:gd name="T75" fmla="*/ 481 h 768"/>
                    <a:gd name="T76" fmla="*/ 0 w 469"/>
                    <a:gd name="T77" fmla="*/ 443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1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3 h 768"/>
                    <a:gd name="T96" fmla="*/ 51 w 469"/>
                    <a:gd name="T97" fmla="*/ 77 h 768"/>
                    <a:gd name="T98" fmla="*/ 85 w 469"/>
                    <a:gd name="T99" fmla="*/ 48 h 768"/>
                    <a:gd name="T100" fmla="*/ 120 w 469"/>
                    <a:gd name="T101" fmla="*/ 24 h 768"/>
                    <a:gd name="T102" fmla="*/ 155 w 469"/>
                    <a:gd name="T103" fmla="*/ 12 h 768"/>
                    <a:gd name="T104" fmla="*/ 193 w 469"/>
                    <a:gd name="T105" fmla="*/ 8 h 768"/>
                    <a:gd name="T106" fmla="*/ 228 w 469"/>
                    <a:gd name="T107" fmla="*/ 0 h 768"/>
                    <a:gd name="T108" fmla="*/ 263 w 469"/>
                    <a:gd name="T109" fmla="*/ 0 h 768"/>
                    <a:gd name="T110" fmla="*/ 301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3 w 469"/>
                    <a:gd name="T117" fmla="*/ 26 h 768"/>
                    <a:gd name="T118" fmla="*/ 413 w 469"/>
                    <a:gd name="T119" fmla="*/ 51 h 768"/>
                    <a:gd name="T120" fmla="*/ 431 w 469"/>
                    <a:gd name="T121" fmla="*/ 85 h 768"/>
                    <a:gd name="T122" fmla="*/ 456 w 469"/>
                    <a:gd name="T123" fmla="*/ 133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3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5"/>
                      </a:lnTo>
                      <a:lnTo>
                        <a:pt x="313" y="313"/>
                      </a:lnTo>
                      <a:lnTo>
                        <a:pt x="313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3" y="455"/>
                      </a:lnTo>
                      <a:lnTo>
                        <a:pt x="383" y="493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21" y="612"/>
                      </a:lnTo>
                      <a:lnTo>
                        <a:pt x="433" y="658"/>
                      </a:lnTo>
                      <a:lnTo>
                        <a:pt x="433" y="696"/>
                      </a:lnTo>
                      <a:lnTo>
                        <a:pt x="444" y="731"/>
                      </a:lnTo>
                      <a:lnTo>
                        <a:pt x="433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7"/>
                      </a:lnTo>
                      <a:lnTo>
                        <a:pt x="0" y="481"/>
                      </a:lnTo>
                      <a:lnTo>
                        <a:pt x="0" y="443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1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1" y="85"/>
                      </a:lnTo>
                      <a:lnTo>
                        <a:pt x="456" y="133"/>
                      </a:lnTo>
                      <a:lnTo>
                        <a:pt x="468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140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4" name="Group 141"/>
              <p:cNvGrpSpPr>
                <a:grpSpLocks/>
              </p:cNvGrpSpPr>
              <p:nvPr/>
            </p:nvGrpSpPr>
            <p:grpSpPr bwMode="auto">
              <a:xfrm>
                <a:off x="983" y="3284"/>
                <a:ext cx="449" cy="121"/>
                <a:chOff x="983" y="3284"/>
                <a:chExt cx="449" cy="121"/>
              </a:xfrm>
            </p:grpSpPr>
            <p:sp>
              <p:nvSpPr>
                <p:cNvPr id="641" name="Freeform 142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3 w 449"/>
                    <a:gd name="T3" fmla="*/ 28 h 121"/>
                    <a:gd name="T4" fmla="*/ 385 w 449"/>
                    <a:gd name="T5" fmla="*/ 51 h 121"/>
                    <a:gd name="T6" fmla="*/ 350 w 449"/>
                    <a:gd name="T7" fmla="*/ 64 h 121"/>
                    <a:gd name="T8" fmla="*/ 312 w 449"/>
                    <a:gd name="T9" fmla="*/ 75 h 121"/>
                    <a:gd name="T10" fmla="*/ 271 w 449"/>
                    <a:gd name="T11" fmla="*/ 92 h 121"/>
                    <a:gd name="T12" fmla="*/ 230 w 449"/>
                    <a:gd name="T13" fmla="*/ 105 h 121"/>
                    <a:gd name="T14" fmla="*/ 195 w 449"/>
                    <a:gd name="T15" fmla="*/ 113 h 121"/>
                    <a:gd name="T16" fmla="*/ 163 w 449"/>
                    <a:gd name="T17" fmla="*/ 114 h 121"/>
                    <a:gd name="T18" fmla="*/ 128 w 449"/>
                    <a:gd name="T19" fmla="*/ 116 h 121"/>
                    <a:gd name="T20" fmla="*/ 67 w 449"/>
                    <a:gd name="T21" fmla="*/ 120 h 121"/>
                    <a:gd name="T22" fmla="*/ 0 w 449"/>
                    <a:gd name="T23" fmla="*/ 116 h 121"/>
                    <a:gd name="T24" fmla="*/ 448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3"/>
                      </a:lnTo>
                      <a:lnTo>
                        <a:pt x="163" y="114"/>
                      </a:lnTo>
                      <a:lnTo>
                        <a:pt x="128" y="116"/>
                      </a:lnTo>
                      <a:lnTo>
                        <a:pt x="67" y="120"/>
                      </a:lnTo>
                      <a:lnTo>
                        <a:pt x="0" y="116"/>
                      </a:lnTo>
                      <a:lnTo>
                        <a:pt x="4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143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5" name="Group 634"/>
              <p:cNvGrpSpPr>
                <a:grpSpLocks/>
              </p:cNvGrpSpPr>
              <p:nvPr/>
            </p:nvGrpSpPr>
            <p:grpSpPr bwMode="auto">
              <a:xfrm>
                <a:off x="989" y="3250"/>
                <a:ext cx="429" cy="117"/>
                <a:chOff x="989" y="3250"/>
                <a:chExt cx="429" cy="117"/>
              </a:xfrm>
            </p:grpSpPr>
            <p:sp>
              <p:nvSpPr>
                <p:cNvPr id="639" name="Freeform 145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6 w 429"/>
                    <a:gd name="T3" fmla="*/ 13 h 117"/>
                    <a:gd name="T4" fmla="*/ 404 w 429"/>
                    <a:gd name="T5" fmla="*/ 19 h 117"/>
                    <a:gd name="T6" fmla="*/ 399 w 429"/>
                    <a:gd name="T7" fmla="*/ 21 h 117"/>
                    <a:gd name="T8" fmla="*/ 393 w 429"/>
                    <a:gd name="T9" fmla="*/ 28 h 117"/>
                    <a:gd name="T10" fmla="*/ 387 w 429"/>
                    <a:gd name="T11" fmla="*/ 30 h 117"/>
                    <a:gd name="T12" fmla="*/ 381 w 429"/>
                    <a:gd name="T13" fmla="*/ 34 h 117"/>
                    <a:gd name="T14" fmla="*/ 371 w 429"/>
                    <a:gd name="T15" fmla="*/ 36 h 117"/>
                    <a:gd name="T16" fmla="*/ 359 w 429"/>
                    <a:gd name="T17" fmla="*/ 39 h 117"/>
                    <a:gd name="T18" fmla="*/ 348 w 429"/>
                    <a:gd name="T19" fmla="*/ 43 h 117"/>
                    <a:gd name="T20" fmla="*/ 338 w 429"/>
                    <a:gd name="T21" fmla="*/ 45 h 117"/>
                    <a:gd name="T22" fmla="*/ 332 w 429"/>
                    <a:gd name="T23" fmla="*/ 49 h 117"/>
                    <a:gd name="T24" fmla="*/ 326 w 429"/>
                    <a:gd name="T25" fmla="*/ 51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5 h 117"/>
                    <a:gd name="T34" fmla="*/ 293 w 429"/>
                    <a:gd name="T35" fmla="*/ 67 h 117"/>
                    <a:gd name="T36" fmla="*/ 281 w 429"/>
                    <a:gd name="T37" fmla="*/ 71 h 117"/>
                    <a:gd name="T38" fmla="*/ 269 w 429"/>
                    <a:gd name="T39" fmla="*/ 75 h 117"/>
                    <a:gd name="T40" fmla="*/ 263 w 429"/>
                    <a:gd name="T41" fmla="*/ 77 h 117"/>
                    <a:gd name="T42" fmla="*/ 257 w 429"/>
                    <a:gd name="T43" fmla="*/ 80 h 117"/>
                    <a:gd name="T44" fmla="*/ 251 w 429"/>
                    <a:gd name="T45" fmla="*/ 82 h 117"/>
                    <a:gd name="T46" fmla="*/ 245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5 h 117"/>
                    <a:gd name="T54" fmla="*/ 218 w 429"/>
                    <a:gd name="T55" fmla="*/ 97 h 117"/>
                    <a:gd name="T56" fmla="*/ 212 w 429"/>
                    <a:gd name="T57" fmla="*/ 99 h 117"/>
                    <a:gd name="T58" fmla="*/ 206 w 429"/>
                    <a:gd name="T59" fmla="*/ 101 h 117"/>
                    <a:gd name="T60" fmla="*/ 192 w 429"/>
                    <a:gd name="T61" fmla="*/ 105 h 117"/>
                    <a:gd name="T62" fmla="*/ 183 w 429"/>
                    <a:gd name="T63" fmla="*/ 107 h 117"/>
                    <a:gd name="T64" fmla="*/ 173 w 429"/>
                    <a:gd name="T65" fmla="*/ 107 h 117"/>
                    <a:gd name="T66" fmla="*/ 167 w 429"/>
                    <a:gd name="T67" fmla="*/ 109 h 117"/>
                    <a:gd name="T68" fmla="*/ 157 w 429"/>
                    <a:gd name="T69" fmla="*/ 110 h 117"/>
                    <a:gd name="T70" fmla="*/ 145 w 429"/>
                    <a:gd name="T71" fmla="*/ 112 h 117"/>
                    <a:gd name="T72" fmla="*/ 137 w 429"/>
                    <a:gd name="T73" fmla="*/ 112 h 117"/>
                    <a:gd name="T74" fmla="*/ 126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9 w 429"/>
                    <a:gd name="T91" fmla="*/ 116 h 117"/>
                    <a:gd name="T92" fmla="*/ 73 w 429"/>
                    <a:gd name="T93" fmla="*/ 116 h 117"/>
                    <a:gd name="T94" fmla="*/ 59 w 429"/>
                    <a:gd name="T95" fmla="*/ 116 h 117"/>
                    <a:gd name="T96" fmla="*/ 51 w 429"/>
                    <a:gd name="T97" fmla="*/ 116 h 117"/>
                    <a:gd name="T98" fmla="*/ 43 w 429"/>
                    <a:gd name="T99" fmla="*/ 116 h 117"/>
                    <a:gd name="T100" fmla="*/ 39 w 429"/>
                    <a:gd name="T101" fmla="*/ 116 h 117"/>
                    <a:gd name="T102" fmla="*/ 33 w 429"/>
                    <a:gd name="T103" fmla="*/ 116 h 117"/>
                    <a:gd name="T104" fmla="*/ 20 w 429"/>
                    <a:gd name="T105" fmla="*/ 114 h 117"/>
                    <a:gd name="T106" fmla="*/ 12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  <a:gd name="T112" fmla="*/ 428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8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146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6" name="Group 147"/>
              <p:cNvGrpSpPr>
                <a:grpSpLocks/>
              </p:cNvGrpSpPr>
              <p:nvPr/>
            </p:nvGrpSpPr>
            <p:grpSpPr bwMode="auto">
              <a:xfrm>
                <a:off x="985" y="3222"/>
                <a:ext cx="419" cy="111"/>
                <a:chOff x="985" y="3222"/>
                <a:chExt cx="419" cy="111"/>
              </a:xfrm>
            </p:grpSpPr>
            <p:sp>
              <p:nvSpPr>
                <p:cNvPr id="637" name="Freeform 148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149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3" name="Group 150"/>
            <p:cNvGrpSpPr>
              <a:grpSpLocks/>
            </p:cNvGrpSpPr>
            <p:nvPr/>
          </p:nvGrpSpPr>
          <p:grpSpPr bwMode="auto">
            <a:xfrm>
              <a:off x="628650" y="5083175"/>
              <a:ext cx="820738" cy="1219200"/>
              <a:chOff x="396" y="3202"/>
              <a:chExt cx="517" cy="768"/>
            </a:xfrm>
          </p:grpSpPr>
          <p:sp>
            <p:nvSpPr>
              <p:cNvPr id="621" name="Oval 151"/>
              <p:cNvSpPr>
                <a:spLocks noChangeArrowheads="1"/>
              </p:cNvSpPr>
              <p:nvPr/>
            </p:nvSpPr>
            <p:spPr bwMode="auto">
              <a:xfrm>
                <a:off x="466" y="335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2" name="Group 152"/>
              <p:cNvGrpSpPr>
                <a:grpSpLocks/>
              </p:cNvGrpSpPr>
              <p:nvPr/>
            </p:nvGrpSpPr>
            <p:grpSpPr bwMode="auto">
              <a:xfrm>
                <a:off x="396" y="3202"/>
                <a:ext cx="470" cy="768"/>
                <a:chOff x="396" y="3202"/>
                <a:chExt cx="470" cy="768"/>
              </a:xfrm>
            </p:grpSpPr>
            <p:sp>
              <p:nvSpPr>
                <p:cNvPr id="623" name="Freeform 153"/>
                <p:cNvSpPr>
                  <a:spLocks/>
                </p:cNvSpPr>
                <p:nvPr/>
              </p:nvSpPr>
              <p:spPr bwMode="auto">
                <a:xfrm>
                  <a:off x="398" y="3202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6 h 768"/>
                    <a:gd name="T12" fmla="*/ 311 w 468"/>
                    <a:gd name="T13" fmla="*/ 312 h 768"/>
                    <a:gd name="T14" fmla="*/ 311 w 468"/>
                    <a:gd name="T15" fmla="*/ 348 h 768"/>
                    <a:gd name="T16" fmla="*/ 335 w 468"/>
                    <a:gd name="T17" fmla="*/ 384 h 768"/>
                    <a:gd name="T18" fmla="*/ 347 w 468"/>
                    <a:gd name="T19" fmla="*/ 420 h 768"/>
                    <a:gd name="T20" fmla="*/ 383 w 468"/>
                    <a:gd name="T21" fmla="*/ 456 h 768"/>
                    <a:gd name="T22" fmla="*/ 383 w 468"/>
                    <a:gd name="T23" fmla="*/ 492 h 768"/>
                    <a:gd name="T24" fmla="*/ 395 w 468"/>
                    <a:gd name="T25" fmla="*/ 528 h 768"/>
                    <a:gd name="T26" fmla="*/ 395 w 468"/>
                    <a:gd name="T27" fmla="*/ 564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2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4 h 768"/>
                    <a:gd name="T78" fmla="*/ 0 w 468"/>
                    <a:gd name="T79" fmla="*/ 408 h 768"/>
                    <a:gd name="T80" fmla="*/ 0 w 468"/>
                    <a:gd name="T81" fmla="*/ 372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4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6"/>
                      </a:lnTo>
                      <a:lnTo>
                        <a:pt x="311" y="312"/>
                      </a:lnTo>
                      <a:lnTo>
                        <a:pt x="311" y="348"/>
                      </a:lnTo>
                      <a:lnTo>
                        <a:pt x="335" y="384"/>
                      </a:lnTo>
                      <a:lnTo>
                        <a:pt x="347" y="420"/>
                      </a:lnTo>
                      <a:lnTo>
                        <a:pt x="383" y="456"/>
                      </a:lnTo>
                      <a:lnTo>
                        <a:pt x="383" y="492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FF003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4" name="Group 154"/>
                <p:cNvGrpSpPr>
                  <a:grpSpLocks/>
                </p:cNvGrpSpPr>
                <p:nvPr/>
              </p:nvGrpSpPr>
              <p:grpSpPr bwMode="auto">
                <a:xfrm>
                  <a:off x="396" y="3332"/>
                  <a:ext cx="448" cy="121"/>
                  <a:chOff x="396" y="3332"/>
                  <a:chExt cx="448" cy="121"/>
                </a:xfrm>
              </p:grpSpPr>
              <p:sp>
                <p:nvSpPr>
                  <p:cNvPr id="631" name="Freeform 155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4 w 448"/>
                      <a:gd name="T5" fmla="*/ 51 h 121"/>
                      <a:gd name="T6" fmla="*/ 349 w 448"/>
                      <a:gd name="T7" fmla="*/ 64 h 121"/>
                      <a:gd name="T8" fmla="*/ 311 w 448"/>
                      <a:gd name="T9" fmla="*/ 75 h 121"/>
                      <a:gd name="T10" fmla="*/ 270 w 448"/>
                      <a:gd name="T11" fmla="*/ 92 h 121"/>
                      <a:gd name="T12" fmla="*/ 229 w 448"/>
                      <a:gd name="T13" fmla="*/ 105 h 121"/>
                      <a:gd name="T14" fmla="*/ 194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 156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5 w 448"/>
                      <a:gd name="T5" fmla="*/ 52 h 121"/>
                      <a:gd name="T6" fmla="*/ 349 w 448"/>
                      <a:gd name="T7" fmla="*/ 64 h 121"/>
                      <a:gd name="T8" fmla="*/ 313 w 448"/>
                      <a:gd name="T9" fmla="*/ 76 h 121"/>
                      <a:gd name="T10" fmla="*/ 271 w 448"/>
                      <a:gd name="T11" fmla="*/ 92 h 121"/>
                      <a:gd name="T12" fmla="*/ 229 w 448"/>
                      <a:gd name="T13" fmla="*/ 106 h 121"/>
                      <a:gd name="T14" fmla="*/ 193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" name="Group 157"/>
                <p:cNvGrpSpPr>
                  <a:grpSpLocks/>
                </p:cNvGrpSpPr>
                <p:nvPr/>
              </p:nvGrpSpPr>
              <p:grpSpPr bwMode="auto">
                <a:xfrm>
                  <a:off x="402" y="3298"/>
                  <a:ext cx="428" cy="117"/>
                  <a:chOff x="402" y="3298"/>
                  <a:chExt cx="428" cy="117"/>
                </a:xfrm>
              </p:grpSpPr>
              <p:sp>
                <p:nvSpPr>
                  <p:cNvPr id="629" name="Freeform 158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0 w 428"/>
                      <a:gd name="T15" fmla="*/ 36 h 117"/>
                      <a:gd name="T16" fmla="*/ 358 w 428"/>
                      <a:gd name="T17" fmla="*/ 39 h 117"/>
                      <a:gd name="T18" fmla="*/ 347 w 428"/>
                      <a:gd name="T19" fmla="*/ 43 h 117"/>
                      <a:gd name="T20" fmla="*/ 337 w 428"/>
                      <a:gd name="T21" fmla="*/ 45 h 117"/>
                      <a:gd name="T22" fmla="*/ 331 w 428"/>
                      <a:gd name="T23" fmla="*/ 49 h 117"/>
                      <a:gd name="T24" fmla="*/ 325 w 428"/>
                      <a:gd name="T25" fmla="*/ 51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5 h 117"/>
                      <a:gd name="T34" fmla="*/ 292 w 428"/>
                      <a:gd name="T35" fmla="*/ 67 h 117"/>
                      <a:gd name="T36" fmla="*/ 280 w 428"/>
                      <a:gd name="T37" fmla="*/ 71 h 117"/>
                      <a:gd name="T38" fmla="*/ 268 w 428"/>
                      <a:gd name="T39" fmla="*/ 75 h 117"/>
                      <a:gd name="T40" fmla="*/ 262 w 428"/>
                      <a:gd name="T41" fmla="*/ 77 h 117"/>
                      <a:gd name="T42" fmla="*/ 256 w 428"/>
                      <a:gd name="T43" fmla="*/ 80 h 117"/>
                      <a:gd name="T44" fmla="*/ 250 w 428"/>
                      <a:gd name="T45" fmla="*/ 82 h 117"/>
                      <a:gd name="T46" fmla="*/ 244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5 h 117"/>
                      <a:gd name="T54" fmla="*/ 217 w 428"/>
                      <a:gd name="T55" fmla="*/ 97 h 117"/>
                      <a:gd name="T56" fmla="*/ 211 w 428"/>
                      <a:gd name="T57" fmla="*/ 99 h 117"/>
                      <a:gd name="T58" fmla="*/ 205 w 428"/>
                      <a:gd name="T59" fmla="*/ 101 h 117"/>
                      <a:gd name="T60" fmla="*/ 191 w 428"/>
                      <a:gd name="T61" fmla="*/ 105 h 117"/>
                      <a:gd name="T62" fmla="*/ 182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0" y="36"/>
                        </a:lnTo>
                        <a:lnTo>
                          <a:pt x="358" y="39"/>
                        </a:lnTo>
                        <a:lnTo>
                          <a:pt x="347" y="43"/>
                        </a:lnTo>
                        <a:lnTo>
                          <a:pt x="337" y="45"/>
                        </a:lnTo>
                        <a:lnTo>
                          <a:pt x="331" y="49"/>
                        </a:lnTo>
                        <a:lnTo>
                          <a:pt x="325" y="51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5"/>
                        </a:lnTo>
                        <a:lnTo>
                          <a:pt x="292" y="67"/>
                        </a:lnTo>
                        <a:lnTo>
                          <a:pt x="280" y="71"/>
                        </a:lnTo>
                        <a:lnTo>
                          <a:pt x="268" y="75"/>
                        </a:lnTo>
                        <a:lnTo>
                          <a:pt x="262" y="77"/>
                        </a:lnTo>
                        <a:lnTo>
                          <a:pt x="256" y="80"/>
                        </a:lnTo>
                        <a:lnTo>
                          <a:pt x="250" y="82"/>
                        </a:lnTo>
                        <a:lnTo>
                          <a:pt x="244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5"/>
                        </a:lnTo>
                        <a:lnTo>
                          <a:pt x="217" y="97"/>
                        </a:lnTo>
                        <a:lnTo>
                          <a:pt x="211" y="99"/>
                        </a:lnTo>
                        <a:lnTo>
                          <a:pt x="205" y="101"/>
                        </a:lnTo>
                        <a:lnTo>
                          <a:pt x="191" y="105"/>
                        </a:lnTo>
                        <a:lnTo>
                          <a:pt x="182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 159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5 w 428"/>
                      <a:gd name="T11" fmla="*/ 30 h 117"/>
                      <a:gd name="T12" fmla="*/ 379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40 h 117"/>
                      <a:gd name="T18" fmla="*/ 347 w 428"/>
                      <a:gd name="T19" fmla="*/ 42 h 117"/>
                      <a:gd name="T20" fmla="*/ 337 w 428"/>
                      <a:gd name="T21" fmla="*/ 46 h 117"/>
                      <a:gd name="T22" fmla="*/ 331 w 428"/>
                      <a:gd name="T23" fmla="*/ 48 h 117"/>
                      <a:gd name="T24" fmla="*/ 325 w 428"/>
                      <a:gd name="T25" fmla="*/ 52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4 h 117"/>
                      <a:gd name="T34" fmla="*/ 291 w 428"/>
                      <a:gd name="T35" fmla="*/ 68 h 117"/>
                      <a:gd name="T36" fmla="*/ 279 w 428"/>
                      <a:gd name="T37" fmla="*/ 70 h 117"/>
                      <a:gd name="T38" fmla="*/ 269 w 428"/>
                      <a:gd name="T39" fmla="*/ 76 h 117"/>
                      <a:gd name="T40" fmla="*/ 263 w 428"/>
                      <a:gd name="T41" fmla="*/ 76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4 h 117"/>
                      <a:gd name="T54" fmla="*/ 217 w 428"/>
                      <a:gd name="T55" fmla="*/ 98 h 117"/>
                      <a:gd name="T56" fmla="*/ 211 w 428"/>
                      <a:gd name="T57" fmla="*/ 100 h 117"/>
                      <a:gd name="T58" fmla="*/ 205 w 428"/>
                      <a:gd name="T59" fmla="*/ 100 h 117"/>
                      <a:gd name="T60" fmla="*/ 191 w 428"/>
                      <a:gd name="T61" fmla="*/ 104 h 117"/>
                      <a:gd name="T62" fmla="*/ 181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5" y="30"/>
                        </a:lnTo>
                        <a:lnTo>
                          <a:pt x="379" y="34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7" y="42"/>
                        </a:lnTo>
                        <a:lnTo>
                          <a:pt x="337" y="46"/>
                        </a:lnTo>
                        <a:lnTo>
                          <a:pt x="331" y="48"/>
                        </a:lnTo>
                        <a:lnTo>
                          <a:pt x="325" y="52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4"/>
                        </a:lnTo>
                        <a:lnTo>
                          <a:pt x="291" y="68"/>
                        </a:lnTo>
                        <a:lnTo>
                          <a:pt x="279" y="70"/>
                        </a:lnTo>
                        <a:lnTo>
                          <a:pt x="269" y="76"/>
                        </a:lnTo>
                        <a:lnTo>
                          <a:pt x="263" y="76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4"/>
                        </a:lnTo>
                        <a:lnTo>
                          <a:pt x="217" y="98"/>
                        </a:lnTo>
                        <a:lnTo>
                          <a:pt x="211" y="100"/>
                        </a:lnTo>
                        <a:lnTo>
                          <a:pt x="205" y="100"/>
                        </a:lnTo>
                        <a:lnTo>
                          <a:pt x="191" y="104"/>
                        </a:lnTo>
                        <a:lnTo>
                          <a:pt x="181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" name="Group 625"/>
                <p:cNvGrpSpPr>
                  <a:grpSpLocks/>
                </p:cNvGrpSpPr>
                <p:nvPr/>
              </p:nvGrpSpPr>
              <p:grpSpPr bwMode="auto">
                <a:xfrm>
                  <a:off x="398" y="3270"/>
                  <a:ext cx="418" cy="111"/>
                  <a:chOff x="398" y="3270"/>
                  <a:chExt cx="418" cy="111"/>
                </a:xfrm>
              </p:grpSpPr>
              <p:sp>
                <p:nvSpPr>
                  <p:cNvPr id="627" name="Freeform 626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" name="Freeform 627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4" name="Group 163"/>
            <p:cNvGrpSpPr>
              <a:grpSpLocks/>
            </p:cNvGrpSpPr>
            <p:nvPr/>
          </p:nvGrpSpPr>
          <p:grpSpPr bwMode="auto">
            <a:xfrm>
              <a:off x="1427163" y="5603875"/>
              <a:ext cx="822325" cy="1219200"/>
              <a:chOff x="899" y="3530"/>
              <a:chExt cx="518" cy="768"/>
            </a:xfrm>
          </p:grpSpPr>
          <p:sp>
            <p:nvSpPr>
              <p:cNvPr id="609" name="Oval 164"/>
              <p:cNvSpPr>
                <a:spLocks noChangeArrowheads="1"/>
              </p:cNvSpPr>
              <p:nvPr/>
            </p:nvSpPr>
            <p:spPr bwMode="auto">
              <a:xfrm>
                <a:off x="1053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0" name="Group 165"/>
              <p:cNvGrpSpPr>
                <a:grpSpLocks/>
              </p:cNvGrpSpPr>
              <p:nvPr/>
            </p:nvGrpSpPr>
            <p:grpSpPr bwMode="auto">
              <a:xfrm>
                <a:off x="899" y="3530"/>
                <a:ext cx="471" cy="768"/>
                <a:chOff x="899" y="3530"/>
                <a:chExt cx="471" cy="768"/>
              </a:xfrm>
            </p:grpSpPr>
            <p:sp>
              <p:nvSpPr>
                <p:cNvPr id="611" name="Freeform 166" descr="Zig zag"/>
                <p:cNvSpPr>
                  <a:spLocks/>
                </p:cNvSpPr>
                <p:nvPr/>
              </p:nvSpPr>
              <p:spPr bwMode="auto">
                <a:xfrm>
                  <a:off x="901" y="3530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2" name="Group 167"/>
                <p:cNvGrpSpPr>
                  <a:grpSpLocks/>
                </p:cNvGrpSpPr>
                <p:nvPr/>
              </p:nvGrpSpPr>
              <p:grpSpPr bwMode="auto">
                <a:xfrm>
                  <a:off x="899" y="3660"/>
                  <a:ext cx="449" cy="120"/>
                  <a:chOff x="899" y="3660"/>
                  <a:chExt cx="449" cy="120"/>
                </a:xfrm>
              </p:grpSpPr>
              <p:sp>
                <p:nvSpPr>
                  <p:cNvPr id="619" name="Freeform 168" descr="Zig zag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3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" name="Freeform 169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2 w 449"/>
                      <a:gd name="T3" fmla="*/ 30 h 120"/>
                      <a:gd name="T4" fmla="*/ 386 w 449"/>
                      <a:gd name="T5" fmla="*/ 52 h 120"/>
                      <a:gd name="T6" fmla="*/ 350 w 449"/>
                      <a:gd name="T7" fmla="*/ 64 h 120"/>
                      <a:gd name="T8" fmla="*/ 314 w 449"/>
                      <a:gd name="T9" fmla="*/ 76 h 120"/>
                      <a:gd name="T10" fmla="*/ 272 w 449"/>
                      <a:gd name="T11" fmla="*/ 92 h 120"/>
                      <a:gd name="T12" fmla="*/ 230 w 449"/>
                      <a:gd name="T13" fmla="*/ 106 h 120"/>
                      <a:gd name="T14" fmla="*/ 194 w 449"/>
                      <a:gd name="T15" fmla="*/ 114 h 120"/>
                      <a:gd name="T16" fmla="*/ 164 w 449"/>
                      <a:gd name="T17" fmla="*/ 116 h 120"/>
                      <a:gd name="T18" fmla="*/ 128 w 449"/>
                      <a:gd name="T19" fmla="*/ 118 h 120"/>
                      <a:gd name="T20" fmla="*/ 66 w 449"/>
                      <a:gd name="T21" fmla="*/ 119 h 120"/>
                      <a:gd name="T22" fmla="*/ 0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3" name="Group 170"/>
                <p:cNvGrpSpPr>
                  <a:grpSpLocks/>
                </p:cNvGrpSpPr>
                <p:nvPr/>
              </p:nvGrpSpPr>
              <p:grpSpPr bwMode="auto">
                <a:xfrm>
                  <a:off x="905" y="3626"/>
                  <a:ext cx="429" cy="117"/>
                  <a:chOff x="905" y="3626"/>
                  <a:chExt cx="429" cy="117"/>
                </a:xfrm>
              </p:grpSpPr>
              <p:sp>
                <p:nvSpPr>
                  <p:cNvPr id="617" name="Freeform 171" descr="Zig zag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172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" name="Group 613"/>
                <p:cNvGrpSpPr>
                  <a:grpSpLocks/>
                </p:cNvGrpSpPr>
                <p:nvPr/>
              </p:nvGrpSpPr>
              <p:grpSpPr bwMode="auto">
                <a:xfrm>
                  <a:off x="901" y="3598"/>
                  <a:ext cx="419" cy="111"/>
                  <a:chOff x="901" y="3598"/>
                  <a:chExt cx="419" cy="111"/>
                </a:xfrm>
              </p:grpSpPr>
              <p:sp>
                <p:nvSpPr>
                  <p:cNvPr id="615" name="Freeform 614" descr="Zig zag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5" name="Group 176"/>
            <p:cNvGrpSpPr>
              <a:grpSpLocks/>
            </p:cNvGrpSpPr>
            <p:nvPr/>
          </p:nvGrpSpPr>
          <p:grpSpPr bwMode="auto">
            <a:xfrm>
              <a:off x="914400" y="5603875"/>
              <a:ext cx="763588" cy="1219200"/>
              <a:chOff x="576" y="3530"/>
              <a:chExt cx="481" cy="768"/>
            </a:xfrm>
          </p:grpSpPr>
          <p:sp>
            <p:nvSpPr>
              <p:cNvPr id="597" name="Oval 177"/>
              <p:cNvSpPr>
                <a:spLocks noChangeArrowheads="1"/>
              </p:cNvSpPr>
              <p:nvPr/>
            </p:nvSpPr>
            <p:spPr bwMode="auto">
              <a:xfrm>
                <a:off x="693" y="3654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8" name="Group 178"/>
              <p:cNvGrpSpPr>
                <a:grpSpLocks/>
              </p:cNvGrpSpPr>
              <p:nvPr/>
            </p:nvGrpSpPr>
            <p:grpSpPr bwMode="auto">
              <a:xfrm>
                <a:off x="576" y="3530"/>
                <a:ext cx="470" cy="768"/>
                <a:chOff x="576" y="3530"/>
                <a:chExt cx="470" cy="768"/>
              </a:xfrm>
            </p:grpSpPr>
            <p:sp>
              <p:nvSpPr>
                <p:cNvPr id="599" name="Freeform 179"/>
                <p:cNvSpPr>
                  <a:spLocks/>
                </p:cNvSpPr>
                <p:nvPr/>
              </p:nvSpPr>
              <p:spPr bwMode="auto">
                <a:xfrm>
                  <a:off x="578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5 h 768"/>
                    <a:gd name="T12" fmla="*/ 311 w 468"/>
                    <a:gd name="T13" fmla="*/ 311 h 768"/>
                    <a:gd name="T14" fmla="*/ 311 w 468"/>
                    <a:gd name="T15" fmla="*/ 347 h 768"/>
                    <a:gd name="T16" fmla="*/ 335 w 468"/>
                    <a:gd name="T17" fmla="*/ 383 h 768"/>
                    <a:gd name="T18" fmla="*/ 347 w 468"/>
                    <a:gd name="T19" fmla="*/ 419 h 768"/>
                    <a:gd name="T20" fmla="*/ 383 w 468"/>
                    <a:gd name="T21" fmla="*/ 455 h 768"/>
                    <a:gd name="T22" fmla="*/ 383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79 w 468"/>
                    <a:gd name="T51" fmla="*/ 731 h 768"/>
                    <a:gd name="T52" fmla="*/ 143 w 468"/>
                    <a:gd name="T53" fmla="*/ 731 h 768"/>
                    <a:gd name="T54" fmla="*/ 107 w 468"/>
                    <a:gd name="T55" fmla="*/ 731 h 768"/>
                    <a:gd name="T56" fmla="*/ 71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5 w 468"/>
                    <a:gd name="T95" fmla="*/ 114 h 768"/>
                    <a:gd name="T96" fmla="*/ 51 w 468"/>
                    <a:gd name="T97" fmla="*/ 78 h 768"/>
                    <a:gd name="T98" fmla="*/ 83 w 468"/>
                    <a:gd name="T99" fmla="*/ 48 h 768"/>
                    <a:gd name="T100" fmla="*/ 119 w 468"/>
                    <a:gd name="T101" fmla="*/ 24 h 768"/>
                    <a:gd name="T102" fmla="*/ 155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5"/>
                      </a:lnTo>
                      <a:lnTo>
                        <a:pt x="311" y="311"/>
                      </a:lnTo>
                      <a:lnTo>
                        <a:pt x="311" y="347"/>
                      </a:lnTo>
                      <a:lnTo>
                        <a:pt x="335" y="383"/>
                      </a:lnTo>
                      <a:lnTo>
                        <a:pt x="347" y="419"/>
                      </a:lnTo>
                      <a:lnTo>
                        <a:pt x="383" y="455"/>
                      </a:lnTo>
                      <a:lnTo>
                        <a:pt x="383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79" y="731"/>
                      </a:lnTo>
                      <a:lnTo>
                        <a:pt x="143" y="731"/>
                      </a:lnTo>
                      <a:lnTo>
                        <a:pt x="107" y="731"/>
                      </a:lnTo>
                      <a:lnTo>
                        <a:pt x="71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5" y="114"/>
                      </a:lnTo>
                      <a:lnTo>
                        <a:pt x="51" y="78"/>
                      </a:lnTo>
                      <a:lnTo>
                        <a:pt x="83" y="48"/>
                      </a:lnTo>
                      <a:lnTo>
                        <a:pt x="119" y="24"/>
                      </a:lnTo>
                      <a:lnTo>
                        <a:pt x="155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0" name="Group 180"/>
                <p:cNvGrpSpPr>
                  <a:grpSpLocks/>
                </p:cNvGrpSpPr>
                <p:nvPr/>
              </p:nvGrpSpPr>
              <p:grpSpPr bwMode="auto">
                <a:xfrm>
                  <a:off x="576" y="3660"/>
                  <a:ext cx="448" cy="120"/>
                  <a:chOff x="576" y="3660"/>
                  <a:chExt cx="448" cy="120"/>
                </a:xfrm>
              </p:grpSpPr>
              <p:sp>
                <p:nvSpPr>
                  <p:cNvPr id="607" name="Freeform 181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4 w 448"/>
                      <a:gd name="T5" fmla="*/ 51 h 120"/>
                      <a:gd name="T6" fmla="*/ 349 w 448"/>
                      <a:gd name="T7" fmla="*/ 64 h 120"/>
                      <a:gd name="T8" fmla="*/ 311 w 448"/>
                      <a:gd name="T9" fmla="*/ 75 h 120"/>
                      <a:gd name="T10" fmla="*/ 270 w 448"/>
                      <a:gd name="T11" fmla="*/ 92 h 120"/>
                      <a:gd name="T12" fmla="*/ 229 w 448"/>
                      <a:gd name="T13" fmla="*/ 105 h 120"/>
                      <a:gd name="T14" fmla="*/ 194 w 448"/>
                      <a:gd name="T15" fmla="*/ 112 h 120"/>
                      <a:gd name="T16" fmla="*/ 162 w 448"/>
                      <a:gd name="T17" fmla="*/ 113 h 120"/>
                      <a:gd name="T18" fmla="*/ 127 w 448"/>
                      <a:gd name="T19" fmla="*/ 115 h 120"/>
                      <a:gd name="T20" fmla="*/ 66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2"/>
                        </a:lnTo>
                        <a:lnTo>
                          <a:pt x="162" y="113"/>
                        </a:lnTo>
                        <a:lnTo>
                          <a:pt x="127" y="115"/>
                        </a:lnTo>
                        <a:lnTo>
                          <a:pt x="66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 182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5 w 448"/>
                      <a:gd name="T5" fmla="*/ 52 h 120"/>
                      <a:gd name="T6" fmla="*/ 349 w 448"/>
                      <a:gd name="T7" fmla="*/ 64 h 120"/>
                      <a:gd name="T8" fmla="*/ 313 w 448"/>
                      <a:gd name="T9" fmla="*/ 76 h 120"/>
                      <a:gd name="T10" fmla="*/ 271 w 448"/>
                      <a:gd name="T11" fmla="*/ 92 h 120"/>
                      <a:gd name="T12" fmla="*/ 229 w 448"/>
                      <a:gd name="T13" fmla="*/ 106 h 120"/>
                      <a:gd name="T14" fmla="*/ 193 w 448"/>
                      <a:gd name="T15" fmla="*/ 114 h 120"/>
                      <a:gd name="T16" fmla="*/ 163 w 448"/>
                      <a:gd name="T17" fmla="*/ 116 h 120"/>
                      <a:gd name="T18" fmla="*/ 127 w 448"/>
                      <a:gd name="T19" fmla="*/ 118 h 120"/>
                      <a:gd name="T20" fmla="*/ 65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3" y="116"/>
                        </a:lnTo>
                        <a:lnTo>
                          <a:pt x="127" y="118"/>
                        </a:lnTo>
                        <a:lnTo>
                          <a:pt x="65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" name="Group 183"/>
                <p:cNvGrpSpPr>
                  <a:grpSpLocks/>
                </p:cNvGrpSpPr>
                <p:nvPr/>
              </p:nvGrpSpPr>
              <p:grpSpPr bwMode="auto">
                <a:xfrm>
                  <a:off x="581" y="3626"/>
                  <a:ext cx="429" cy="117"/>
                  <a:chOff x="581" y="3626"/>
                  <a:chExt cx="429" cy="117"/>
                </a:xfrm>
              </p:grpSpPr>
              <p:sp>
                <p:nvSpPr>
                  <p:cNvPr id="605" name="Freeform 184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 185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2" name="Group 601"/>
                <p:cNvGrpSpPr>
                  <a:grpSpLocks/>
                </p:cNvGrpSpPr>
                <p:nvPr/>
              </p:nvGrpSpPr>
              <p:grpSpPr bwMode="auto">
                <a:xfrm>
                  <a:off x="578" y="3598"/>
                  <a:ext cx="418" cy="111"/>
                  <a:chOff x="578" y="3598"/>
                  <a:chExt cx="418" cy="111"/>
                </a:xfrm>
              </p:grpSpPr>
              <p:sp>
                <p:nvSpPr>
                  <p:cNvPr id="603" name="Freeform 602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4 w 418"/>
                      <a:gd name="T59" fmla="*/ 86 h 111"/>
                      <a:gd name="T60" fmla="*/ 152 w 418"/>
                      <a:gd name="T61" fmla="*/ 89 h 111"/>
                      <a:gd name="T62" fmla="*/ 142 w 418"/>
                      <a:gd name="T63" fmla="*/ 89 h 111"/>
                      <a:gd name="T64" fmla="*/ 136 w 418"/>
                      <a:gd name="T65" fmla="*/ 91 h 111"/>
                      <a:gd name="T66" fmla="*/ 130 w 418"/>
                      <a:gd name="T67" fmla="*/ 93 h 111"/>
                      <a:gd name="T68" fmla="*/ 125 w 418"/>
                      <a:gd name="T69" fmla="*/ 95 h 111"/>
                      <a:gd name="T70" fmla="*/ 113 w 418"/>
                      <a:gd name="T71" fmla="*/ 97 h 111"/>
                      <a:gd name="T72" fmla="*/ 107 w 418"/>
                      <a:gd name="T73" fmla="*/ 101 h 111"/>
                      <a:gd name="T74" fmla="*/ 101 w 418"/>
                      <a:gd name="T75" fmla="*/ 101 h 111"/>
                      <a:gd name="T76" fmla="*/ 95 w 418"/>
                      <a:gd name="T77" fmla="*/ 103 h 111"/>
                      <a:gd name="T78" fmla="*/ 89 w 418"/>
                      <a:gd name="T79" fmla="*/ 103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4 w 418"/>
                      <a:gd name="T85" fmla="*/ 104 h 111"/>
                      <a:gd name="T86" fmla="*/ 56 w 418"/>
                      <a:gd name="T87" fmla="*/ 106 h 111"/>
                      <a:gd name="T88" fmla="*/ 42 w 418"/>
                      <a:gd name="T89" fmla="*/ 106 h 111"/>
                      <a:gd name="T90" fmla="*/ 38 w 418"/>
                      <a:gd name="T91" fmla="*/ 106 h 111"/>
                      <a:gd name="T92" fmla="*/ 32 w 418"/>
                      <a:gd name="T93" fmla="*/ 106 h 111"/>
                      <a:gd name="T94" fmla="*/ 26 w 418"/>
                      <a:gd name="T95" fmla="*/ 106 h 111"/>
                      <a:gd name="T96" fmla="*/ 17 w 418"/>
                      <a:gd name="T97" fmla="*/ 108 h 111"/>
                      <a:gd name="T98" fmla="*/ 11 w 418"/>
                      <a:gd name="T99" fmla="*/ 108 h 111"/>
                      <a:gd name="T100" fmla="*/ 5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4" y="86"/>
                        </a:lnTo>
                        <a:lnTo>
                          <a:pt x="152" y="89"/>
                        </a:lnTo>
                        <a:lnTo>
                          <a:pt x="142" y="89"/>
                        </a:lnTo>
                        <a:lnTo>
                          <a:pt x="136" y="91"/>
                        </a:lnTo>
                        <a:lnTo>
                          <a:pt x="130" y="93"/>
                        </a:lnTo>
                        <a:lnTo>
                          <a:pt x="125" y="95"/>
                        </a:lnTo>
                        <a:lnTo>
                          <a:pt x="113" y="97"/>
                        </a:lnTo>
                        <a:lnTo>
                          <a:pt x="107" y="101"/>
                        </a:lnTo>
                        <a:lnTo>
                          <a:pt x="101" y="101"/>
                        </a:lnTo>
                        <a:lnTo>
                          <a:pt x="95" y="103"/>
                        </a:lnTo>
                        <a:lnTo>
                          <a:pt x="89" y="103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06"/>
                        </a:lnTo>
                        <a:lnTo>
                          <a:pt x="42" y="106"/>
                        </a:lnTo>
                        <a:lnTo>
                          <a:pt x="38" y="106"/>
                        </a:lnTo>
                        <a:lnTo>
                          <a:pt x="32" y="106"/>
                        </a:lnTo>
                        <a:lnTo>
                          <a:pt x="26" y="106"/>
                        </a:lnTo>
                        <a:lnTo>
                          <a:pt x="17" y="108"/>
                        </a:lnTo>
                        <a:lnTo>
                          <a:pt x="11" y="108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 603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79 w 418"/>
                      <a:gd name="T55" fmla="*/ 84 h 111"/>
                      <a:gd name="T56" fmla="*/ 173 w 418"/>
                      <a:gd name="T57" fmla="*/ 86 h 111"/>
                      <a:gd name="T58" fmla="*/ 165 w 418"/>
                      <a:gd name="T59" fmla="*/ 86 h 111"/>
                      <a:gd name="T60" fmla="*/ 151 w 418"/>
                      <a:gd name="T61" fmla="*/ 90 h 111"/>
                      <a:gd name="T62" fmla="*/ 143 w 418"/>
                      <a:gd name="T63" fmla="*/ 90 h 111"/>
                      <a:gd name="T64" fmla="*/ 137 w 418"/>
                      <a:gd name="T65" fmla="*/ 92 h 111"/>
                      <a:gd name="T66" fmla="*/ 131 w 418"/>
                      <a:gd name="T67" fmla="*/ 94 h 111"/>
                      <a:gd name="T68" fmla="*/ 125 w 418"/>
                      <a:gd name="T69" fmla="*/ 96 h 111"/>
                      <a:gd name="T70" fmla="*/ 113 w 418"/>
                      <a:gd name="T71" fmla="*/ 98 h 111"/>
                      <a:gd name="T72" fmla="*/ 107 w 418"/>
                      <a:gd name="T73" fmla="*/ 100 h 111"/>
                      <a:gd name="T74" fmla="*/ 101 w 418"/>
                      <a:gd name="T75" fmla="*/ 102 h 111"/>
                      <a:gd name="T76" fmla="*/ 95 w 418"/>
                      <a:gd name="T77" fmla="*/ 104 h 111"/>
                      <a:gd name="T78" fmla="*/ 89 w 418"/>
                      <a:gd name="T79" fmla="*/ 104 h 111"/>
                      <a:gd name="T80" fmla="*/ 77 w 418"/>
                      <a:gd name="T81" fmla="*/ 104 h 111"/>
                      <a:gd name="T82" fmla="*/ 71 w 418"/>
                      <a:gd name="T83" fmla="*/ 104 h 111"/>
                      <a:gd name="T84" fmla="*/ 65 w 418"/>
                      <a:gd name="T85" fmla="*/ 104 h 111"/>
                      <a:gd name="T86" fmla="*/ 55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8 h 111"/>
                      <a:gd name="T94" fmla="*/ 27 w 418"/>
                      <a:gd name="T95" fmla="*/ 108 h 111"/>
                      <a:gd name="T96" fmla="*/ 17 w 418"/>
                      <a:gd name="T97" fmla="*/ 110 h 111"/>
                      <a:gd name="T98" fmla="*/ 11 w 418"/>
                      <a:gd name="T99" fmla="*/ 110 h 111"/>
                      <a:gd name="T100" fmla="*/ 5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79" y="84"/>
                        </a:lnTo>
                        <a:lnTo>
                          <a:pt x="173" y="86"/>
                        </a:lnTo>
                        <a:lnTo>
                          <a:pt x="165" y="86"/>
                        </a:lnTo>
                        <a:lnTo>
                          <a:pt x="151" y="90"/>
                        </a:lnTo>
                        <a:lnTo>
                          <a:pt x="143" y="90"/>
                        </a:lnTo>
                        <a:lnTo>
                          <a:pt x="137" y="92"/>
                        </a:lnTo>
                        <a:lnTo>
                          <a:pt x="131" y="94"/>
                        </a:lnTo>
                        <a:lnTo>
                          <a:pt x="125" y="96"/>
                        </a:lnTo>
                        <a:lnTo>
                          <a:pt x="113" y="98"/>
                        </a:lnTo>
                        <a:lnTo>
                          <a:pt x="107" y="100"/>
                        </a:lnTo>
                        <a:lnTo>
                          <a:pt x="101" y="102"/>
                        </a:lnTo>
                        <a:lnTo>
                          <a:pt x="95" y="104"/>
                        </a:lnTo>
                        <a:lnTo>
                          <a:pt x="89" y="104"/>
                        </a:lnTo>
                        <a:lnTo>
                          <a:pt x="77" y="104"/>
                        </a:lnTo>
                        <a:lnTo>
                          <a:pt x="71" y="104"/>
                        </a:lnTo>
                        <a:lnTo>
                          <a:pt x="65" y="104"/>
                        </a:lnTo>
                        <a:lnTo>
                          <a:pt x="55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8"/>
                        </a:lnTo>
                        <a:lnTo>
                          <a:pt x="27" y="108"/>
                        </a:lnTo>
                        <a:lnTo>
                          <a:pt x="17" y="110"/>
                        </a:lnTo>
                        <a:lnTo>
                          <a:pt x="11" y="110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16" name="Oval 189"/>
            <p:cNvSpPr>
              <a:spLocks noChangeArrowheads="1"/>
            </p:cNvSpPr>
            <p:nvPr/>
          </p:nvSpPr>
          <p:spPr bwMode="auto">
            <a:xfrm>
              <a:off x="2262188" y="5781675"/>
              <a:ext cx="576262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7" name="Group 190"/>
            <p:cNvGrpSpPr>
              <a:grpSpLocks/>
            </p:cNvGrpSpPr>
            <p:nvPr/>
          </p:nvGrpSpPr>
          <p:grpSpPr bwMode="auto">
            <a:xfrm>
              <a:off x="2055813" y="5603875"/>
              <a:ext cx="746125" cy="1219200"/>
              <a:chOff x="1295" y="3530"/>
              <a:chExt cx="470" cy="768"/>
            </a:xfrm>
          </p:grpSpPr>
          <p:grpSp>
            <p:nvGrpSpPr>
              <p:cNvPr id="585" name="Group 191"/>
              <p:cNvGrpSpPr>
                <a:grpSpLocks/>
              </p:cNvGrpSpPr>
              <p:nvPr/>
            </p:nvGrpSpPr>
            <p:grpSpPr bwMode="auto">
              <a:xfrm>
                <a:off x="1297" y="3530"/>
                <a:ext cx="468" cy="768"/>
                <a:chOff x="1297" y="3530"/>
                <a:chExt cx="468" cy="768"/>
              </a:xfrm>
            </p:grpSpPr>
            <p:sp>
              <p:nvSpPr>
                <p:cNvPr id="595" name="Freeform 192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3 w 468"/>
                    <a:gd name="T11" fmla="*/ 274 h 768"/>
                    <a:gd name="T12" fmla="*/ 313 w 468"/>
                    <a:gd name="T13" fmla="*/ 312 h 768"/>
                    <a:gd name="T14" fmla="*/ 313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3 w 468"/>
                    <a:gd name="T21" fmla="*/ 454 h 768"/>
                    <a:gd name="T22" fmla="*/ 383 w 468"/>
                    <a:gd name="T23" fmla="*/ 492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21 w 468"/>
                    <a:gd name="T29" fmla="*/ 611 h 768"/>
                    <a:gd name="T30" fmla="*/ 432 w 468"/>
                    <a:gd name="T31" fmla="*/ 658 h 768"/>
                    <a:gd name="T32" fmla="*/ 432 w 468"/>
                    <a:gd name="T33" fmla="*/ 696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7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1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3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6 h 768"/>
                    <a:gd name="T64" fmla="*/ 0 w 468"/>
                    <a:gd name="T65" fmla="*/ 658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2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2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3 h 768"/>
                    <a:gd name="T96" fmla="*/ 51 w 468"/>
                    <a:gd name="T97" fmla="*/ 77 h 768"/>
                    <a:gd name="T98" fmla="*/ 85 w 468"/>
                    <a:gd name="T99" fmla="*/ 48 h 768"/>
                    <a:gd name="T100" fmla="*/ 120 w 468"/>
                    <a:gd name="T101" fmla="*/ 24 h 768"/>
                    <a:gd name="T102" fmla="*/ 155 w 468"/>
                    <a:gd name="T103" fmla="*/ 12 h 768"/>
                    <a:gd name="T104" fmla="*/ 193 w 468"/>
                    <a:gd name="T105" fmla="*/ 8 h 768"/>
                    <a:gd name="T106" fmla="*/ 228 w 468"/>
                    <a:gd name="T107" fmla="*/ 0 h 768"/>
                    <a:gd name="T108" fmla="*/ 263 w 468"/>
                    <a:gd name="T109" fmla="*/ 0 h 768"/>
                    <a:gd name="T110" fmla="*/ 301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1 h 768"/>
                    <a:gd name="T120" fmla="*/ 430 w 468"/>
                    <a:gd name="T121" fmla="*/ 85 h 768"/>
                    <a:gd name="T122" fmla="*/ 455 w 468"/>
                    <a:gd name="T123" fmla="*/ 133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4"/>
                      </a:lnTo>
                      <a:lnTo>
                        <a:pt x="313" y="312"/>
                      </a:lnTo>
                      <a:lnTo>
                        <a:pt x="313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3" y="454"/>
                      </a:lnTo>
                      <a:lnTo>
                        <a:pt x="383" y="492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21" y="611"/>
                      </a:lnTo>
                      <a:lnTo>
                        <a:pt x="432" y="658"/>
                      </a:lnTo>
                      <a:lnTo>
                        <a:pt x="432" y="696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2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2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0" y="85"/>
                      </a:lnTo>
                      <a:lnTo>
                        <a:pt x="455" y="133"/>
                      </a:lnTo>
                      <a:lnTo>
                        <a:pt x="467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193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6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6 w 468"/>
                    <a:gd name="T25" fmla="*/ 527 h 768"/>
                    <a:gd name="T26" fmla="*/ 396 w 468"/>
                    <a:gd name="T27" fmla="*/ 563 h 768"/>
                    <a:gd name="T28" fmla="*/ 420 w 468"/>
                    <a:gd name="T29" fmla="*/ 611 h 768"/>
                    <a:gd name="T30" fmla="*/ 432 w 468"/>
                    <a:gd name="T31" fmla="*/ 659 h 768"/>
                    <a:gd name="T32" fmla="*/ 432 w 468"/>
                    <a:gd name="T33" fmla="*/ 695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6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4 w 468"/>
                    <a:gd name="T119" fmla="*/ 52 h 768"/>
                    <a:gd name="T120" fmla="*/ 430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" name="Group 194"/>
              <p:cNvGrpSpPr>
                <a:grpSpLocks/>
              </p:cNvGrpSpPr>
              <p:nvPr/>
            </p:nvGrpSpPr>
            <p:grpSpPr bwMode="auto">
              <a:xfrm>
                <a:off x="1295" y="3660"/>
                <a:ext cx="448" cy="120"/>
                <a:chOff x="1295" y="3660"/>
                <a:chExt cx="448" cy="120"/>
              </a:xfrm>
            </p:grpSpPr>
            <p:sp>
              <p:nvSpPr>
                <p:cNvPr id="593" name="Freeform 195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3 w 448"/>
                    <a:gd name="T3" fmla="*/ 28 h 120"/>
                    <a:gd name="T4" fmla="*/ 385 w 448"/>
                    <a:gd name="T5" fmla="*/ 51 h 120"/>
                    <a:gd name="T6" fmla="*/ 350 w 448"/>
                    <a:gd name="T7" fmla="*/ 64 h 120"/>
                    <a:gd name="T8" fmla="*/ 312 w 448"/>
                    <a:gd name="T9" fmla="*/ 75 h 120"/>
                    <a:gd name="T10" fmla="*/ 271 w 448"/>
                    <a:gd name="T11" fmla="*/ 92 h 120"/>
                    <a:gd name="T12" fmla="*/ 230 w 448"/>
                    <a:gd name="T13" fmla="*/ 105 h 120"/>
                    <a:gd name="T14" fmla="*/ 195 w 448"/>
                    <a:gd name="T15" fmla="*/ 112 h 120"/>
                    <a:gd name="T16" fmla="*/ 163 w 448"/>
                    <a:gd name="T17" fmla="*/ 113 h 120"/>
                    <a:gd name="T18" fmla="*/ 128 w 448"/>
                    <a:gd name="T19" fmla="*/ 115 h 120"/>
                    <a:gd name="T20" fmla="*/ 67 w 448"/>
                    <a:gd name="T21" fmla="*/ 119 h 120"/>
                    <a:gd name="T22" fmla="*/ 0 w 448"/>
                    <a:gd name="T23" fmla="*/ 115 h 120"/>
                    <a:gd name="T24" fmla="*/ 447 w 448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2"/>
                      </a:lnTo>
                      <a:lnTo>
                        <a:pt x="163" y="113"/>
                      </a:lnTo>
                      <a:lnTo>
                        <a:pt x="128" y="115"/>
                      </a:lnTo>
                      <a:lnTo>
                        <a:pt x="67" y="119"/>
                      </a:lnTo>
                      <a:lnTo>
                        <a:pt x="0" y="115"/>
                      </a:lnTo>
                      <a:lnTo>
                        <a:pt x="4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196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2 w 448"/>
                    <a:gd name="T3" fmla="*/ 30 h 120"/>
                    <a:gd name="T4" fmla="*/ 386 w 448"/>
                    <a:gd name="T5" fmla="*/ 52 h 120"/>
                    <a:gd name="T6" fmla="*/ 350 w 448"/>
                    <a:gd name="T7" fmla="*/ 64 h 120"/>
                    <a:gd name="T8" fmla="*/ 314 w 448"/>
                    <a:gd name="T9" fmla="*/ 76 h 120"/>
                    <a:gd name="T10" fmla="*/ 272 w 448"/>
                    <a:gd name="T11" fmla="*/ 92 h 120"/>
                    <a:gd name="T12" fmla="*/ 230 w 448"/>
                    <a:gd name="T13" fmla="*/ 106 h 120"/>
                    <a:gd name="T14" fmla="*/ 194 w 448"/>
                    <a:gd name="T15" fmla="*/ 114 h 120"/>
                    <a:gd name="T16" fmla="*/ 164 w 448"/>
                    <a:gd name="T17" fmla="*/ 116 h 120"/>
                    <a:gd name="T18" fmla="*/ 128 w 448"/>
                    <a:gd name="T19" fmla="*/ 118 h 120"/>
                    <a:gd name="T20" fmla="*/ 66 w 448"/>
                    <a:gd name="T21" fmla="*/ 119 h 120"/>
                    <a:gd name="T22" fmla="*/ 0 w 448"/>
                    <a:gd name="T23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19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7" name="Group 586"/>
              <p:cNvGrpSpPr>
                <a:grpSpLocks/>
              </p:cNvGrpSpPr>
              <p:nvPr/>
            </p:nvGrpSpPr>
            <p:grpSpPr bwMode="auto">
              <a:xfrm>
                <a:off x="1301" y="3626"/>
                <a:ext cx="429" cy="117"/>
                <a:chOff x="1301" y="3626"/>
                <a:chExt cx="429" cy="117"/>
              </a:xfrm>
            </p:grpSpPr>
            <p:sp>
              <p:nvSpPr>
                <p:cNvPr id="591" name="Freeform 198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8" cy="117"/>
                </a:xfrm>
                <a:custGeom>
                  <a:avLst/>
                  <a:gdLst>
                    <a:gd name="T0" fmla="*/ 427 w 428"/>
                    <a:gd name="T1" fmla="*/ 0 h 117"/>
                    <a:gd name="T2" fmla="*/ 406 w 428"/>
                    <a:gd name="T3" fmla="*/ 13 h 117"/>
                    <a:gd name="T4" fmla="*/ 404 w 428"/>
                    <a:gd name="T5" fmla="*/ 19 h 117"/>
                    <a:gd name="T6" fmla="*/ 399 w 428"/>
                    <a:gd name="T7" fmla="*/ 21 h 117"/>
                    <a:gd name="T8" fmla="*/ 393 w 428"/>
                    <a:gd name="T9" fmla="*/ 28 h 117"/>
                    <a:gd name="T10" fmla="*/ 387 w 428"/>
                    <a:gd name="T11" fmla="*/ 30 h 117"/>
                    <a:gd name="T12" fmla="*/ 381 w 428"/>
                    <a:gd name="T13" fmla="*/ 34 h 117"/>
                    <a:gd name="T14" fmla="*/ 371 w 428"/>
                    <a:gd name="T15" fmla="*/ 36 h 117"/>
                    <a:gd name="T16" fmla="*/ 359 w 428"/>
                    <a:gd name="T17" fmla="*/ 39 h 117"/>
                    <a:gd name="T18" fmla="*/ 347 w 428"/>
                    <a:gd name="T19" fmla="*/ 43 h 117"/>
                    <a:gd name="T20" fmla="*/ 338 w 428"/>
                    <a:gd name="T21" fmla="*/ 45 h 117"/>
                    <a:gd name="T22" fmla="*/ 332 w 428"/>
                    <a:gd name="T23" fmla="*/ 49 h 117"/>
                    <a:gd name="T24" fmla="*/ 326 w 428"/>
                    <a:gd name="T25" fmla="*/ 51 h 117"/>
                    <a:gd name="T26" fmla="*/ 320 w 428"/>
                    <a:gd name="T27" fmla="*/ 56 h 117"/>
                    <a:gd name="T28" fmla="*/ 314 w 428"/>
                    <a:gd name="T29" fmla="*/ 58 h 117"/>
                    <a:gd name="T30" fmla="*/ 308 w 428"/>
                    <a:gd name="T31" fmla="*/ 64 h 117"/>
                    <a:gd name="T32" fmla="*/ 302 w 428"/>
                    <a:gd name="T33" fmla="*/ 65 h 117"/>
                    <a:gd name="T34" fmla="*/ 293 w 428"/>
                    <a:gd name="T35" fmla="*/ 67 h 117"/>
                    <a:gd name="T36" fmla="*/ 281 w 428"/>
                    <a:gd name="T37" fmla="*/ 71 h 117"/>
                    <a:gd name="T38" fmla="*/ 269 w 428"/>
                    <a:gd name="T39" fmla="*/ 75 h 117"/>
                    <a:gd name="T40" fmla="*/ 263 w 428"/>
                    <a:gd name="T41" fmla="*/ 77 h 117"/>
                    <a:gd name="T42" fmla="*/ 257 w 428"/>
                    <a:gd name="T43" fmla="*/ 80 h 117"/>
                    <a:gd name="T44" fmla="*/ 251 w 428"/>
                    <a:gd name="T45" fmla="*/ 82 h 117"/>
                    <a:gd name="T46" fmla="*/ 245 w 428"/>
                    <a:gd name="T47" fmla="*/ 88 h 117"/>
                    <a:gd name="T48" fmla="*/ 236 w 428"/>
                    <a:gd name="T49" fmla="*/ 88 h 117"/>
                    <a:gd name="T50" fmla="*/ 230 w 428"/>
                    <a:gd name="T51" fmla="*/ 92 h 117"/>
                    <a:gd name="T52" fmla="*/ 224 w 428"/>
                    <a:gd name="T53" fmla="*/ 95 h 117"/>
                    <a:gd name="T54" fmla="*/ 218 w 428"/>
                    <a:gd name="T55" fmla="*/ 97 h 117"/>
                    <a:gd name="T56" fmla="*/ 212 w 428"/>
                    <a:gd name="T57" fmla="*/ 99 h 117"/>
                    <a:gd name="T58" fmla="*/ 206 w 428"/>
                    <a:gd name="T59" fmla="*/ 101 h 117"/>
                    <a:gd name="T60" fmla="*/ 192 w 428"/>
                    <a:gd name="T61" fmla="*/ 105 h 117"/>
                    <a:gd name="T62" fmla="*/ 183 w 428"/>
                    <a:gd name="T63" fmla="*/ 107 h 117"/>
                    <a:gd name="T64" fmla="*/ 173 w 428"/>
                    <a:gd name="T65" fmla="*/ 107 h 117"/>
                    <a:gd name="T66" fmla="*/ 167 w 428"/>
                    <a:gd name="T67" fmla="*/ 109 h 117"/>
                    <a:gd name="T68" fmla="*/ 157 w 428"/>
                    <a:gd name="T69" fmla="*/ 110 h 117"/>
                    <a:gd name="T70" fmla="*/ 145 w 428"/>
                    <a:gd name="T71" fmla="*/ 112 h 117"/>
                    <a:gd name="T72" fmla="*/ 137 w 428"/>
                    <a:gd name="T73" fmla="*/ 112 h 117"/>
                    <a:gd name="T74" fmla="*/ 126 w 428"/>
                    <a:gd name="T75" fmla="*/ 112 h 117"/>
                    <a:gd name="T76" fmla="*/ 120 w 428"/>
                    <a:gd name="T77" fmla="*/ 114 h 117"/>
                    <a:gd name="T78" fmla="*/ 112 w 428"/>
                    <a:gd name="T79" fmla="*/ 116 h 117"/>
                    <a:gd name="T80" fmla="*/ 106 w 428"/>
                    <a:gd name="T81" fmla="*/ 116 h 117"/>
                    <a:gd name="T82" fmla="*/ 102 w 428"/>
                    <a:gd name="T83" fmla="*/ 116 h 117"/>
                    <a:gd name="T84" fmla="*/ 96 w 428"/>
                    <a:gd name="T85" fmla="*/ 116 h 117"/>
                    <a:gd name="T86" fmla="*/ 90 w 428"/>
                    <a:gd name="T87" fmla="*/ 116 h 117"/>
                    <a:gd name="T88" fmla="*/ 84 w 428"/>
                    <a:gd name="T89" fmla="*/ 116 h 117"/>
                    <a:gd name="T90" fmla="*/ 79 w 428"/>
                    <a:gd name="T91" fmla="*/ 116 h 117"/>
                    <a:gd name="T92" fmla="*/ 73 w 428"/>
                    <a:gd name="T93" fmla="*/ 116 h 117"/>
                    <a:gd name="T94" fmla="*/ 59 w 428"/>
                    <a:gd name="T95" fmla="*/ 116 h 117"/>
                    <a:gd name="T96" fmla="*/ 51 w 428"/>
                    <a:gd name="T97" fmla="*/ 116 h 117"/>
                    <a:gd name="T98" fmla="*/ 43 w 428"/>
                    <a:gd name="T99" fmla="*/ 116 h 117"/>
                    <a:gd name="T100" fmla="*/ 39 w 428"/>
                    <a:gd name="T101" fmla="*/ 116 h 117"/>
                    <a:gd name="T102" fmla="*/ 33 w 428"/>
                    <a:gd name="T103" fmla="*/ 116 h 117"/>
                    <a:gd name="T104" fmla="*/ 20 w 428"/>
                    <a:gd name="T105" fmla="*/ 114 h 117"/>
                    <a:gd name="T106" fmla="*/ 12 w 428"/>
                    <a:gd name="T107" fmla="*/ 114 h 117"/>
                    <a:gd name="T108" fmla="*/ 6 w 428"/>
                    <a:gd name="T109" fmla="*/ 114 h 117"/>
                    <a:gd name="T110" fmla="*/ 0 w 428"/>
                    <a:gd name="T111" fmla="*/ 114 h 117"/>
                    <a:gd name="T112" fmla="*/ 427 w 428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8" h="117">
                      <a:moveTo>
                        <a:pt x="427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199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" name="Group 200"/>
              <p:cNvGrpSpPr>
                <a:grpSpLocks/>
              </p:cNvGrpSpPr>
              <p:nvPr/>
            </p:nvGrpSpPr>
            <p:grpSpPr bwMode="auto">
              <a:xfrm>
                <a:off x="1297" y="3598"/>
                <a:ext cx="419" cy="111"/>
                <a:chOff x="1297" y="3598"/>
                <a:chExt cx="419" cy="111"/>
              </a:xfrm>
            </p:grpSpPr>
            <p:sp>
              <p:nvSpPr>
                <p:cNvPr id="589" name="Freeform 201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202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" name="Group 203"/>
            <p:cNvGrpSpPr>
              <a:grpSpLocks/>
            </p:cNvGrpSpPr>
            <p:nvPr/>
          </p:nvGrpSpPr>
          <p:grpSpPr bwMode="auto">
            <a:xfrm>
              <a:off x="57150" y="5140325"/>
              <a:ext cx="765175" cy="1219200"/>
              <a:chOff x="36" y="3238"/>
              <a:chExt cx="482" cy="768"/>
            </a:xfrm>
          </p:grpSpPr>
          <p:sp>
            <p:nvSpPr>
              <p:cNvPr id="579" name="Oval 204"/>
              <p:cNvSpPr>
                <a:spLocks noChangeArrowheads="1"/>
              </p:cNvSpPr>
              <p:nvPr/>
            </p:nvSpPr>
            <p:spPr bwMode="auto">
              <a:xfrm>
                <a:off x="154" y="336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0" name="Group 205"/>
              <p:cNvGrpSpPr>
                <a:grpSpLocks/>
              </p:cNvGrpSpPr>
              <p:nvPr/>
            </p:nvGrpSpPr>
            <p:grpSpPr bwMode="auto">
              <a:xfrm>
                <a:off x="36" y="3238"/>
                <a:ext cx="471" cy="768"/>
                <a:chOff x="36" y="3238"/>
                <a:chExt cx="471" cy="768"/>
              </a:xfrm>
            </p:grpSpPr>
            <p:sp>
              <p:nvSpPr>
                <p:cNvPr id="581" name="Freeform 206"/>
                <p:cNvSpPr>
                  <a:spLocks/>
                </p:cNvSpPr>
                <p:nvPr/>
              </p:nvSpPr>
              <p:spPr bwMode="auto">
                <a:xfrm>
                  <a:off x="38" y="3238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207"/>
                <p:cNvSpPr>
                  <a:spLocks/>
                </p:cNvSpPr>
                <p:nvPr/>
              </p:nvSpPr>
              <p:spPr bwMode="auto">
                <a:xfrm>
                  <a:off x="36" y="3368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208"/>
                <p:cNvSpPr>
                  <a:spLocks/>
                </p:cNvSpPr>
                <p:nvPr/>
              </p:nvSpPr>
              <p:spPr bwMode="auto">
                <a:xfrm>
                  <a:off x="42" y="3334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209"/>
                <p:cNvSpPr>
                  <a:spLocks/>
                </p:cNvSpPr>
                <p:nvPr/>
              </p:nvSpPr>
              <p:spPr bwMode="auto">
                <a:xfrm>
                  <a:off x="38" y="3306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" name="Group 210"/>
            <p:cNvGrpSpPr>
              <a:grpSpLocks/>
            </p:cNvGrpSpPr>
            <p:nvPr/>
          </p:nvGrpSpPr>
          <p:grpSpPr bwMode="auto">
            <a:xfrm>
              <a:off x="288925" y="5603875"/>
              <a:ext cx="839788" cy="1219200"/>
              <a:chOff x="182" y="3530"/>
              <a:chExt cx="529" cy="768"/>
            </a:xfrm>
          </p:grpSpPr>
          <p:sp>
            <p:nvSpPr>
              <p:cNvPr id="567" name="Oval 211"/>
              <p:cNvSpPr>
                <a:spLocks noChangeArrowheads="1"/>
              </p:cNvSpPr>
              <p:nvPr/>
            </p:nvSpPr>
            <p:spPr bwMode="auto">
              <a:xfrm>
                <a:off x="264" y="369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8" name="Group 212"/>
              <p:cNvGrpSpPr>
                <a:grpSpLocks/>
              </p:cNvGrpSpPr>
              <p:nvPr/>
            </p:nvGrpSpPr>
            <p:grpSpPr bwMode="auto">
              <a:xfrm>
                <a:off x="182" y="3530"/>
                <a:ext cx="470" cy="768"/>
                <a:chOff x="182" y="3530"/>
                <a:chExt cx="470" cy="768"/>
              </a:xfrm>
            </p:grpSpPr>
            <p:sp>
              <p:nvSpPr>
                <p:cNvPr id="569" name="Freeform 213" descr="50%"/>
                <p:cNvSpPr>
                  <a:spLocks/>
                </p:cNvSpPr>
                <p:nvPr/>
              </p:nvSpPr>
              <p:spPr bwMode="auto">
                <a:xfrm>
                  <a:off x="184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0" name="Group 214"/>
                <p:cNvGrpSpPr>
                  <a:grpSpLocks/>
                </p:cNvGrpSpPr>
                <p:nvPr/>
              </p:nvGrpSpPr>
              <p:grpSpPr bwMode="auto">
                <a:xfrm>
                  <a:off x="182" y="3660"/>
                  <a:ext cx="448" cy="120"/>
                  <a:chOff x="182" y="3660"/>
                  <a:chExt cx="448" cy="120"/>
                </a:xfrm>
              </p:grpSpPr>
              <p:sp>
                <p:nvSpPr>
                  <p:cNvPr id="577" name="Freeform 215" descr="50%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5 w 448"/>
                      <a:gd name="T5" fmla="*/ 51 h 120"/>
                      <a:gd name="T6" fmla="*/ 350 w 448"/>
                      <a:gd name="T7" fmla="*/ 64 h 120"/>
                      <a:gd name="T8" fmla="*/ 312 w 448"/>
                      <a:gd name="T9" fmla="*/ 75 h 120"/>
                      <a:gd name="T10" fmla="*/ 271 w 448"/>
                      <a:gd name="T11" fmla="*/ 92 h 120"/>
                      <a:gd name="T12" fmla="*/ 230 w 448"/>
                      <a:gd name="T13" fmla="*/ 105 h 120"/>
                      <a:gd name="T14" fmla="*/ 195 w 448"/>
                      <a:gd name="T15" fmla="*/ 112 h 120"/>
                      <a:gd name="T16" fmla="*/ 163 w 448"/>
                      <a:gd name="T17" fmla="*/ 113 h 120"/>
                      <a:gd name="T18" fmla="*/ 128 w 448"/>
                      <a:gd name="T19" fmla="*/ 115 h 120"/>
                      <a:gd name="T20" fmla="*/ 67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216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6 w 448"/>
                      <a:gd name="T5" fmla="*/ 52 h 120"/>
                      <a:gd name="T6" fmla="*/ 350 w 448"/>
                      <a:gd name="T7" fmla="*/ 64 h 120"/>
                      <a:gd name="T8" fmla="*/ 314 w 448"/>
                      <a:gd name="T9" fmla="*/ 76 h 120"/>
                      <a:gd name="T10" fmla="*/ 272 w 448"/>
                      <a:gd name="T11" fmla="*/ 92 h 120"/>
                      <a:gd name="T12" fmla="*/ 230 w 448"/>
                      <a:gd name="T13" fmla="*/ 106 h 120"/>
                      <a:gd name="T14" fmla="*/ 194 w 448"/>
                      <a:gd name="T15" fmla="*/ 114 h 120"/>
                      <a:gd name="T16" fmla="*/ 164 w 448"/>
                      <a:gd name="T17" fmla="*/ 116 h 120"/>
                      <a:gd name="T18" fmla="*/ 128 w 448"/>
                      <a:gd name="T19" fmla="*/ 118 h 120"/>
                      <a:gd name="T20" fmla="*/ 66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1" name="Group 217"/>
                <p:cNvGrpSpPr>
                  <a:grpSpLocks/>
                </p:cNvGrpSpPr>
                <p:nvPr/>
              </p:nvGrpSpPr>
              <p:grpSpPr bwMode="auto">
                <a:xfrm>
                  <a:off x="188" y="3626"/>
                  <a:ext cx="428" cy="117"/>
                  <a:chOff x="188" y="3626"/>
                  <a:chExt cx="428" cy="117"/>
                </a:xfrm>
              </p:grpSpPr>
              <p:sp>
                <p:nvSpPr>
                  <p:cNvPr id="575" name="Freeform 218" descr="50%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 219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2" name="Group 571"/>
                <p:cNvGrpSpPr>
                  <a:grpSpLocks/>
                </p:cNvGrpSpPr>
                <p:nvPr/>
              </p:nvGrpSpPr>
              <p:grpSpPr bwMode="auto">
                <a:xfrm>
                  <a:off x="184" y="3598"/>
                  <a:ext cx="418" cy="111"/>
                  <a:chOff x="184" y="3598"/>
                  <a:chExt cx="418" cy="111"/>
                </a:xfrm>
              </p:grpSpPr>
              <p:sp>
                <p:nvSpPr>
                  <p:cNvPr id="573" name="Freeform 572" descr="50%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 573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0" name="Group 223"/>
            <p:cNvGrpSpPr>
              <a:grpSpLocks/>
            </p:cNvGrpSpPr>
            <p:nvPr/>
          </p:nvGrpSpPr>
          <p:grpSpPr bwMode="auto">
            <a:xfrm>
              <a:off x="7343775" y="4854575"/>
              <a:ext cx="773113" cy="1219200"/>
              <a:chOff x="4626" y="3058"/>
              <a:chExt cx="487" cy="768"/>
            </a:xfrm>
          </p:grpSpPr>
          <p:sp>
            <p:nvSpPr>
              <p:cNvPr id="555" name="Oval 224"/>
              <p:cNvSpPr>
                <a:spLocks noChangeArrowheads="1"/>
              </p:cNvSpPr>
              <p:nvPr/>
            </p:nvSpPr>
            <p:spPr bwMode="auto">
              <a:xfrm>
                <a:off x="4626" y="3146"/>
                <a:ext cx="364" cy="472"/>
              </a:xfrm>
              <a:prstGeom prst="ellipse">
                <a:avLst/>
              </a:prstGeom>
              <a:solidFill>
                <a:srgbClr val="FFA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6" name="Group 225"/>
              <p:cNvGrpSpPr>
                <a:grpSpLocks/>
              </p:cNvGrpSpPr>
              <p:nvPr/>
            </p:nvGrpSpPr>
            <p:grpSpPr bwMode="auto">
              <a:xfrm>
                <a:off x="4642" y="3058"/>
                <a:ext cx="471" cy="768"/>
                <a:chOff x="4642" y="3058"/>
                <a:chExt cx="471" cy="768"/>
              </a:xfrm>
            </p:grpSpPr>
            <p:sp>
              <p:nvSpPr>
                <p:cNvPr id="557" name="Freeform 226"/>
                <p:cNvSpPr>
                  <a:spLocks/>
                </p:cNvSpPr>
                <p:nvPr/>
              </p:nvSpPr>
              <p:spPr bwMode="auto">
                <a:xfrm>
                  <a:off x="4642" y="3058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60 h 768"/>
                    <a:gd name="T32" fmla="*/ 36 w 469"/>
                    <a:gd name="T33" fmla="*/ 696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6 h 768"/>
                    <a:gd name="T64" fmla="*/ 468 w 469"/>
                    <a:gd name="T65" fmla="*/ 660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6"/>
                      </a:lnTo>
                      <a:lnTo>
                        <a:pt x="468" y="660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A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8" name="Group 227"/>
                <p:cNvGrpSpPr>
                  <a:grpSpLocks/>
                </p:cNvGrpSpPr>
                <p:nvPr/>
              </p:nvGrpSpPr>
              <p:grpSpPr bwMode="auto">
                <a:xfrm>
                  <a:off x="4664" y="3188"/>
                  <a:ext cx="449" cy="121"/>
                  <a:chOff x="4664" y="3188"/>
                  <a:chExt cx="449" cy="121"/>
                </a:xfrm>
              </p:grpSpPr>
              <p:sp>
                <p:nvSpPr>
                  <p:cNvPr id="565" name="Freeform 228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5 w 449"/>
                      <a:gd name="T3" fmla="*/ 28 h 121"/>
                      <a:gd name="T4" fmla="*/ 63 w 449"/>
                      <a:gd name="T5" fmla="*/ 51 h 121"/>
                      <a:gd name="T6" fmla="*/ 98 w 449"/>
                      <a:gd name="T7" fmla="*/ 64 h 121"/>
                      <a:gd name="T8" fmla="*/ 136 w 449"/>
                      <a:gd name="T9" fmla="*/ 75 h 121"/>
                      <a:gd name="T10" fmla="*/ 177 w 449"/>
                      <a:gd name="T11" fmla="*/ 92 h 121"/>
                      <a:gd name="T12" fmla="*/ 218 w 449"/>
                      <a:gd name="T13" fmla="*/ 105 h 121"/>
                      <a:gd name="T14" fmla="*/ 253 w 449"/>
                      <a:gd name="T15" fmla="*/ 113 h 121"/>
                      <a:gd name="T16" fmla="*/ 285 w 449"/>
                      <a:gd name="T17" fmla="*/ 114 h 121"/>
                      <a:gd name="T18" fmla="*/ 320 w 449"/>
                      <a:gd name="T19" fmla="*/ 116 h 121"/>
                      <a:gd name="T20" fmla="*/ 381 w 449"/>
                      <a:gd name="T21" fmla="*/ 120 h 121"/>
                      <a:gd name="T22" fmla="*/ 448 w 449"/>
                      <a:gd name="T23" fmla="*/ 116 h 121"/>
                      <a:gd name="T24" fmla="*/ 0 w 449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3"/>
                        </a:lnTo>
                        <a:lnTo>
                          <a:pt x="285" y="114"/>
                        </a:lnTo>
                        <a:lnTo>
                          <a:pt x="320" y="116"/>
                        </a:lnTo>
                        <a:lnTo>
                          <a:pt x="381" y="120"/>
                        </a:lnTo>
                        <a:lnTo>
                          <a:pt x="448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 229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6 w 449"/>
                      <a:gd name="T3" fmla="*/ 30 h 121"/>
                      <a:gd name="T4" fmla="*/ 62 w 449"/>
                      <a:gd name="T5" fmla="*/ 52 h 121"/>
                      <a:gd name="T6" fmla="*/ 98 w 449"/>
                      <a:gd name="T7" fmla="*/ 64 h 121"/>
                      <a:gd name="T8" fmla="*/ 134 w 449"/>
                      <a:gd name="T9" fmla="*/ 76 h 121"/>
                      <a:gd name="T10" fmla="*/ 176 w 449"/>
                      <a:gd name="T11" fmla="*/ 92 h 121"/>
                      <a:gd name="T12" fmla="*/ 218 w 449"/>
                      <a:gd name="T13" fmla="*/ 106 h 121"/>
                      <a:gd name="T14" fmla="*/ 254 w 449"/>
                      <a:gd name="T15" fmla="*/ 114 h 121"/>
                      <a:gd name="T16" fmla="*/ 284 w 449"/>
                      <a:gd name="T17" fmla="*/ 116 h 121"/>
                      <a:gd name="T18" fmla="*/ 320 w 449"/>
                      <a:gd name="T19" fmla="*/ 118 h 121"/>
                      <a:gd name="T20" fmla="*/ 382 w 449"/>
                      <a:gd name="T21" fmla="*/ 120 h 121"/>
                      <a:gd name="T22" fmla="*/ 448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20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9" name="Group 230"/>
                <p:cNvGrpSpPr>
                  <a:grpSpLocks/>
                </p:cNvGrpSpPr>
                <p:nvPr/>
              </p:nvGrpSpPr>
              <p:grpSpPr bwMode="auto">
                <a:xfrm>
                  <a:off x="4678" y="3154"/>
                  <a:ext cx="429" cy="117"/>
                  <a:chOff x="4678" y="3154"/>
                  <a:chExt cx="429" cy="117"/>
                </a:xfrm>
              </p:grpSpPr>
              <p:sp>
                <p:nvSpPr>
                  <p:cNvPr id="563" name="Freeform 231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232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0" name="Group 559"/>
                <p:cNvGrpSpPr>
                  <a:grpSpLocks/>
                </p:cNvGrpSpPr>
                <p:nvPr/>
              </p:nvGrpSpPr>
              <p:grpSpPr bwMode="auto">
                <a:xfrm>
                  <a:off x="4692" y="3126"/>
                  <a:ext cx="419" cy="111"/>
                  <a:chOff x="4692" y="3126"/>
                  <a:chExt cx="419" cy="111"/>
                </a:xfrm>
              </p:grpSpPr>
              <p:sp>
                <p:nvSpPr>
                  <p:cNvPr id="561" name="Freeform 560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 561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1" name="Group 236"/>
            <p:cNvGrpSpPr>
              <a:grpSpLocks/>
            </p:cNvGrpSpPr>
            <p:nvPr/>
          </p:nvGrpSpPr>
          <p:grpSpPr bwMode="auto">
            <a:xfrm>
              <a:off x="6677025" y="5006975"/>
              <a:ext cx="849313" cy="1219200"/>
              <a:chOff x="4206" y="3154"/>
              <a:chExt cx="535" cy="768"/>
            </a:xfrm>
          </p:grpSpPr>
          <p:sp>
            <p:nvSpPr>
              <p:cNvPr id="549" name="Oval 237"/>
              <p:cNvSpPr>
                <a:spLocks noChangeArrowheads="1"/>
              </p:cNvSpPr>
              <p:nvPr/>
            </p:nvSpPr>
            <p:spPr bwMode="auto">
              <a:xfrm>
                <a:off x="4206" y="3326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" name="Group 238"/>
              <p:cNvGrpSpPr>
                <a:grpSpLocks/>
              </p:cNvGrpSpPr>
              <p:nvPr/>
            </p:nvGrpSpPr>
            <p:grpSpPr bwMode="auto">
              <a:xfrm>
                <a:off x="4270" y="3154"/>
                <a:ext cx="471" cy="768"/>
                <a:chOff x="4270" y="3154"/>
                <a:chExt cx="471" cy="768"/>
              </a:xfrm>
            </p:grpSpPr>
            <p:sp>
              <p:nvSpPr>
                <p:cNvPr id="551" name="Freeform 239"/>
                <p:cNvSpPr>
                  <a:spLocks/>
                </p:cNvSpPr>
                <p:nvPr/>
              </p:nvSpPr>
              <p:spPr bwMode="auto">
                <a:xfrm>
                  <a:off x="4270" y="3154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240"/>
                <p:cNvSpPr>
                  <a:spLocks/>
                </p:cNvSpPr>
                <p:nvPr/>
              </p:nvSpPr>
              <p:spPr bwMode="auto">
                <a:xfrm>
                  <a:off x="4292" y="3284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241"/>
                <p:cNvSpPr>
                  <a:spLocks/>
                </p:cNvSpPr>
                <p:nvPr/>
              </p:nvSpPr>
              <p:spPr bwMode="auto">
                <a:xfrm>
                  <a:off x="4306" y="3250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242"/>
                <p:cNvSpPr>
                  <a:spLocks/>
                </p:cNvSpPr>
                <p:nvPr/>
              </p:nvSpPr>
              <p:spPr bwMode="auto">
                <a:xfrm>
                  <a:off x="4320" y="3222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2" name="Group 243"/>
            <p:cNvGrpSpPr>
              <a:grpSpLocks/>
            </p:cNvGrpSpPr>
            <p:nvPr/>
          </p:nvGrpSpPr>
          <p:grpSpPr bwMode="auto">
            <a:xfrm>
              <a:off x="8010525" y="4702175"/>
              <a:ext cx="771525" cy="1220788"/>
              <a:chOff x="5046" y="2962"/>
              <a:chExt cx="486" cy="769"/>
            </a:xfrm>
          </p:grpSpPr>
          <p:sp>
            <p:nvSpPr>
              <p:cNvPr id="537" name="Oval 244"/>
              <p:cNvSpPr>
                <a:spLocks noChangeArrowheads="1"/>
              </p:cNvSpPr>
              <p:nvPr/>
            </p:nvSpPr>
            <p:spPr bwMode="auto">
              <a:xfrm>
                <a:off x="5046" y="311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" name="Group 245"/>
              <p:cNvGrpSpPr>
                <a:grpSpLocks/>
              </p:cNvGrpSpPr>
              <p:nvPr/>
            </p:nvGrpSpPr>
            <p:grpSpPr bwMode="auto">
              <a:xfrm>
                <a:off x="5062" y="2962"/>
                <a:ext cx="470" cy="769"/>
                <a:chOff x="5062" y="2962"/>
                <a:chExt cx="470" cy="769"/>
              </a:xfrm>
            </p:grpSpPr>
            <p:sp>
              <p:nvSpPr>
                <p:cNvPr id="539" name="Freeform 246"/>
                <p:cNvSpPr>
                  <a:spLocks/>
                </p:cNvSpPr>
                <p:nvPr/>
              </p:nvSpPr>
              <p:spPr bwMode="auto">
                <a:xfrm>
                  <a:off x="5062" y="2962"/>
                  <a:ext cx="468" cy="769"/>
                </a:xfrm>
                <a:custGeom>
                  <a:avLst/>
                  <a:gdLst>
                    <a:gd name="T0" fmla="*/ 0 w 468"/>
                    <a:gd name="T1" fmla="*/ 156 h 769"/>
                    <a:gd name="T2" fmla="*/ 0 w 468"/>
                    <a:gd name="T3" fmla="*/ 192 h 769"/>
                    <a:gd name="T4" fmla="*/ 36 w 468"/>
                    <a:gd name="T5" fmla="*/ 204 h 769"/>
                    <a:gd name="T6" fmla="*/ 72 w 468"/>
                    <a:gd name="T7" fmla="*/ 240 h 769"/>
                    <a:gd name="T8" fmla="*/ 143 w 468"/>
                    <a:gd name="T9" fmla="*/ 240 h 769"/>
                    <a:gd name="T10" fmla="*/ 155 w 468"/>
                    <a:gd name="T11" fmla="*/ 276 h 769"/>
                    <a:gd name="T12" fmla="*/ 155 w 468"/>
                    <a:gd name="T13" fmla="*/ 312 h 769"/>
                    <a:gd name="T14" fmla="*/ 155 w 468"/>
                    <a:gd name="T15" fmla="*/ 348 h 769"/>
                    <a:gd name="T16" fmla="*/ 131 w 468"/>
                    <a:gd name="T17" fmla="*/ 384 h 769"/>
                    <a:gd name="T18" fmla="*/ 120 w 468"/>
                    <a:gd name="T19" fmla="*/ 420 h 769"/>
                    <a:gd name="T20" fmla="*/ 84 w 468"/>
                    <a:gd name="T21" fmla="*/ 456 h 769"/>
                    <a:gd name="T22" fmla="*/ 84 w 468"/>
                    <a:gd name="T23" fmla="*/ 492 h 769"/>
                    <a:gd name="T24" fmla="*/ 72 w 468"/>
                    <a:gd name="T25" fmla="*/ 528 h 769"/>
                    <a:gd name="T26" fmla="*/ 72 w 468"/>
                    <a:gd name="T27" fmla="*/ 564 h 769"/>
                    <a:gd name="T28" fmla="*/ 48 w 468"/>
                    <a:gd name="T29" fmla="*/ 612 h 769"/>
                    <a:gd name="T30" fmla="*/ 36 w 468"/>
                    <a:gd name="T31" fmla="*/ 660 h 769"/>
                    <a:gd name="T32" fmla="*/ 36 w 468"/>
                    <a:gd name="T33" fmla="*/ 696 h 769"/>
                    <a:gd name="T34" fmla="*/ 24 w 468"/>
                    <a:gd name="T35" fmla="*/ 732 h 769"/>
                    <a:gd name="T36" fmla="*/ 36 w 468"/>
                    <a:gd name="T37" fmla="*/ 768 h 769"/>
                    <a:gd name="T38" fmla="*/ 72 w 468"/>
                    <a:gd name="T39" fmla="*/ 768 h 769"/>
                    <a:gd name="T40" fmla="*/ 108 w 468"/>
                    <a:gd name="T41" fmla="*/ 768 h 769"/>
                    <a:gd name="T42" fmla="*/ 143 w 468"/>
                    <a:gd name="T43" fmla="*/ 768 h 769"/>
                    <a:gd name="T44" fmla="*/ 179 w 468"/>
                    <a:gd name="T45" fmla="*/ 756 h 769"/>
                    <a:gd name="T46" fmla="*/ 215 w 468"/>
                    <a:gd name="T47" fmla="*/ 732 h 769"/>
                    <a:gd name="T48" fmla="*/ 251 w 468"/>
                    <a:gd name="T49" fmla="*/ 732 h 769"/>
                    <a:gd name="T50" fmla="*/ 287 w 468"/>
                    <a:gd name="T51" fmla="*/ 732 h 769"/>
                    <a:gd name="T52" fmla="*/ 323 w 468"/>
                    <a:gd name="T53" fmla="*/ 732 h 769"/>
                    <a:gd name="T54" fmla="*/ 359 w 468"/>
                    <a:gd name="T55" fmla="*/ 732 h 769"/>
                    <a:gd name="T56" fmla="*/ 395 w 468"/>
                    <a:gd name="T57" fmla="*/ 744 h 769"/>
                    <a:gd name="T58" fmla="*/ 431 w 468"/>
                    <a:gd name="T59" fmla="*/ 744 h 769"/>
                    <a:gd name="T60" fmla="*/ 467 w 468"/>
                    <a:gd name="T61" fmla="*/ 732 h 769"/>
                    <a:gd name="T62" fmla="*/ 467 w 468"/>
                    <a:gd name="T63" fmla="*/ 696 h 769"/>
                    <a:gd name="T64" fmla="*/ 467 w 468"/>
                    <a:gd name="T65" fmla="*/ 660 h 769"/>
                    <a:gd name="T66" fmla="*/ 467 w 468"/>
                    <a:gd name="T67" fmla="*/ 624 h 769"/>
                    <a:gd name="T68" fmla="*/ 467 w 468"/>
                    <a:gd name="T69" fmla="*/ 588 h 769"/>
                    <a:gd name="T70" fmla="*/ 467 w 468"/>
                    <a:gd name="T71" fmla="*/ 552 h 769"/>
                    <a:gd name="T72" fmla="*/ 467 w 468"/>
                    <a:gd name="T73" fmla="*/ 516 h 769"/>
                    <a:gd name="T74" fmla="*/ 467 w 468"/>
                    <a:gd name="T75" fmla="*/ 480 h 769"/>
                    <a:gd name="T76" fmla="*/ 467 w 468"/>
                    <a:gd name="T77" fmla="*/ 444 h 769"/>
                    <a:gd name="T78" fmla="*/ 467 w 468"/>
                    <a:gd name="T79" fmla="*/ 408 h 769"/>
                    <a:gd name="T80" fmla="*/ 467 w 468"/>
                    <a:gd name="T81" fmla="*/ 372 h 769"/>
                    <a:gd name="T82" fmla="*/ 467 w 468"/>
                    <a:gd name="T83" fmla="*/ 336 h 769"/>
                    <a:gd name="T84" fmla="*/ 467 w 468"/>
                    <a:gd name="T85" fmla="*/ 300 h 769"/>
                    <a:gd name="T86" fmla="*/ 467 w 468"/>
                    <a:gd name="T87" fmla="*/ 264 h 769"/>
                    <a:gd name="T88" fmla="*/ 467 w 468"/>
                    <a:gd name="T89" fmla="*/ 228 h 769"/>
                    <a:gd name="T90" fmla="*/ 467 w 468"/>
                    <a:gd name="T91" fmla="*/ 192 h 769"/>
                    <a:gd name="T92" fmla="*/ 467 w 468"/>
                    <a:gd name="T93" fmla="*/ 156 h 769"/>
                    <a:gd name="T94" fmla="*/ 443 w 468"/>
                    <a:gd name="T95" fmla="*/ 114 h 769"/>
                    <a:gd name="T96" fmla="*/ 417 w 468"/>
                    <a:gd name="T97" fmla="*/ 78 h 769"/>
                    <a:gd name="T98" fmla="*/ 383 w 468"/>
                    <a:gd name="T99" fmla="*/ 48 h 769"/>
                    <a:gd name="T100" fmla="*/ 347 w 468"/>
                    <a:gd name="T101" fmla="*/ 24 h 769"/>
                    <a:gd name="T102" fmla="*/ 311 w 468"/>
                    <a:gd name="T103" fmla="*/ 12 h 769"/>
                    <a:gd name="T104" fmla="*/ 275 w 468"/>
                    <a:gd name="T105" fmla="*/ 8 h 769"/>
                    <a:gd name="T106" fmla="*/ 239 w 468"/>
                    <a:gd name="T107" fmla="*/ 0 h 769"/>
                    <a:gd name="T108" fmla="*/ 203 w 468"/>
                    <a:gd name="T109" fmla="*/ 0 h 769"/>
                    <a:gd name="T110" fmla="*/ 167 w 468"/>
                    <a:gd name="T111" fmla="*/ 0 h 769"/>
                    <a:gd name="T112" fmla="*/ 131 w 468"/>
                    <a:gd name="T113" fmla="*/ 0 h 769"/>
                    <a:gd name="T114" fmla="*/ 110 w 468"/>
                    <a:gd name="T115" fmla="*/ 10 h 769"/>
                    <a:gd name="T116" fmla="*/ 84 w 468"/>
                    <a:gd name="T117" fmla="*/ 26 h 769"/>
                    <a:gd name="T118" fmla="*/ 56 w 468"/>
                    <a:gd name="T119" fmla="*/ 52 h 769"/>
                    <a:gd name="T120" fmla="*/ 38 w 468"/>
                    <a:gd name="T121" fmla="*/ 86 h 769"/>
                    <a:gd name="T122" fmla="*/ 12 w 468"/>
                    <a:gd name="T123" fmla="*/ 132 h 769"/>
                    <a:gd name="T124" fmla="*/ 0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2"/>
                      </a:lnTo>
                      <a:lnTo>
                        <a:pt x="36" y="768"/>
                      </a:lnTo>
                      <a:lnTo>
                        <a:pt x="72" y="768"/>
                      </a:lnTo>
                      <a:lnTo>
                        <a:pt x="108" y="768"/>
                      </a:lnTo>
                      <a:lnTo>
                        <a:pt x="143" y="768"/>
                      </a:lnTo>
                      <a:lnTo>
                        <a:pt x="179" y="756"/>
                      </a:lnTo>
                      <a:lnTo>
                        <a:pt x="215" y="732"/>
                      </a:lnTo>
                      <a:lnTo>
                        <a:pt x="251" y="732"/>
                      </a:lnTo>
                      <a:lnTo>
                        <a:pt x="287" y="732"/>
                      </a:lnTo>
                      <a:lnTo>
                        <a:pt x="323" y="732"/>
                      </a:lnTo>
                      <a:lnTo>
                        <a:pt x="359" y="732"/>
                      </a:lnTo>
                      <a:lnTo>
                        <a:pt x="395" y="744"/>
                      </a:lnTo>
                      <a:lnTo>
                        <a:pt x="431" y="744"/>
                      </a:lnTo>
                      <a:lnTo>
                        <a:pt x="467" y="732"/>
                      </a:lnTo>
                      <a:lnTo>
                        <a:pt x="467" y="696"/>
                      </a:lnTo>
                      <a:lnTo>
                        <a:pt x="467" y="660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0" name="Group 247"/>
                <p:cNvGrpSpPr>
                  <a:grpSpLocks/>
                </p:cNvGrpSpPr>
                <p:nvPr/>
              </p:nvGrpSpPr>
              <p:grpSpPr bwMode="auto">
                <a:xfrm>
                  <a:off x="5084" y="3092"/>
                  <a:ext cx="448" cy="121"/>
                  <a:chOff x="5084" y="3092"/>
                  <a:chExt cx="448" cy="121"/>
                </a:xfrm>
              </p:grpSpPr>
              <p:sp>
                <p:nvSpPr>
                  <p:cNvPr id="547" name="Freeform 248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 249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8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1" name="Group 250"/>
                <p:cNvGrpSpPr>
                  <a:grpSpLocks/>
                </p:cNvGrpSpPr>
                <p:nvPr/>
              </p:nvGrpSpPr>
              <p:grpSpPr bwMode="auto">
                <a:xfrm>
                  <a:off x="5098" y="3058"/>
                  <a:ext cx="428" cy="117"/>
                  <a:chOff x="5098" y="3058"/>
                  <a:chExt cx="428" cy="117"/>
                </a:xfrm>
              </p:grpSpPr>
              <p:sp>
                <p:nvSpPr>
                  <p:cNvPr id="545" name="Freeform 251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 252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2" name="Group 541"/>
                <p:cNvGrpSpPr>
                  <a:grpSpLocks/>
                </p:cNvGrpSpPr>
                <p:nvPr/>
              </p:nvGrpSpPr>
              <p:grpSpPr bwMode="auto">
                <a:xfrm>
                  <a:off x="5112" y="3030"/>
                  <a:ext cx="418" cy="111"/>
                  <a:chOff x="5112" y="3030"/>
                  <a:chExt cx="418" cy="111"/>
                </a:xfrm>
              </p:grpSpPr>
              <p:sp>
                <p:nvSpPr>
                  <p:cNvPr id="543" name="Freeform 542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 543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3" name="Group 256"/>
            <p:cNvGrpSpPr>
              <a:grpSpLocks/>
            </p:cNvGrpSpPr>
            <p:nvPr/>
          </p:nvGrpSpPr>
          <p:grpSpPr bwMode="auto">
            <a:xfrm>
              <a:off x="6246813" y="5006975"/>
              <a:ext cx="746125" cy="1219200"/>
              <a:chOff x="3935" y="3154"/>
              <a:chExt cx="470" cy="768"/>
            </a:xfrm>
          </p:grpSpPr>
          <p:sp>
            <p:nvSpPr>
              <p:cNvPr id="525" name="Oval 257"/>
              <p:cNvSpPr>
                <a:spLocks noChangeArrowheads="1"/>
              </p:cNvSpPr>
              <p:nvPr/>
            </p:nvSpPr>
            <p:spPr bwMode="auto">
              <a:xfrm>
                <a:off x="3943" y="327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" name="Group 258"/>
              <p:cNvGrpSpPr>
                <a:grpSpLocks/>
              </p:cNvGrpSpPr>
              <p:nvPr/>
            </p:nvGrpSpPr>
            <p:grpSpPr bwMode="auto">
              <a:xfrm>
                <a:off x="3935" y="3154"/>
                <a:ext cx="470" cy="768"/>
                <a:chOff x="3935" y="3154"/>
                <a:chExt cx="470" cy="768"/>
              </a:xfrm>
            </p:grpSpPr>
            <p:sp>
              <p:nvSpPr>
                <p:cNvPr id="527" name="Freeform 259"/>
                <p:cNvSpPr>
                  <a:spLocks/>
                </p:cNvSpPr>
                <p:nvPr/>
              </p:nvSpPr>
              <p:spPr bwMode="auto">
                <a:xfrm>
                  <a:off x="3935" y="3154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3 w 468"/>
                    <a:gd name="T9" fmla="*/ 240 h 768"/>
                    <a:gd name="T10" fmla="*/ 155 w 468"/>
                    <a:gd name="T11" fmla="*/ 276 h 768"/>
                    <a:gd name="T12" fmla="*/ 155 w 468"/>
                    <a:gd name="T13" fmla="*/ 312 h 768"/>
                    <a:gd name="T14" fmla="*/ 155 w 468"/>
                    <a:gd name="T15" fmla="*/ 348 h 768"/>
                    <a:gd name="T16" fmla="*/ 131 w 468"/>
                    <a:gd name="T17" fmla="*/ 384 h 768"/>
                    <a:gd name="T18" fmla="*/ 119 w 468"/>
                    <a:gd name="T19" fmla="*/ 420 h 768"/>
                    <a:gd name="T20" fmla="*/ 84 w 468"/>
                    <a:gd name="T21" fmla="*/ 456 h 768"/>
                    <a:gd name="T22" fmla="*/ 84 w 468"/>
                    <a:gd name="T23" fmla="*/ 492 h 768"/>
                    <a:gd name="T24" fmla="*/ 72 w 468"/>
                    <a:gd name="T25" fmla="*/ 528 h 768"/>
                    <a:gd name="T26" fmla="*/ 72 w 468"/>
                    <a:gd name="T27" fmla="*/ 564 h 768"/>
                    <a:gd name="T28" fmla="*/ 48 w 468"/>
                    <a:gd name="T29" fmla="*/ 612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7 w 468"/>
                    <a:gd name="T41" fmla="*/ 767 h 768"/>
                    <a:gd name="T42" fmla="*/ 143 w 468"/>
                    <a:gd name="T43" fmla="*/ 767 h 768"/>
                    <a:gd name="T44" fmla="*/ 179 w 468"/>
                    <a:gd name="T45" fmla="*/ 755 h 768"/>
                    <a:gd name="T46" fmla="*/ 215 w 468"/>
                    <a:gd name="T47" fmla="*/ 731 h 768"/>
                    <a:gd name="T48" fmla="*/ 251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4 h 768"/>
                    <a:gd name="T68" fmla="*/ 467 w 468"/>
                    <a:gd name="T69" fmla="*/ 588 h 768"/>
                    <a:gd name="T70" fmla="*/ 467 w 468"/>
                    <a:gd name="T71" fmla="*/ 552 h 768"/>
                    <a:gd name="T72" fmla="*/ 467 w 468"/>
                    <a:gd name="T73" fmla="*/ 516 h 768"/>
                    <a:gd name="T74" fmla="*/ 467 w 468"/>
                    <a:gd name="T75" fmla="*/ 480 h 768"/>
                    <a:gd name="T76" fmla="*/ 467 w 468"/>
                    <a:gd name="T77" fmla="*/ 444 h 768"/>
                    <a:gd name="T78" fmla="*/ 467 w 468"/>
                    <a:gd name="T79" fmla="*/ 408 h 768"/>
                    <a:gd name="T80" fmla="*/ 467 w 468"/>
                    <a:gd name="T81" fmla="*/ 372 h 768"/>
                    <a:gd name="T82" fmla="*/ 467 w 468"/>
                    <a:gd name="T83" fmla="*/ 336 h 768"/>
                    <a:gd name="T84" fmla="*/ 467 w 468"/>
                    <a:gd name="T85" fmla="*/ 300 h 768"/>
                    <a:gd name="T86" fmla="*/ 467 w 468"/>
                    <a:gd name="T87" fmla="*/ 264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39 w 468"/>
                    <a:gd name="T107" fmla="*/ 0 h 768"/>
                    <a:gd name="T108" fmla="*/ 203 w 468"/>
                    <a:gd name="T109" fmla="*/ 0 h 768"/>
                    <a:gd name="T110" fmla="*/ 167 w 468"/>
                    <a:gd name="T111" fmla="*/ 0 h 768"/>
                    <a:gd name="T112" fmla="*/ 131 w 468"/>
                    <a:gd name="T113" fmla="*/ 0 h 768"/>
                    <a:gd name="T114" fmla="*/ 109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19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7" y="767"/>
                      </a:lnTo>
                      <a:lnTo>
                        <a:pt x="143" y="767"/>
                      </a:lnTo>
                      <a:lnTo>
                        <a:pt x="179" y="755"/>
                      </a:lnTo>
                      <a:lnTo>
                        <a:pt x="215" y="731"/>
                      </a:lnTo>
                      <a:lnTo>
                        <a:pt x="251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09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8" name="Group 260"/>
                <p:cNvGrpSpPr>
                  <a:grpSpLocks/>
                </p:cNvGrpSpPr>
                <p:nvPr/>
              </p:nvGrpSpPr>
              <p:grpSpPr bwMode="auto">
                <a:xfrm>
                  <a:off x="3957" y="3284"/>
                  <a:ext cx="448" cy="121"/>
                  <a:chOff x="3957" y="3284"/>
                  <a:chExt cx="448" cy="121"/>
                </a:xfrm>
              </p:grpSpPr>
              <p:sp>
                <p:nvSpPr>
                  <p:cNvPr id="535" name="Freeform 261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 262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7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7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9" name="Group 263"/>
                <p:cNvGrpSpPr>
                  <a:grpSpLocks/>
                </p:cNvGrpSpPr>
                <p:nvPr/>
              </p:nvGrpSpPr>
              <p:grpSpPr bwMode="auto">
                <a:xfrm>
                  <a:off x="3971" y="3250"/>
                  <a:ext cx="428" cy="117"/>
                  <a:chOff x="3971" y="3250"/>
                  <a:chExt cx="428" cy="117"/>
                </a:xfrm>
              </p:grpSpPr>
              <p:sp>
                <p:nvSpPr>
                  <p:cNvPr id="533" name="Freeform 264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8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8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265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7 w 428"/>
                      <a:gd name="T17" fmla="*/ 40 h 117"/>
                      <a:gd name="T18" fmla="*/ 79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7" y="40"/>
                        </a:lnTo>
                        <a:lnTo>
                          <a:pt x="79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0" name="Group 529"/>
                <p:cNvGrpSpPr>
                  <a:grpSpLocks/>
                </p:cNvGrpSpPr>
                <p:nvPr/>
              </p:nvGrpSpPr>
              <p:grpSpPr bwMode="auto">
                <a:xfrm>
                  <a:off x="3985" y="3222"/>
                  <a:ext cx="418" cy="111"/>
                  <a:chOff x="3985" y="3222"/>
                  <a:chExt cx="418" cy="111"/>
                </a:xfrm>
              </p:grpSpPr>
              <p:sp>
                <p:nvSpPr>
                  <p:cNvPr id="531" name="Freeform 530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8 w 418"/>
                      <a:gd name="T13" fmla="*/ 39 h 111"/>
                      <a:gd name="T14" fmla="*/ 66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8" y="39"/>
                        </a:lnTo>
                        <a:lnTo>
                          <a:pt x="66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531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7 w 418"/>
                      <a:gd name="T13" fmla="*/ 40 h 111"/>
                      <a:gd name="T14" fmla="*/ 67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7" y="40"/>
                        </a:lnTo>
                        <a:lnTo>
                          <a:pt x="67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4" name="Group 269"/>
            <p:cNvGrpSpPr>
              <a:grpSpLocks/>
            </p:cNvGrpSpPr>
            <p:nvPr/>
          </p:nvGrpSpPr>
          <p:grpSpPr bwMode="auto">
            <a:xfrm>
              <a:off x="7134225" y="5603875"/>
              <a:ext cx="811213" cy="1219200"/>
              <a:chOff x="4494" y="3530"/>
              <a:chExt cx="511" cy="768"/>
            </a:xfrm>
          </p:grpSpPr>
          <p:sp>
            <p:nvSpPr>
              <p:cNvPr id="513" name="Oval 270"/>
              <p:cNvSpPr>
                <a:spLocks noChangeArrowheads="1"/>
              </p:cNvSpPr>
              <p:nvPr/>
            </p:nvSpPr>
            <p:spPr bwMode="auto">
              <a:xfrm>
                <a:off x="4494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4" name="Group 271"/>
              <p:cNvGrpSpPr>
                <a:grpSpLocks/>
              </p:cNvGrpSpPr>
              <p:nvPr/>
            </p:nvGrpSpPr>
            <p:grpSpPr bwMode="auto">
              <a:xfrm>
                <a:off x="4534" y="3530"/>
                <a:ext cx="471" cy="768"/>
                <a:chOff x="4534" y="3530"/>
                <a:chExt cx="471" cy="768"/>
              </a:xfrm>
            </p:grpSpPr>
            <p:sp>
              <p:nvSpPr>
                <p:cNvPr id="515" name="Freeform 272" descr="Zig zag"/>
                <p:cNvSpPr>
                  <a:spLocks/>
                </p:cNvSpPr>
                <p:nvPr/>
              </p:nvSpPr>
              <p:spPr bwMode="auto">
                <a:xfrm>
                  <a:off x="4534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" name="Group 273"/>
                <p:cNvGrpSpPr>
                  <a:grpSpLocks/>
                </p:cNvGrpSpPr>
                <p:nvPr/>
              </p:nvGrpSpPr>
              <p:grpSpPr bwMode="auto">
                <a:xfrm>
                  <a:off x="4556" y="3660"/>
                  <a:ext cx="449" cy="120"/>
                  <a:chOff x="4556" y="3660"/>
                  <a:chExt cx="449" cy="120"/>
                </a:xfrm>
              </p:grpSpPr>
              <p:sp>
                <p:nvSpPr>
                  <p:cNvPr id="523" name="Freeform 274" descr="Zig zag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 275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7" name="Group 276"/>
                <p:cNvGrpSpPr>
                  <a:grpSpLocks/>
                </p:cNvGrpSpPr>
                <p:nvPr/>
              </p:nvGrpSpPr>
              <p:grpSpPr bwMode="auto">
                <a:xfrm>
                  <a:off x="4570" y="3626"/>
                  <a:ext cx="429" cy="117"/>
                  <a:chOff x="4570" y="3626"/>
                  <a:chExt cx="429" cy="117"/>
                </a:xfrm>
              </p:grpSpPr>
              <p:sp>
                <p:nvSpPr>
                  <p:cNvPr id="521" name="Freeform 277" descr="Zig zag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 278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" name="Group 517"/>
                <p:cNvGrpSpPr>
                  <a:grpSpLocks/>
                </p:cNvGrpSpPr>
                <p:nvPr/>
              </p:nvGrpSpPr>
              <p:grpSpPr bwMode="auto">
                <a:xfrm>
                  <a:off x="4584" y="3598"/>
                  <a:ext cx="419" cy="111"/>
                  <a:chOff x="4584" y="3598"/>
                  <a:chExt cx="419" cy="111"/>
                </a:xfrm>
              </p:grpSpPr>
              <p:sp>
                <p:nvSpPr>
                  <p:cNvPr id="519" name="Freeform 518" descr="Zig zag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 519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5" name="Group 282"/>
            <p:cNvGrpSpPr>
              <a:grpSpLocks/>
            </p:cNvGrpSpPr>
            <p:nvPr/>
          </p:nvGrpSpPr>
          <p:grpSpPr bwMode="auto">
            <a:xfrm>
              <a:off x="7800975" y="5603875"/>
              <a:ext cx="752475" cy="1219200"/>
              <a:chOff x="4914" y="3530"/>
              <a:chExt cx="474" cy="768"/>
            </a:xfrm>
          </p:grpSpPr>
          <p:sp>
            <p:nvSpPr>
              <p:cNvPr id="501" name="Oval 283"/>
              <p:cNvSpPr>
                <a:spLocks noChangeArrowheads="1"/>
              </p:cNvSpPr>
              <p:nvPr/>
            </p:nvSpPr>
            <p:spPr bwMode="auto">
              <a:xfrm>
                <a:off x="4914" y="3654"/>
                <a:ext cx="363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2" name="Group 284"/>
              <p:cNvGrpSpPr>
                <a:grpSpLocks/>
              </p:cNvGrpSpPr>
              <p:nvPr/>
            </p:nvGrpSpPr>
            <p:grpSpPr bwMode="auto">
              <a:xfrm>
                <a:off x="4918" y="3530"/>
                <a:ext cx="470" cy="768"/>
                <a:chOff x="4918" y="3530"/>
                <a:chExt cx="470" cy="768"/>
              </a:xfrm>
            </p:grpSpPr>
            <p:sp>
              <p:nvSpPr>
                <p:cNvPr id="503" name="Freeform 285"/>
                <p:cNvSpPr>
                  <a:spLocks/>
                </p:cNvSpPr>
                <p:nvPr/>
              </p:nvSpPr>
              <p:spPr bwMode="auto">
                <a:xfrm>
                  <a:off x="4918" y="3530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4 w 468"/>
                    <a:gd name="T9" fmla="*/ 240 h 768"/>
                    <a:gd name="T10" fmla="*/ 156 w 468"/>
                    <a:gd name="T11" fmla="*/ 275 h 768"/>
                    <a:gd name="T12" fmla="*/ 156 w 468"/>
                    <a:gd name="T13" fmla="*/ 311 h 768"/>
                    <a:gd name="T14" fmla="*/ 156 w 468"/>
                    <a:gd name="T15" fmla="*/ 347 h 768"/>
                    <a:gd name="T16" fmla="*/ 132 w 468"/>
                    <a:gd name="T17" fmla="*/ 383 h 768"/>
                    <a:gd name="T18" fmla="*/ 120 w 468"/>
                    <a:gd name="T19" fmla="*/ 419 h 768"/>
                    <a:gd name="T20" fmla="*/ 84 w 468"/>
                    <a:gd name="T21" fmla="*/ 455 h 768"/>
                    <a:gd name="T22" fmla="*/ 84 w 468"/>
                    <a:gd name="T23" fmla="*/ 491 h 768"/>
                    <a:gd name="T24" fmla="*/ 72 w 468"/>
                    <a:gd name="T25" fmla="*/ 527 h 768"/>
                    <a:gd name="T26" fmla="*/ 72 w 468"/>
                    <a:gd name="T27" fmla="*/ 563 h 768"/>
                    <a:gd name="T28" fmla="*/ 48 w 468"/>
                    <a:gd name="T29" fmla="*/ 611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8 w 468"/>
                    <a:gd name="T41" fmla="*/ 767 h 768"/>
                    <a:gd name="T42" fmla="*/ 144 w 468"/>
                    <a:gd name="T43" fmla="*/ 767 h 768"/>
                    <a:gd name="T44" fmla="*/ 180 w 468"/>
                    <a:gd name="T45" fmla="*/ 755 h 768"/>
                    <a:gd name="T46" fmla="*/ 216 w 468"/>
                    <a:gd name="T47" fmla="*/ 731 h 768"/>
                    <a:gd name="T48" fmla="*/ 252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3 h 768"/>
                    <a:gd name="T68" fmla="*/ 467 w 468"/>
                    <a:gd name="T69" fmla="*/ 587 h 768"/>
                    <a:gd name="T70" fmla="*/ 467 w 468"/>
                    <a:gd name="T71" fmla="*/ 551 h 768"/>
                    <a:gd name="T72" fmla="*/ 467 w 468"/>
                    <a:gd name="T73" fmla="*/ 515 h 768"/>
                    <a:gd name="T74" fmla="*/ 467 w 468"/>
                    <a:gd name="T75" fmla="*/ 479 h 768"/>
                    <a:gd name="T76" fmla="*/ 467 w 468"/>
                    <a:gd name="T77" fmla="*/ 443 h 768"/>
                    <a:gd name="T78" fmla="*/ 467 w 468"/>
                    <a:gd name="T79" fmla="*/ 407 h 768"/>
                    <a:gd name="T80" fmla="*/ 467 w 468"/>
                    <a:gd name="T81" fmla="*/ 371 h 768"/>
                    <a:gd name="T82" fmla="*/ 467 w 468"/>
                    <a:gd name="T83" fmla="*/ 335 h 768"/>
                    <a:gd name="T84" fmla="*/ 467 w 468"/>
                    <a:gd name="T85" fmla="*/ 299 h 768"/>
                    <a:gd name="T86" fmla="*/ 467 w 468"/>
                    <a:gd name="T87" fmla="*/ 263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40 w 468"/>
                    <a:gd name="T107" fmla="*/ 0 h 768"/>
                    <a:gd name="T108" fmla="*/ 204 w 468"/>
                    <a:gd name="T109" fmla="*/ 0 h 768"/>
                    <a:gd name="T110" fmla="*/ 168 w 468"/>
                    <a:gd name="T111" fmla="*/ 0 h 768"/>
                    <a:gd name="T112" fmla="*/ 132 w 468"/>
                    <a:gd name="T113" fmla="*/ 0 h 768"/>
                    <a:gd name="T114" fmla="*/ 110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3"/>
                      </a:lnTo>
                      <a:lnTo>
                        <a:pt x="467" y="587"/>
                      </a:lnTo>
                      <a:lnTo>
                        <a:pt x="467" y="551"/>
                      </a:lnTo>
                      <a:lnTo>
                        <a:pt x="467" y="515"/>
                      </a:lnTo>
                      <a:lnTo>
                        <a:pt x="467" y="479"/>
                      </a:lnTo>
                      <a:lnTo>
                        <a:pt x="467" y="443"/>
                      </a:lnTo>
                      <a:lnTo>
                        <a:pt x="467" y="407"/>
                      </a:lnTo>
                      <a:lnTo>
                        <a:pt x="467" y="371"/>
                      </a:lnTo>
                      <a:lnTo>
                        <a:pt x="467" y="335"/>
                      </a:lnTo>
                      <a:lnTo>
                        <a:pt x="467" y="299"/>
                      </a:lnTo>
                      <a:lnTo>
                        <a:pt x="467" y="263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04" name="Group 286"/>
                <p:cNvGrpSpPr>
                  <a:grpSpLocks/>
                </p:cNvGrpSpPr>
                <p:nvPr/>
              </p:nvGrpSpPr>
              <p:grpSpPr bwMode="auto">
                <a:xfrm>
                  <a:off x="4940" y="3660"/>
                  <a:ext cx="448" cy="120"/>
                  <a:chOff x="4940" y="3660"/>
                  <a:chExt cx="448" cy="120"/>
                </a:xfrm>
              </p:grpSpPr>
              <p:sp>
                <p:nvSpPr>
                  <p:cNvPr id="511" name="Freeform 287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5 w 448"/>
                      <a:gd name="T3" fmla="*/ 28 h 120"/>
                      <a:gd name="T4" fmla="*/ 63 w 448"/>
                      <a:gd name="T5" fmla="*/ 51 h 120"/>
                      <a:gd name="T6" fmla="*/ 98 w 448"/>
                      <a:gd name="T7" fmla="*/ 64 h 120"/>
                      <a:gd name="T8" fmla="*/ 136 w 448"/>
                      <a:gd name="T9" fmla="*/ 75 h 120"/>
                      <a:gd name="T10" fmla="*/ 177 w 448"/>
                      <a:gd name="T11" fmla="*/ 92 h 120"/>
                      <a:gd name="T12" fmla="*/ 218 w 448"/>
                      <a:gd name="T13" fmla="*/ 105 h 120"/>
                      <a:gd name="T14" fmla="*/ 252 w 448"/>
                      <a:gd name="T15" fmla="*/ 112 h 120"/>
                      <a:gd name="T16" fmla="*/ 284 w 448"/>
                      <a:gd name="T17" fmla="*/ 113 h 120"/>
                      <a:gd name="T18" fmla="*/ 319 w 448"/>
                      <a:gd name="T19" fmla="*/ 115 h 120"/>
                      <a:gd name="T20" fmla="*/ 380 w 448"/>
                      <a:gd name="T21" fmla="*/ 119 h 120"/>
                      <a:gd name="T22" fmla="*/ 447 w 448"/>
                      <a:gd name="T23" fmla="*/ 115 h 120"/>
                      <a:gd name="T24" fmla="*/ 0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2" y="112"/>
                        </a:lnTo>
                        <a:lnTo>
                          <a:pt x="284" y="113"/>
                        </a:lnTo>
                        <a:lnTo>
                          <a:pt x="319" y="115"/>
                        </a:lnTo>
                        <a:lnTo>
                          <a:pt x="380" y="119"/>
                        </a:lnTo>
                        <a:lnTo>
                          <a:pt x="447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288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6 w 448"/>
                      <a:gd name="T3" fmla="*/ 30 h 120"/>
                      <a:gd name="T4" fmla="*/ 62 w 448"/>
                      <a:gd name="T5" fmla="*/ 52 h 120"/>
                      <a:gd name="T6" fmla="*/ 98 w 448"/>
                      <a:gd name="T7" fmla="*/ 64 h 120"/>
                      <a:gd name="T8" fmla="*/ 134 w 448"/>
                      <a:gd name="T9" fmla="*/ 76 h 120"/>
                      <a:gd name="T10" fmla="*/ 176 w 448"/>
                      <a:gd name="T11" fmla="*/ 92 h 120"/>
                      <a:gd name="T12" fmla="*/ 218 w 448"/>
                      <a:gd name="T13" fmla="*/ 106 h 120"/>
                      <a:gd name="T14" fmla="*/ 253 w 448"/>
                      <a:gd name="T15" fmla="*/ 114 h 120"/>
                      <a:gd name="T16" fmla="*/ 283 w 448"/>
                      <a:gd name="T17" fmla="*/ 116 h 120"/>
                      <a:gd name="T18" fmla="*/ 319 w 448"/>
                      <a:gd name="T19" fmla="*/ 118 h 120"/>
                      <a:gd name="T20" fmla="*/ 381 w 448"/>
                      <a:gd name="T21" fmla="*/ 119 h 120"/>
                      <a:gd name="T22" fmla="*/ 447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19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5" name="Group 289"/>
                <p:cNvGrpSpPr>
                  <a:grpSpLocks/>
                </p:cNvGrpSpPr>
                <p:nvPr/>
              </p:nvGrpSpPr>
              <p:grpSpPr bwMode="auto">
                <a:xfrm>
                  <a:off x="4954" y="3626"/>
                  <a:ext cx="428" cy="117"/>
                  <a:chOff x="4954" y="3626"/>
                  <a:chExt cx="428" cy="117"/>
                </a:xfrm>
              </p:grpSpPr>
              <p:sp>
                <p:nvSpPr>
                  <p:cNvPr id="509" name="Freeform 290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90 w 428"/>
                      <a:gd name="T21" fmla="*/ 45 h 117"/>
                      <a:gd name="T22" fmla="*/ 96 w 428"/>
                      <a:gd name="T23" fmla="*/ 49 h 117"/>
                      <a:gd name="T24" fmla="*/ 102 w 428"/>
                      <a:gd name="T25" fmla="*/ 51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5 h 117"/>
                      <a:gd name="T34" fmla="*/ 135 w 428"/>
                      <a:gd name="T35" fmla="*/ 67 h 117"/>
                      <a:gd name="T36" fmla="*/ 147 w 428"/>
                      <a:gd name="T37" fmla="*/ 71 h 117"/>
                      <a:gd name="T38" fmla="*/ 159 w 428"/>
                      <a:gd name="T39" fmla="*/ 75 h 117"/>
                      <a:gd name="T40" fmla="*/ 165 w 428"/>
                      <a:gd name="T41" fmla="*/ 77 h 117"/>
                      <a:gd name="T42" fmla="*/ 171 w 428"/>
                      <a:gd name="T43" fmla="*/ 80 h 117"/>
                      <a:gd name="T44" fmla="*/ 177 w 428"/>
                      <a:gd name="T45" fmla="*/ 82 h 117"/>
                      <a:gd name="T46" fmla="*/ 183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5 h 117"/>
                      <a:gd name="T54" fmla="*/ 210 w 428"/>
                      <a:gd name="T55" fmla="*/ 97 h 117"/>
                      <a:gd name="T56" fmla="*/ 216 w 428"/>
                      <a:gd name="T57" fmla="*/ 99 h 117"/>
                      <a:gd name="T58" fmla="*/ 222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291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90 w 428"/>
                      <a:gd name="T21" fmla="*/ 46 h 117"/>
                      <a:gd name="T22" fmla="*/ 96 w 428"/>
                      <a:gd name="T23" fmla="*/ 48 h 117"/>
                      <a:gd name="T24" fmla="*/ 102 w 428"/>
                      <a:gd name="T25" fmla="*/ 52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4 h 117"/>
                      <a:gd name="T34" fmla="*/ 136 w 428"/>
                      <a:gd name="T35" fmla="*/ 68 h 117"/>
                      <a:gd name="T36" fmla="*/ 148 w 428"/>
                      <a:gd name="T37" fmla="*/ 70 h 117"/>
                      <a:gd name="T38" fmla="*/ 158 w 428"/>
                      <a:gd name="T39" fmla="*/ 76 h 117"/>
                      <a:gd name="T40" fmla="*/ 164 w 428"/>
                      <a:gd name="T41" fmla="*/ 76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4 h 117"/>
                      <a:gd name="T54" fmla="*/ 210 w 428"/>
                      <a:gd name="T55" fmla="*/ 98 h 117"/>
                      <a:gd name="T56" fmla="*/ 216 w 428"/>
                      <a:gd name="T57" fmla="*/ 100 h 117"/>
                      <a:gd name="T58" fmla="*/ 222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" name="Group 505"/>
                <p:cNvGrpSpPr>
                  <a:grpSpLocks/>
                </p:cNvGrpSpPr>
                <p:nvPr/>
              </p:nvGrpSpPr>
              <p:grpSpPr bwMode="auto">
                <a:xfrm>
                  <a:off x="4968" y="3598"/>
                  <a:ext cx="418" cy="111"/>
                  <a:chOff x="4968" y="3598"/>
                  <a:chExt cx="418" cy="111"/>
                </a:xfrm>
              </p:grpSpPr>
              <p:sp>
                <p:nvSpPr>
                  <p:cNvPr id="507" name="Freeform 506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3 w 418"/>
                      <a:gd name="T17" fmla="*/ 45 h 111"/>
                      <a:gd name="T18" fmla="*/ 78 w 418"/>
                      <a:gd name="T19" fmla="*/ 47 h 111"/>
                      <a:gd name="T20" fmla="*/ 84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2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3 h 111"/>
                      <a:gd name="T34" fmla="*/ 159 w 418"/>
                      <a:gd name="T35" fmla="*/ 65 h 111"/>
                      <a:gd name="T36" fmla="*/ 165 w 418"/>
                      <a:gd name="T37" fmla="*/ 65 h 111"/>
                      <a:gd name="T38" fmla="*/ 171 w 418"/>
                      <a:gd name="T39" fmla="*/ 67 h 111"/>
                      <a:gd name="T40" fmla="*/ 177 w 418"/>
                      <a:gd name="T41" fmla="*/ 71 h 111"/>
                      <a:gd name="T42" fmla="*/ 188 w 418"/>
                      <a:gd name="T43" fmla="*/ 71 h 111"/>
                      <a:gd name="T44" fmla="*/ 192 w 418"/>
                      <a:gd name="T45" fmla="*/ 73 h 111"/>
                      <a:gd name="T46" fmla="*/ 204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507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4 w 418"/>
                      <a:gd name="T17" fmla="*/ 44 h 111"/>
                      <a:gd name="T18" fmla="*/ 78 w 418"/>
                      <a:gd name="T19" fmla="*/ 46 h 111"/>
                      <a:gd name="T20" fmla="*/ 86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4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6 w 418"/>
                      <a:gd name="T31" fmla="*/ 62 h 111"/>
                      <a:gd name="T32" fmla="*/ 148 w 418"/>
                      <a:gd name="T33" fmla="*/ 64 h 111"/>
                      <a:gd name="T34" fmla="*/ 160 w 418"/>
                      <a:gd name="T35" fmla="*/ 66 h 111"/>
                      <a:gd name="T36" fmla="*/ 166 w 418"/>
                      <a:gd name="T37" fmla="*/ 66 h 111"/>
                      <a:gd name="T38" fmla="*/ 172 w 418"/>
                      <a:gd name="T39" fmla="*/ 68 h 111"/>
                      <a:gd name="T40" fmla="*/ 178 w 418"/>
                      <a:gd name="T41" fmla="*/ 70 h 111"/>
                      <a:gd name="T42" fmla="*/ 188 w 418"/>
                      <a:gd name="T43" fmla="*/ 72 h 111"/>
                      <a:gd name="T44" fmla="*/ 192 w 418"/>
                      <a:gd name="T45" fmla="*/ 74 h 111"/>
                      <a:gd name="T46" fmla="*/ 204 w 418"/>
                      <a:gd name="T47" fmla="*/ 76 h 111"/>
                      <a:gd name="T48" fmla="*/ 214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6" name="Group 295"/>
            <p:cNvGrpSpPr>
              <a:grpSpLocks/>
            </p:cNvGrpSpPr>
            <p:nvPr/>
          </p:nvGrpSpPr>
          <p:grpSpPr bwMode="auto">
            <a:xfrm>
              <a:off x="6448425" y="5603875"/>
              <a:ext cx="773113" cy="1219200"/>
              <a:chOff x="4062" y="3530"/>
              <a:chExt cx="487" cy="768"/>
            </a:xfrm>
          </p:grpSpPr>
          <p:sp>
            <p:nvSpPr>
              <p:cNvPr id="489" name="Oval 296"/>
              <p:cNvSpPr>
                <a:spLocks noChangeArrowheads="1"/>
              </p:cNvSpPr>
              <p:nvPr/>
            </p:nvSpPr>
            <p:spPr bwMode="auto">
              <a:xfrm>
                <a:off x="4062" y="364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297"/>
              <p:cNvGrpSpPr>
                <a:grpSpLocks/>
              </p:cNvGrpSpPr>
              <p:nvPr/>
            </p:nvGrpSpPr>
            <p:grpSpPr bwMode="auto">
              <a:xfrm>
                <a:off x="4078" y="3530"/>
                <a:ext cx="471" cy="768"/>
                <a:chOff x="4078" y="3530"/>
                <a:chExt cx="471" cy="768"/>
              </a:xfrm>
            </p:grpSpPr>
            <p:sp>
              <p:nvSpPr>
                <p:cNvPr id="491" name="Freeform 298"/>
                <p:cNvSpPr>
                  <a:spLocks/>
                </p:cNvSpPr>
                <p:nvPr/>
              </p:nvSpPr>
              <p:spPr bwMode="auto">
                <a:xfrm>
                  <a:off x="4078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C0C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92" name="Group 299"/>
                <p:cNvGrpSpPr>
                  <a:grpSpLocks/>
                </p:cNvGrpSpPr>
                <p:nvPr/>
              </p:nvGrpSpPr>
              <p:grpSpPr bwMode="auto">
                <a:xfrm>
                  <a:off x="4100" y="3660"/>
                  <a:ext cx="449" cy="120"/>
                  <a:chOff x="4100" y="3660"/>
                  <a:chExt cx="449" cy="120"/>
                </a:xfrm>
              </p:grpSpPr>
              <p:sp>
                <p:nvSpPr>
                  <p:cNvPr id="499" name="Freeform 300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 301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" name="Group 302"/>
                <p:cNvGrpSpPr>
                  <a:grpSpLocks/>
                </p:cNvGrpSpPr>
                <p:nvPr/>
              </p:nvGrpSpPr>
              <p:grpSpPr bwMode="auto">
                <a:xfrm>
                  <a:off x="4114" y="3626"/>
                  <a:ext cx="429" cy="117"/>
                  <a:chOff x="4114" y="3626"/>
                  <a:chExt cx="429" cy="117"/>
                </a:xfrm>
              </p:grpSpPr>
              <p:sp>
                <p:nvSpPr>
                  <p:cNvPr id="497" name="Freeform 303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304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4" name="Group 493"/>
                <p:cNvGrpSpPr>
                  <a:grpSpLocks/>
                </p:cNvGrpSpPr>
                <p:nvPr/>
              </p:nvGrpSpPr>
              <p:grpSpPr bwMode="auto">
                <a:xfrm>
                  <a:off x="4128" y="3598"/>
                  <a:ext cx="419" cy="111"/>
                  <a:chOff x="4128" y="3598"/>
                  <a:chExt cx="419" cy="111"/>
                </a:xfrm>
              </p:grpSpPr>
              <p:sp>
                <p:nvSpPr>
                  <p:cNvPr id="495" name="Freeform 494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 495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7" name="Oval 308"/>
            <p:cNvSpPr>
              <a:spLocks noChangeArrowheads="1"/>
            </p:cNvSpPr>
            <p:nvPr/>
          </p:nvSpPr>
          <p:spPr bwMode="auto">
            <a:xfrm>
              <a:off x="8275638" y="533717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8" name="Group 309"/>
            <p:cNvGrpSpPr>
              <a:grpSpLocks/>
            </p:cNvGrpSpPr>
            <p:nvPr/>
          </p:nvGrpSpPr>
          <p:grpSpPr bwMode="auto">
            <a:xfrm>
              <a:off x="8281988" y="5140325"/>
              <a:ext cx="747712" cy="1219200"/>
              <a:chOff x="5217" y="3238"/>
              <a:chExt cx="471" cy="768"/>
            </a:xfrm>
          </p:grpSpPr>
          <p:sp>
            <p:nvSpPr>
              <p:cNvPr id="479" name="Freeform 310"/>
              <p:cNvSpPr>
                <a:spLocks/>
              </p:cNvSpPr>
              <p:nvPr/>
            </p:nvSpPr>
            <p:spPr bwMode="auto">
              <a:xfrm>
                <a:off x="5217" y="3238"/>
                <a:ext cx="469" cy="768"/>
              </a:xfrm>
              <a:custGeom>
                <a:avLst/>
                <a:gdLst>
                  <a:gd name="T0" fmla="*/ 0 w 469"/>
                  <a:gd name="T1" fmla="*/ 156 h 768"/>
                  <a:gd name="T2" fmla="*/ 0 w 469"/>
                  <a:gd name="T3" fmla="*/ 192 h 768"/>
                  <a:gd name="T4" fmla="*/ 36 w 469"/>
                  <a:gd name="T5" fmla="*/ 204 h 768"/>
                  <a:gd name="T6" fmla="*/ 72 w 469"/>
                  <a:gd name="T7" fmla="*/ 240 h 768"/>
                  <a:gd name="T8" fmla="*/ 144 w 469"/>
                  <a:gd name="T9" fmla="*/ 240 h 768"/>
                  <a:gd name="T10" fmla="*/ 156 w 469"/>
                  <a:gd name="T11" fmla="*/ 276 h 768"/>
                  <a:gd name="T12" fmla="*/ 156 w 469"/>
                  <a:gd name="T13" fmla="*/ 312 h 768"/>
                  <a:gd name="T14" fmla="*/ 156 w 469"/>
                  <a:gd name="T15" fmla="*/ 348 h 768"/>
                  <a:gd name="T16" fmla="*/ 132 w 469"/>
                  <a:gd name="T17" fmla="*/ 384 h 768"/>
                  <a:gd name="T18" fmla="*/ 120 w 469"/>
                  <a:gd name="T19" fmla="*/ 420 h 768"/>
                  <a:gd name="T20" fmla="*/ 84 w 469"/>
                  <a:gd name="T21" fmla="*/ 456 h 768"/>
                  <a:gd name="T22" fmla="*/ 84 w 469"/>
                  <a:gd name="T23" fmla="*/ 492 h 768"/>
                  <a:gd name="T24" fmla="*/ 72 w 469"/>
                  <a:gd name="T25" fmla="*/ 528 h 768"/>
                  <a:gd name="T26" fmla="*/ 72 w 469"/>
                  <a:gd name="T27" fmla="*/ 563 h 768"/>
                  <a:gd name="T28" fmla="*/ 48 w 469"/>
                  <a:gd name="T29" fmla="*/ 611 h 768"/>
                  <a:gd name="T30" fmla="*/ 36 w 469"/>
                  <a:gd name="T31" fmla="*/ 659 h 768"/>
                  <a:gd name="T32" fmla="*/ 36 w 469"/>
                  <a:gd name="T33" fmla="*/ 695 h 768"/>
                  <a:gd name="T34" fmla="*/ 24 w 469"/>
                  <a:gd name="T35" fmla="*/ 731 h 768"/>
                  <a:gd name="T36" fmla="*/ 36 w 469"/>
                  <a:gd name="T37" fmla="*/ 767 h 768"/>
                  <a:gd name="T38" fmla="*/ 72 w 469"/>
                  <a:gd name="T39" fmla="*/ 767 h 768"/>
                  <a:gd name="T40" fmla="*/ 108 w 469"/>
                  <a:gd name="T41" fmla="*/ 767 h 768"/>
                  <a:gd name="T42" fmla="*/ 144 w 469"/>
                  <a:gd name="T43" fmla="*/ 767 h 768"/>
                  <a:gd name="T44" fmla="*/ 180 w 469"/>
                  <a:gd name="T45" fmla="*/ 755 h 768"/>
                  <a:gd name="T46" fmla="*/ 216 w 469"/>
                  <a:gd name="T47" fmla="*/ 731 h 768"/>
                  <a:gd name="T48" fmla="*/ 252 w 469"/>
                  <a:gd name="T49" fmla="*/ 731 h 768"/>
                  <a:gd name="T50" fmla="*/ 288 w 469"/>
                  <a:gd name="T51" fmla="*/ 731 h 768"/>
                  <a:gd name="T52" fmla="*/ 324 w 469"/>
                  <a:gd name="T53" fmla="*/ 731 h 768"/>
                  <a:gd name="T54" fmla="*/ 360 w 469"/>
                  <a:gd name="T55" fmla="*/ 731 h 768"/>
                  <a:gd name="T56" fmla="*/ 396 w 469"/>
                  <a:gd name="T57" fmla="*/ 743 h 768"/>
                  <a:gd name="T58" fmla="*/ 432 w 469"/>
                  <a:gd name="T59" fmla="*/ 743 h 768"/>
                  <a:gd name="T60" fmla="*/ 468 w 469"/>
                  <a:gd name="T61" fmla="*/ 731 h 768"/>
                  <a:gd name="T62" fmla="*/ 468 w 469"/>
                  <a:gd name="T63" fmla="*/ 695 h 768"/>
                  <a:gd name="T64" fmla="*/ 468 w 469"/>
                  <a:gd name="T65" fmla="*/ 659 h 768"/>
                  <a:gd name="T66" fmla="*/ 468 w 469"/>
                  <a:gd name="T67" fmla="*/ 623 h 768"/>
                  <a:gd name="T68" fmla="*/ 468 w 469"/>
                  <a:gd name="T69" fmla="*/ 587 h 768"/>
                  <a:gd name="T70" fmla="*/ 468 w 469"/>
                  <a:gd name="T71" fmla="*/ 551 h 768"/>
                  <a:gd name="T72" fmla="*/ 468 w 469"/>
                  <a:gd name="T73" fmla="*/ 516 h 768"/>
                  <a:gd name="T74" fmla="*/ 468 w 469"/>
                  <a:gd name="T75" fmla="*/ 480 h 768"/>
                  <a:gd name="T76" fmla="*/ 468 w 469"/>
                  <a:gd name="T77" fmla="*/ 444 h 768"/>
                  <a:gd name="T78" fmla="*/ 468 w 469"/>
                  <a:gd name="T79" fmla="*/ 408 h 768"/>
                  <a:gd name="T80" fmla="*/ 468 w 469"/>
                  <a:gd name="T81" fmla="*/ 372 h 768"/>
                  <a:gd name="T82" fmla="*/ 468 w 469"/>
                  <a:gd name="T83" fmla="*/ 336 h 768"/>
                  <a:gd name="T84" fmla="*/ 468 w 469"/>
                  <a:gd name="T85" fmla="*/ 300 h 768"/>
                  <a:gd name="T86" fmla="*/ 468 w 469"/>
                  <a:gd name="T87" fmla="*/ 264 h 768"/>
                  <a:gd name="T88" fmla="*/ 468 w 469"/>
                  <a:gd name="T89" fmla="*/ 228 h 768"/>
                  <a:gd name="T90" fmla="*/ 468 w 469"/>
                  <a:gd name="T91" fmla="*/ 192 h 768"/>
                  <a:gd name="T92" fmla="*/ 468 w 469"/>
                  <a:gd name="T93" fmla="*/ 156 h 768"/>
                  <a:gd name="T94" fmla="*/ 444 w 469"/>
                  <a:gd name="T95" fmla="*/ 114 h 768"/>
                  <a:gd name="T96" fmla="*/ 418 w 469"/>
                  <a:gd name="T97" fmla="*/ 78 h 768"/>
                  <a:gd name="T98" fmla="*/ 384 w 469"/>
                  <a:gd name="T99" fmla="*/ 48 h 768"/>
                  <a:gd name="T100" fmla="*/ 348 w 469"/>
                  <a:gd name="T101" fmla="*/ 24 h 768"/>
                  <a:gd name="T102" fmla="*/ 312 w 469"/>
                  <a:gd name="T103" fmla="*/ 12 h 768"/>
                  <a:gd name="T104" fmla="*/ 276 w 469"/>
                  <a:gd name="T105" fmla="*/ 8 h 768"/>
                  <a:gd name="T106" fmla="*/ 240 w 469"/>
                  <a:gd name="T107" fmla="*/ 0 h 768"/>
                  <a:gd name="T108" fmla="*/ 204 w 469"/>
                  <a:gd name="T109" fmla="*/ 0 h 768"/>
                  <a:gd name="T110" fmla="*/ 168 w 469"/>
                  <a:gd name="T111" fmla="*/ 0 h 768"/>
                  <a:gd name="T112" fmla="*/ 132 w 469"/>
                  <a:gd name="T113" fmla="*/ 0 h 768"/>
                  <a:gd name="T114" fmla="*/ 110 w 469"/>
                  <a:gd name="T115" fmla="*/ 10 h 768"/>
                  <a:gd name="T116" fmla="*/ 84 w 469"/>
                  <a:gd name="T117" fmla="*/ 26 h 768"/>
                  <a:gd name="T118" fmla="*/ 56 w 469"/>
                  <a:gd name="T119" fmla="*/ 52 h 768"/>
                  <a:gd name="T120" fmla="*/ 38 w 469"/>
                  <a:gd name="T121" fmla="*/ 86 h 768"/>
                  <a:gd name="T122" fmla="*/ 12 w 469"/>
                  <a:gd name="T123" fmla="*/ 132 h 768"/>
                  <a:gd name="T124" fmla="*/ 0 w 469"/>
                  <a:gd name="T125" fmla="*/ 15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768">
                    <a:moveTo>
                      <a:pt x="0" y="156"/>
                    </a:moveTo>
                    <a:lnTo>
                      <a:pt x="0" y="192"/>
                    </a:lnTo>
                    <a:lnTo>
                      <a:pt x="36" y="204"/>
                    </a:lnTo>
                    <a:lnTo>
                      <a:pt x="72" y="240"/>
                    </a:lnTo>
                    <a:lnTo>
                      <a:pt x="144" y="240"/>
                    </a:lnTo>
                    <a:lnTo>
                      <a:pt x="156" y="276"/>
                    </a:lnTo>
                    <a:lnTo>
                      <a:pt x="156" y="312"/>
                    </a:lnTo>
                    <a:lnTo>
                      <a:pt x="156" y="348"/>
                    </a:lnTo>
                    <a:lnTo>
                      <a:pt x="132" y="384"/>
                    </a:lnTo>
                    <a:lnTo>
                      <a:pt x="120" y="420"/>
                    </a:lnTo>
                    <a:lnTo>
                      <a:pt x="84" y="456"/>
                    </a:lnTo>
                    <a:lnTo>
                      <a:pt x="84" y="492"/>
                    </a:lnTo>
                    <a:lnTo>
                      <a:pt x="72" y="528"/>
                    </a:lnTo>
                    <a:lnTo>
                      <a:pt x="72" y="563"/>
                    </a:lnTo>
                    <a:lnTo>
                      <a:pt x="48" y="611"/>
                    </a:lnTo>
                    <a:lnTo>
                      <a:pt x="36" y="659"/>
                    </a:lnTo>
                    <a:lnTo>
                      <a:pt x="36" y="695"/>
                    </a:lnTo>
                    <a:lnTo>
                      <a:pt x="24" y="731"/>
                    </a:lnTo>
                    <a:lnTo>
                      <a:pt x="36" y="767"/>
                    </a:lnTo>
                    <a:lnTo>
                      <a:pt x="72" y="767"/>
                    </a:lnTo>
                    <a:lnTo>
                      <a:pt x="108" y="767"/>
                    </a:lnTo>
                    <a:lnTo>
                      <a:pt x="144" y="767"/>
                    </a:lnTo>
                    <a:lnTo>
                      <a:pt x="180" y="755"/>
                    </a:lnTo>
                    <a:lnTo>
                      <a:pt x="216" y="731"/>
                    </a:lnTo>
                    <a:lnTo>
                      <a:pt x="252" y="731"/>
                    </a:lnTo>
                    <a:lnTo>
                      <a:pt x="288" y="731"/>
                    </a:lnTo>
                    <a:lnTo>
                      <a:pt x="324" y="731"/>
                    </a:lnTo>
                    <a:lnTo>
                      <a:pt x="360" y="731"/>
                    </a:lnTo>
                    <a:lnTo>
                      <a:pt x="396" y="743"/>
                    </a:lnTo>
                    <a:lnTo>
                      <a:pt x="432" y="743"/>
                    </a:lnTo>
                    <a:lnTo>
                      <a:pt x="468" y="731"/>
                    </a:lnTo>
                    <a:lnTo>
                      <a:pt x="468" y="695"/>
                    </a:lnTo>
                    <a:lnTo>
                      <a:pt x="468" y="659"/>
                    </a:lnTo>
                    <a:lnTo>
                      <a:pt x="468" y="623"/>
                    </a:lnTo>
                    <a:lnTo>
                      <a:pt x="468" y="587"/>
                    </a:lnTo>
                    <a:lnTo>
                      <a:pt x="468" y="551"/>
                    </a:lnTo>
                    <a:lnTo>
                      <a:pt x="468" y="516"/>
                    </a:lnTo>
                    <a:lnTo>
                      <a:pt x="468" y="480"/>
                    </a:lnTo>
                    <a:lnTo>
                      <a:pt x="468" y="444"/>
                    </a:lnTo>
                    <a:lnTo>
                      <a:pt x="468" y="408"/>
                    </a:lnTo>
                    <a:lnTo>
                      <a:pt x="468" y="372"/>
                    </a:lnTo>
                    <a:lnTo>
                      <a:pt x="468" y="336"/>
                    </a:lnTo>
                    <a:lnTo>
                      <a:pt x="468" y="300"/>
                    </a:lnTo>
                    <a:lnTo>
                      <a:pt x="468" y="264"/>
                    </a:lnTo>
                    <a:lnTo>
                      <a:pt x="468" y="228"/>
                    </a:lnTo>
                    <a:lnTo>
                      <a:pt x="468" y="192"/>
                    </a:lnTo>
                    <a:lnTo>
                      <a:pt x="468" y="156"/>
                    </a:lnTo>
                    <a:lnTo>
                      <a:pt x="444" y="114"/>
                    </a:lnTo>
                    <a:lnTo>
                      <a:pt x="418" y="78"/>
                    </a:lnTo>
                    <a:lnTo>
                      <a:pt x="384" y="48"/>
                    </a:lnTo>
                    <a:lnTo>
                      <a:pt x="348" y="24"/>
                    </a:lnTo>
                    <a:lnTo>
                      <a:pt x="312" y="12"/>
                    </a:lnTo>
                    <a:lnTo>
                      <a:pt x="276" y="8"/>
                    </a:lnTo>
                    <a:lnTo>
                      <a:pt x="240" y="0"/>
                    </a:lnTo>
                    <a:lnTo>
                      <a:pt x="204" y="0"/>
                    </a:lnTo>
                    <a:lnTo>
                      <a:pt x="168" y="0"/>
                    </a:lnTo>
                    <a:lnTo>
                      <a:pt x="132" y="0"/>
                    </a:lnTo>
                    <a:lnTo>
                      <a:pt x="110" y="10"/>
                    </a:lnTo>
                    <a:lnTo>
                      <a:pt x="84" y="26"/>
                    </a:lnTo>
                    <a:lnTo>
                      <a:pt x="56" y="52"/>
                    </a:lnTo>
                    <a:lnTo>
                      <a:pt x="38" y="86"/>
                    </a:lnTo>
                    <a:lnTo>
                      <a:pt x="12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0" name="Group 311"/>
              <p:cNvGrpSpPr>
                <a:grpSpLocks/>
              </p:cNvGrpSpPr>
              <p:nvPr/>
            </p:nvGrpSpPr>
            <p:grpSpPr bwMode="auto">
              <a:xfrm>
                <a:off x="5239" y="3368"/>
                <a:ext cx="449" cy="121"/>
                <a:chOff x="5239" y="3368"/>
                <a:chExt cx="449" cy="121"/>
              </a:xfrm>
            </p:grpSpPr>
            <p:sp>
              <p:nvSpPr>
                <p:cNvPr id="487" name="Freeform 312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5 w 449"/>
                    <a:gd name="T3" fmla="*/ 28 h 121"/>
                    <a:gd name="T4" fmla="*/ 63 w 449"/>
                    <a:gd name="T5" fmla="*/ 51 h 121"/>
                    <a:gd name="T6" fmla="*/ 98 w 449"/>
                    <a:gd name="T7" fmla="*/ 64 h 121"/>
                    <a:gd name="T8" fmla="*/ 136 w 449"/>
                    <a:gd name="T9" fmla="*/ 75 h 121"/>
                    <a:gd name="T10" fmla="*/ 177 w 449"/>
                    <a:gd name="T11" fmla="*/ 92 h 121"/>
                    <a:gd name="T12" fmla="*/ 218 w 449"/>
                    <a:gd name="T13" fmla="*/ 105 h 121"/>
                    <a:gd name="T14" fmla="*/ 253 w 449"/>
                    <a:gd name="T15" fmla="*/ 113 h 121"/>
                    <a:gd name="T16" fmla="*/ 285 w 449"/>
                    <a:gd name="T17" fmla="*/ 114 h 121"/>
                    <a:gd name="T18" fmla="*/ 320 w 449"/>
                    <a:gd name="T19" fmla="*/ 116 h 121"/>
                    <a:gd name="T20" fmla="*/ 381 w 449"/>
                    <a:gd name="T21" fmla="*/ 120 h 121"/>
                    <a:gd name="T22" fmla="*/ 448 w 449"/>
                    <a:gd name="T23" fmla="*/ 116 h 121"/>
                    <a:gd name="T24" fmla="*/ 0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5" y="28"/>
                      </a:lnTo>
                      <a:lnTo>
                        <a:pt x="63" y="51"/>
                      </a:lnTo>
                      <a:lnTo>
                        <a:pt x="98" y="64"/>
                      </a:lnTo>
                      <a:lnTo>
                        <a:pt x="136" y="75"/>
                      </a:lnTo>
                      <a:lnTo>
                        <a:pt x="177" y="92"/>
                      </a:lnTo>
                      <a:lnTo>
                        <a:pt x="218" y="105"/>
                      </a:lnTo>
                      <a:lnTo>
                        <a:pt x="253" y="113"/>
                      </a:lnTo>
                      <a:lnTo>
                        <a:pt x="285" y="114"/>
                      </a:lnTo>
                      <a:lnTo>
                        <a:pt x="320" y="116"/>
                      </a:lnTo>
                      <a:lnTo>
                        <a:pt x="381" y="120"/>
                      </a:lnTo>
                      <a:lnTo>
                        <a:pt x="448" y="1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313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" name="Group 314"/>
              <p:cNvGrpSpPr>
                <a:grpSpLocks/>
              </p:cNvGrpSpPr>
              <p:nvPr/>
            </p:nvGrpSpPr>
            <p:grpSpPr bwMode="auto">
              <a:xfrm>
                <a:off x="5253" y="3334"/>
                <a:ext cx="429" cy="117"/>
                <a:chOff x="5253" y="3334"/>
                <a:chExt cx="429" cy="117"/>
              </a:xfrm>
            </p:grpSpPr>
            <p:sp>
              <p:nvSpPr>
                <p:cNvPr id="485" name="Freeform 315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2 w 429"/>
                    <a:gd name="T3" fmla="*/ 13 h 117"/>
                    <a:gd name="T4" fmla="*/ 24 w 429"/>
                    <a:gd name="T5" fmla="*/ 19 h 117"/>
                    <a:gd name="T6" fmla="*/ 29 w 429"/>
                    <a:gd name="T7" fmla="*/ 21 h 117"/>
                    <a:gd name="T8" fmla="*/ 35 w 429"/>
                    <a:gd name="T9" fmla="*/ 28 h 117"/>
                    <a:gd name="T10" fmla="*/ 41 w 429"/>
                    <a:gd name="T11" fmla="*/ 30 h 117"/>
                    <a:gd name="T12" fmla="*/ 47 w 429"/>
                    <a:gd name="T13" fmla="*/ 34 h 117"/>
                    <a:gd name="T14" fmla="*/ 57 w 429"/>
                    <a:gd name="T15" fmla="*/ 36 h 117"/>
                    <a:gd name="T16" fmla="*/ 69 w 429"/>
                    <a:gd name="T17" fmla="*/ 39 h 117"/>
                    <a:gd name="T18" fmla="*/ 80 w 429"/>
                    <a:gd name="T19" fmla="*/ 43 h 117"/>
                    <a:gd name="T20" fmla="*/ 90 w 429"/>
                    <a:gd name="T21" fmla="*/ 45 h 117"/>
                    <a:gd name="T22" fmla="*/ 96 w 429"/>
                    <a:gd name="T23" fmla="*/ 49 h 117"/>
                    <a:gd name="T24" fmla="*/ 102 w 429"/>
                    <a:gd name="T25" fmla="*/ 51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5 h 117"/>
                    <a:gd name="T34" fmla="*/ 135 w 429"/>
                    <a:gd name="T35" fmla="*/ 67 h 117"/>
                    <a:gd name="T36" fmla="*/ 147 w 429"/>
                    <a:gd name="T37" fmla="*/ 71 h 117"/>
                    <a:gd name="T38" fmla="*/ 159 w 429"/>
                    <a:gd name="T39" fmla="*/ 75 h 117"/>
                    <a:gd name="T40" fmla="*/ 165 w 429"/>
                    <a:gd name="T41" fmla="*/ 77 h 117"/>
                    <a:gd name="T42" fmla="*/ 171 w 429"/>
                    <a:gd name="T43" fmla="*/ 80 h 117"/>
                    <a:gd name="T44" fmla="*/ 177 w 429"/>
                    <a:gd name="T45" fmla="*/ 82 h 117"/>
                    <a:gd name="T46" fmla="*/ 183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5 h 117"/>
                    <a:gd name="T54" fmla="*/ 210 w 429"/>
                    <a:gd name="T55" fmla="*/ 97 h 117"/>
                    <a:gd name="T56" fmla="*/ 216 w 429"/>
                    <a:gd name="T57" fmla="*/ 99 h 117"/>
                    <a:gd name="T58" fmla="*/ 222 w 429"/>
                    <a:gd name="T59" fmla="*/ 101 h 117"/>
                    <a:gd name="T60" fmla="*/ 236 w 429"/>
                    <a:gd name="T61" fmla="*/ 105 h 117"/>
                    <a:gd name="T62" fmla="*/ 245 w 429"/>
                    <a:gd name="T63" fmla="*/ 107 h 117"/>
                    <a:gd name="T64" fmla="*/ 255 w 429"/>
                    <a:gd name="T65" fmla="*/ 107 h 117"/>
                    <a:gd name="T66" fmla="*/ 261 w 429"/>
                    <a:gd name="T67" fmla="*/ 109 h 117"/>
                    <a:gd name="T68" fmla="*/ 271 w 429"/>
                    <a:gd name="T69" fmla="*/ 110 h 117"/>
                    <a:gd name="T70" fmla="*/ 283 w 429"/>
                    <a:gd name="T71" fmla="*/ 112 h 117"/>
                    <a:gd name="T72" fmla="*/ 291 w 429"/>
                    <a:gd name="T73" fmla="*/ 112 h 117"/>
                    <a:gd name="T74" fmla="*/ 302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49 w 429"/>
                    <a:gd name="T91" fmla="*/ 116 h 117"/>
                    <a:gd name="T92" fmla="*/ 355 w 429"/>
                    <a:gd name="T93" fmla="*/ 116 h 117"/>
                    <a:gd name="T94" fmla="*/ 369 w 429"/>
                    <a:gd name="T95" fmla="*/ 116 h 117"/>
                    <a:gd name="T96" fmla="*/ 377 w 429"/>
                    <a:gd name="T97" fmla="*/ 116 h 117"/>
                    <a:gd name="T98" fmla="*/ 385 w 429"/>
                    <a:gd name="T99" fmla="*/ 116 h 117"/>
                    <a:gd name="T100" fmla="*/ 389 w 429"/>
                    <a:gd name="T101" fmla="*/ 116 h 117"/>
                    <a:gd name="T102" fmla="*/ 395 w 429"/>
                    <a:gd name="T103" fmla="*/ 116 h 117"/>
                    <a:gd name="T104" fmla="*/ 408 w 429"/>
                    <a:gd name="T105" fmla="*/ 114 h 117"/>
                    <a:gd name="T106" fmla="*/ 416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  <a:gd name="T112" fmla="*/ 0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2" y="13"/>
                      </a:lnTo>
                      <a:lnTo>
                        <a:pt x="24" y="19"/>
                      </a:lnTo>
                      <a:lnTo>
                        <a:pt x="29" y="21"/>
                      </a:lnTo>
                      <a:lnTo>
                        <a:pt x="35" y="28"/>
                      </a:lnTo>
                      <a:lnTo>
                        <a:pt x="41" y="30"/>
                      </a:lnTo>
                      <a:lnTo>
                        <a:pt x="47" y="34"/>
                      </a:lnTo>
                      <a:lnTo>
                        <a:pt x="57" y="36"/>
                      </a:lnTo>
                      <a:lnTo>
                        <a:pt x="69" y="39"/>
                      </a:lnTo>
                      <a:lnTo>
                        <a:pt x="80" y="43"/>
                      </a:lnTo>
                      <a:lnTo>
                        <a:pt x="90" y="45"/>
                      </a:lnTo>
                      <a:lnTo>
                        <a:pt x="96" y="49"/>
                      </a:lnTo>
                      <a:lnTo>
                        <a:pt x="102" y="51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5"/>
                      </a:lnTo>
                      <a:lnTo>
                        <a:pt x="135" y="67"/>
                      </a:lnTo>
                      <a:lnTo>
                        <a:pt x="147" y="71"/>
                      </a:lnTo>
                      <a:lnTo>
                        <a:pt x="159" y="75"/>
                      </a:lnTo>
                      <a:lnTo>
                        <a:pt x="165" y="77"/>
                      </a:lnTo>
                      <a:lnTo>
                        <a:pt x="171" y="80"/>
                      </a:lnTo>
                      <a:lnTo>
                        <a:pt x="177" y="82"/>
                      </a:lnTo>
                      <a:lnTo>
                        <a:pt x="183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5"/>
                      </a:lnTo>
                      <a:lnTo>
                        <a:pt x="210" y="97"/>
                      </a:lnTo>
                      <a:lnTo>
                        <a:pt x="216" y="99"/>
                      </a:lnTo>
                      <a:lnTo>
                        <a:pt x="222" y="101"/>
                      </a:lnTo>
                      <a:lnTo>
                        <a:pt x="236" y="105"/>
                      </a:lnTo>
                      <a:lnTo>
                        <a:pt x="245" y="107"/>
                      </a:lnTo>
                      <a:lnTo>
                        <a:pt x="255" y="107"/>
                      </a:lnTo>
                      <a:lnTo>
                        <a:pt x="261" y="109"/>
                      </a:lnTo>
                      <a:lnTo>
                        <a:pt x="271" y="110"/>
                      </a:lnTo>
                      <a:lnTo>
                        <a:pt x="283" y="112"/>
                      </a:lnTo>
                      <a:lnTo>
                        <a:pt x="291" y="112"/>
                      </a:lnTo>
                      <a:lnTo>
                        <a:pt x="302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49" y="116"/>
                      </a:lnTo>
                      <a:lnTo>
                        <a:pt x="355" y="116"/>
                      </a:lnTo>
                      <a:lnTo>
                        <a:pt x="369" y="116"/>
                      </a:lnTo>
                      <a:lnTo>
                        <a:pt x="377" y="116"/>
                      </a:lnTo>
                      <a:lnTo>
                        <a:pt x="385" y="116"/>
                      </a:lnTo>
                      <a:lnTo>
                        <a:pt x="389" y="116"/>
                      </a:lnTo>
                      <a:lnTo>
                        <a:pt x="395" y="116"/>
                      </a:lnTo>
                      <a:lnTo>
                        <a:pt x="408" y="114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316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>
                <a:grpSpLocks/>
              </p:cNvGrpSpPr>
              <p:nvPr/>
            </p:nvGrpSpPr>
            <p:grpSpPr bwMode="auto">
              <a:xfrm>
                <a:off x="5267" y="3306"/>
                <a:ext cx="419" cy="111"/>
                <a:chOff x="5267" y="3306"/>
                <a:chExt cx="419" cy="111"/>
              </a:xfrm>
            </p:grpSpPr>
            <p:sp>
              <p:nvSpPr>
                <p:cNvPr id="483" name="Freeform 482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4 h 111"/>
                    <a:gd name="T6" fmla="*/ 31 w 419"/>
                    <a:gd name="T7" fmla="*/ 30 h 111"/>
                    <a:gd name="T8" fmla="*/ 35 w 419"/>
                    <a:gd name="T9" fmla="*/ 32 h 111"/>
                    <a:gd name="T10" fmla="*/ 45 w 419"/>
                    <a:gd name="T11" fmla="*/ 35 h 111"/>
                    <a:gd name="T12" fmla="*/ 59 w 419"/>
                    <a:gd name="T13" fmla="*/ 39 h 111"/>
                    <a:gd name="T14" fmla="*/ 67 w 419"/>
                    <a:gd name="T15" fmla="*/ 41 h 111"/>
                    <a:gd name="T16" fmla="*/ 73 w 419"/>
                    <a:gd name="T17" fmla="*/ 45 h 111"/>
                    <a:gd name="T18" fmla="*/ 78 w 419"/>
                    <a:gd name="T19" fmla="*/ 47 h 111"/>
                    <a:gd name="T20" fmla="*/ 84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2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5 w 419"/>
                    <a:gd name="T31" fmla="*/ 62 h 111"/>
                    <a:gd name="T32" fmla="*/ 147 w 419"/>
                    <a:gd name="T33" fmla="*/ 63 h 111"/>
                    <a:gd name="T34" fmla="*/ 159 w 419"/>
                    <a:gd name="T35" fmla="*/ 65 h 111"/>
                    <a:gd name="T36" fmla="*/ 165 w 419"/>
                    <a:gd name="T37" fmla="*/ 65 h 111"/>
                    <a:gd name="T38" fmla="*/ 171 w 419"/>
                    <a:gd name="T39" fmla="*/ 67 h 111"/>
                    <a:gd name="T40" fmla="*/ 177 w 419"/>
                    <a:gd name="T41" fmla="*/ 71 h 111"/>
                    <a:gd name="T42" fmla="*/ 188 w 419"/>
                    <a:gd name="T43" fmla="*/ 71 h 111"/>
                    <a:gd name="T44" fmla="*/ 192 w 419"/>
                    <a:gd name="T45" fmla="*/ 73 h 111"/>
                    <a:gd name="T46" fmla="*/ 204 w 419"/>
                    <a:gd name="T47" fmla="*/ 76 h 111"/>
                    <a:gd name="T48" fmla="*/ 214 w 419"/>
                    <a:gd name="T49" fmla="*/ 76 h 111"/>
                    <a:gd name="T50" fmla="*/ 226 w 419"/>
                    <a:gd name="T51" fmla="*/ 78 h 111"/>
                    <a:gd name="T52" fmla="*/ 234 w 419"/>
                    <a:gd name="T53" fmla="*/ 82 h 111"/>
                    <a:gd name="T54" fmla="*/ 237 w 419"/>
                    <a:gd name="T55" fmla="*/ 84 h 111"/>
                    <a:gd name="T56" fmla="*/ 243 w 419"/>
                    <a:gd name="T57" fmla="*/ 86 h 111"/>
                    <a:gd name="T58" fmla="*/ 253 w 419"/>
                    <a:gd name="T59" fmla="*/ 86 h 111"/>
                    <a:gd name="T60" fmla="*/ 265 w 419"/>
                    <a:gd name="T61" fmla="*/ 89 h 111"/>
                    <a:gd name="T62" fmla="*/ 275 w 419"/>
                    <a:gd name="T63" fmla="*/ 89 h 111"/>
                    <a:gd name="T64" fmla="*/ 281 w 419"/>
                    <a:gd name="T65" fmla="*/ 91 h 111"/>
                    <a:gd name="T66" fmla="*/ 287 w 419"/>
                    <a:gd name="T67" fmla="*/ 93 h 111"/>
                    <a:gd name="T68" fmla="*/ 292 w 419"/>
                    <a:gd name="T69" fmla="*/ 95 h 111"/>
                    <a:gd name="T70" fmla="*/ 304 w 419"/>
                    <a:gd name="T71" fmla="*/ 97 h 111"/>
                    <a:gd name="T72" fmla="*/ 310 w 419"/>
                    <a:gd name="T73" fmla="*/ 101 h 111"/>
                    <a:gd name="T74" fmla="*/ 316 w 419"/>
                    <a:gd name="T75" fmla="*/ 101 h 111"/>
                    <a:gd name="T76" fmla="*/ 322 w 419"/>
                    <a:gd name="T77" fmla="*/ 103 h 111"/>
                    <a:gd name="T78" fmla="*/ 328 w 419"/>
                    <a:gd name="T79" fmla="*/ 103 h 111"/>
                    <a:gd name="T80" fmla="*/ 340 w 419"/>
                    <a:gd name="T81" fmla="*/ 104 h 111"/>
                    <a:gd name="T82" fmla="*/ 345 w 419"/>
                    <a:gd name="T83" fmla="*/ 104 h 111"/>
                    <a:gd name="T84" fmla="*/ 353 w 419"/>
                    <a:gd name="T85" fmla="*/ 104 h 111"/>
                    <a:gd name="T86" fmla="*/ 361 w 419"/>
                    <a:gd name="T87" fmla="*/ 106 h 111"/>
                    <a:gd name="T88" fmla="*/ 375 w 419"/>
                    <a:gd name="T89" fmla="*/ 106 h 111"/>
                    <a:gd name="T90" fmla="*/ 379 w 419"/>
                    <a:gd name="T91" fmla="*/ 106 h 111"/>
                    <a:gd name="T92" fmla="*/ 385 w 419"/>
                    <a:gd name="T93" fmla="*/ 106 h 111"/>
                    <a:gd name="T94" fmla="*/ 391 w 419"/>
                    <a:gd name="T95" fmla="*/ 106 h 111"/>
                    <a:gd name="T96" fmla="*/ 400 w 419"/>
                    <a:gd name="T97" fmla="*/ 108 h 111"/>
                    <a:gd name="T98" fmla="*/ 406 w 419"/>
                    <a:gd name="T99" fmla="*/ 108 h 111"/>
                    <a:gd name="T100" fmla="*/ 412 w 419"/>
                    <a:gd name="T101" fmla="*/ 110 h 111"/>
                    <a:gd name="T102" fmla="*/ 418 w 419"/>
                    <a:gd name="T103" fmla="*/ 110 h 111"/>
                    <a:gd name="T104" fmla="*/ 0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31" y="30"/>
                      </a:lnTo>
                      <a:lnTo>
                        <a:pt x="35" y="32"/>
                      </a:lnTo>
                      <a:lnTo>
                        <a:pt x="45" y="35"/>
                      </a:lnTo>
                      <a:lnTo>
                        <a:pt x="59" y="39"/>
                      </a:lnTo>
                      <a:lnTo>
                        <a:pt x="67" y="41"/>
                      </a:lnTo>
                      <a:lnTo>
                        <a:pt x="73" y="45"/>
                      </a:lnTo>
                      <a:lnTo>
                        <a:pt x="78" y="47"/>
                      </a:lnTo>
                      <a:lnTo>
                        <a:pt x="84" y="50"/>
                      </a:lnTo>
                      <a:lnTo>
                        <a:pt x="90" y="52"/>
                      </a:lnTo>
                      <a:lnTo>
                        <a:pt x="96" y="52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5" y="62"/>
                      </a:lnTo>
                      <a:lnTo>
                        <a:pt x="147" y="63"/>
                      </a:lnTo>
                      <a:lnTo>
                        <a:pt x="159" y="65"/>
                      </a:lnTo>
                      <a:lnTo>
                        <a:pt x="165" y="65"/>
                      </a:lnTo>
                      <a:lnTo>
                        <a:pt x="171" y="67"/>
                      </a:lnTo>
                      <a:lnTo>
                        <a:pt x="177" y="71"/>
                      </a:lnTo>
                      <a:lnTo>
                        <a:pt x="188" y="71"/>
                      </a:lnTo>
                      <a:lnTo>
                        <a:pt x="192" y="73"/>
                      </a:lnTo>
                      <a:lnTo>
                        <a:pt x="204" y="76"/>
                      </a:lnTo>
                      <a:lnTo>
                        <a:pt x="214" y="76"/>
                      </a:lnTo>
                      <a:lnTo>
                        <a:pt x="226" y="78"/>
                      </a:lnTo>
                      <a:lnTo>
                        <a:pt x="234" y="82"/>
                      </a:lnTo>
                      <a:lnTo>
                        <a:pt x="237" y="84"/>
                      </a:lnTo>
                      <a:lnTo>
                        <a:pt x="243" y="86"/>
                      </a:lnTo>
                      <a:lnTo>
                        <a:pt x="253" y="86"/>
                      </a:lnTo>
                      <a:lnTo>
                        <a:pt x="265" y="89"/>
                      </a:lnTo>
                      <a:lnTo>
                        <a:pt x="275" y="89"/>
                      </a:lnTo>
                      <a:lnTo>
                        <a:pt x="281" y="91"/>
                      </a:lnTo>
                      <a:lnTo>
                        <a:pt x="287" y="93"/>
                      </a:lnTo>
                      <a:lnTo>
                        <a:pt x="292" y="95"/>
                      </a:lnTo>
                      <a:lnTo>
                        <a:pt x="304" y="97"/>
                      </a:lnTo>
                      <a:lnTo>
                        <a:pt x="310" y="101"/>
                      </a:lnTo>
                      <a:lnTo>
                        <a:pt x="316" y="101"/>
                      </a:lnTo>
                      <a:lnTo>
                        <a:pt x="322" y="103"/>
                      </a:lnTo>
                      <a:lnTo>
                        <a:pt x="328" y="103"/>
                      </a:lnTo>
                      <a:lnTo>
                        <a:pt x="340" y="104"/>
                      </a:lnTo>
                      <a:lnTo>
                        <a:pt x="345" y="104"/>
                      </a:lnTo>
                      <a:lnTo>
                        <a:pt x="353" y="104"/>
                      </a:lnTo>
                      <a:lnTo>
                        <a:pt x="361" y="106"/>
                      </a:lnTo>
                      <a:lnTo>
                        <a:pt x="375" y="106"/>
                      </a:lnTo>
                      <a:lnTo>
                        <a:pt x="379" y="106"/>
                      </a:lnTo>
                      <a:lnTo>
                        <a:pt x="385" y="106"/>
                      </a:lnTo>
                      <a:lnTo>
                        <a:pt x="391" y="106"/>
                      </a:lnTo>
                      <a:lnTo>
                        <a:pt x="400" y="108"/>
                      </a:lnTo>
                      <a:lnTo>
                        <a:pt x="406" y="108"/>
                      </a:lnTo>
                      <a:lnTo>
                        <a:pt x="412" y="110"/>
                      </a:lnTo>
                      <a:lnTo>
                        <a:pt x="418" y="1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483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9" name="Group 320"/>
            <p:cNvGrpSpPr>
              <a:grpSpLocks/>
            </p:cNvGrpSpPr>
            <p:nvPr/>
          </p:nvGrpSpPr>
          <p:grpSpPr bwMode="auto">
            <a:xfrm>
              <a:off x="8253413" y="5603875"/>
              <a:ext cx="830262" cy="1219200"/>
              <a:chOff x="5199" y="3530"/>
              <a:chExt cx="523" cy="768"/>
            </a:xfrm>
          </p:grpSpPr>
          <p:sp>
            <p:nvSpPr>
              <p:cNvPr id="467" name="Oval 321"/>
              <p:cNvSpPr>
                <a:spLocks noChangeArrowheads="1"/>
              </p:cNvSpPr>
              <p:nvPr/>
            </p:nvSpPr>
            <p:spPr bwMode="auto">
              <a:xfrm>
                <a:off x="5199" y="3690"/>
                <a:ext cx="448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" name="Group 322"/>
              <p:cNvGrpSpPr>
                <a:grpSpLocks/>
              </p:cNvGrpSpPr>
              <p:nvPr/>
            </p:nvGrpSpPr>
            <p:grpSpPr bwMode="auto">
              <a:xfrm>
                <a:off x="5251" y="3530"/>
                <a:ext cx="471" cy="768"/>
                <a:chOff x="5251" y="3530"/>
                <a:chExt cx="471" cy="768"/>
              </a:xfrm>
            </p:grpSpPr>
            <p:sp>
              <p:nvSpPr>
                <p:cNvPr id="469" name="Freeform 323" descr="50%"/>
                <p:cNvSpPr>
                  <a:spLocks/>
                </p:cNvSpPr>
                <p:nvPr/>
              </p:nvSpPr>
              <p:spPr bwMode="auto">
                <a:xfrm>
                  <a:off x="5251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0" name="Group 324"/>
                <p:cNvGrpSpPr>
                  <a:grpSpLocks/>
                </p:cNvGrpSpPr>
                <p:nvPr/>
              </p:nvGrpSpPr>
              <p:grpSpPr bwMode="auto">
                <a:xfrm>
                  <a:off x="5273" y="3660"/>
                  <a:ext cx="449" cy="120"/>
                  <a:chOff x="5273" y="3660"/>
                  <a:chExt cx="449" cy="120"/>
                </a:xfrm>
              </p:grpSpPr>
              <p:sp>
                <p:nvSpPr>
                  <p:cNvPr id="477" name="Freeform 325" descr="50%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326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oup 327"/>
                <p:cNvGrpSpPr>
                  <a:grpSpLocks/>
                </p:cNvGrpSpPr>
                <p:nvPr/>
              </p:nvGrpSpPr>
              <p:grpSpPr bwMode="auto">
                <a:xfrm>
                  <a:off x="5287" y="3626"/>
                  <a:ext cx="429" cy="117"/>
                  <a:chOff x="5287" y="3626"/>
                  <a:chExt cx="429" cy="117"/>
                </a:xfrm>
              </p:grpSpPr>
              <p:sp>
                <p:nvSpPr>
                  <p:cNvPr id="475" name="Freeform 328" descr="50%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 329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" name="Group 471"/>
                <p:cNvGrpSpPr>
                  <a:grpSpLocks/>
                </p:cNvGrpSpPr>
                <p:nvPr/>
              </p:nvGrpSpPr>
              <p:grpSpPr bwMode="auto">
                <a:xfrm>
                  <a:off x="5301" y="3598"/>
                  <a:ext cx="419" cy="111"/>
                  <a:chOff x="5301" y="3598"/>
                  <a:chExt cx="419" cy="111"/>
                </a:xfrm>
              </p:grpSpPr>
              <p:sp>
                <p:nvSpPr>
                  <p:cNvPr id="473" name="Freeform 472" descr="50%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473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30" name="Group 333"/>
            <p:cNvGrpSpPr>
              <a:grpSpLocks/>
            </p:cNvGrpSpPr>
            <p:nvPr/>
          </p:nvGrpSpPr>
          <p:grpSpPr bwMode="auto">
            <a:xfrm>
              <a:off x="5408613" y="5432425"/>
              <a:ext cx="1143000" cy="1390650"/>
              <a:chOff x="3407" y="3422"/>
              <a:chExt cx="720" cy="876"/>
            </a:xfrm>
          </p:grpSpPr>
          <p:sp>
            <p:nvSpPr>
              <p:cNvPr id="457" name="Freeform 334"/>
              <p:cNvSpPr>
                <a:spLocks/>
              </p:cNvSpPr>
              <p:nvPr/>
            </p:nvSpPr>
            <p:spPr bwMode="auto">
              <a:xfrm>
                <a:off x="3407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7 w 720"/>
                  <a:gd name="T27" fmla="*/ 479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5" y="443"/>
                    </a:lnTo>
                    <a:lnTo>
                      <a:pt x="647" y="479"/>
                    </a:lnTo>
                    <a:lnTo>
                      <a:pt x="659" y="515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08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8" name="Group 335"/>
              <p:cNvGrpSpPr>
                <a:grpSpLocks/>
              </p:cNvGrpSpPr>
              <p:nvPr/>
            </p:nvGrpSpPr>
            <p:grpSpPr bwMode="auto">
              <a:xfrm>
                <a:off x="3543" y="3570"/>
                <a:ext cx="463" cy="43"/>
                <a:chOff x="3543" y="3570"/>
                <a:chExt cx="463" cy="43"/>
              </a:xfrm>
            </p:grpSpPr>
            <p:sp>
              <p:nvSpPr>
                <p:cNvPr id="465" name="Freeform 336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337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9" name="Group 338"/>
              <p:cNvGrpSpPr>
                <a:grpSpLocks/>
              </p:cNvGrpSpPr>
              <p:nvPr/>
            </p:nvGrpSpPr>
            <p:grpSpPr bwMode="auto">
              <a:xfrm>
                <a:off x="3549" y="3542"/>
                <a:ext cx="455" cy="43"/>
                <a:chOff x="3549" y="3542"/>
                <a:chExt cx="455" cy="43"/>
              </a:xfrm>
            </p:grpSpPr>
            <p:sp>
              <p:nvSpPr>
                <p:cNvPr id="463" name="Freeform 339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340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" name="Group 459"/>
              <p:cNvGrpSpPr>
                <a:grpSpLocks/>
              </p:cNvGrpSpPr>
              <p:nvPr/>
            </p:nvGrpSpPr>
            <p:grpSpPr bwMode="auto">
              <a:xfrm>
                <a:off x="3549" y="3512"/>
                <a:ext cx="449" cy="43"/>
                <a:chOff x="3549" y="3512"/>
                <a:chExt cx="449" cy="43"/>
              </a:xfrm>
            </p:grpSpPr>
            <p:sp>
              <p:nvSpPr>
                <p:cNvPr id="461" name="Freeform 460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1" name="Group 344"/>
            <p:cNvGrpSpPr>
              <a:grpSpLocks/>
            </p:cNvGrpSpPr>
            <p:nvPr/>
          </p:nvGrpSpPr>
          <p:grpSpPr bwMode="auto">
            <a:xfrm>
              <a:off x="2725738" y="5470525"/>
              <a:ext cx="1123950" cy="1352550"/>
              <a:chOff x="1717" y="3446"/>
              <a:chExt cx="708" cy="852"/>
            </a:xfrm>
          </p:grpSpPr>
          <p:sp>
            <p:nvSpPr>
              <p:cNvPr id="447" name="Freeform 345"/>
              <p:cNvSpPr>
                <a:spLocks/>
              </p:cNvSpPr>
              <p:nvPr/>
            </p:nvSpPr>
            <p:spPr bwMode="auto">
              <a:xfrm>
                <a:off x="1717" y="3446"/>
                <a:ext cx="708" cy="852"/>
              </a:xfrm>
              <a:custGeom>
                <a:avLst/>
                <a:gdLst>
                  <a:gd name="T0" fmla="*/ 129 w 708"/>
                  <a:gd name="T1" fmla="*/ 198 h 852"/>
                  <a:gd name="T2" fmla="*/ 129 w 708"/>
                  <a:gd name="T3" fmla="*/ 128 h 852"/>
                  <a:gd name="T4" fmla="*/ 167 w 708"/>
                  <a:gd name="T5" fmla="*/ 62 h 852"/>
                  <a:gd name="T6" fmla="*/ 235 w 708"/>
                  <a:gd name="T7" fmla="*/ 24 h 852"/>
                  <a:gd name="T8" fmla="*/ 307 w 708"/>
                  <a:gd name="T9" fmla="*/ 4 h 852"/>
                  <a:gd name="T10" fmla="*/ 377 w 708"/>
                  <a:gd name="T11" fmla="*/ 0 h 852"/>
                  <a:gd name="T12" fmla="*/ 447 w 708"/>
                  <a:gd name="T13" fmla="*/ 0 h 852"/>
                  <a:gd name="T14" fmla="*/ 519 w 708"/>
                  <a:gd name="T15" fmla="*/ 36 h 852"/>
                  <a:gd name="T16" fmla="*/ 579 w 708"/>
                  <a:gd name="T17" fmla="*/ 90 h 852"/>
                  <a:gd name="T18" fmla="*/ 589 w 708"/>
                  <a:gd name="T19" fmla="*/ 176 h 852"/>
                  <a:gd name="T20" fmla="*/ 589 w 708"/>
                  <a:gd name="T21" fmla="*/ 246 h 852"/>
                  <a:gd name="T22" fmla="*/ 589 w 708"/>
                  <a:gd name="T23" fmla="*/ 328 h 852"/>
                  <a:gd name="T24" fmla="*/ 613 w 708"/>
                  <a:gd name="T25" fmla="*/ 397 h 852"/>
                  <a:gd name="T26" fmla="*/ 637 w 708"/>
                  <a:gd name="T27" fmla="*/ 467 h 852"/>
                  <a:gd name="T28" fmla="*/ 661 w 708"/>
                  <a:gd name="T29" fmla="*/ 537 h 852"/>
                  <a:gd name="T30" fmla="*/ 673 w 708"/>
                  <a:gd name="T31" fmla="*/ 619 h 852"/>
                  <a:gd name="T32" fmla="*/ 683 w 708"/>
                  <a:gd name="T33" fmla="*/ 689 h 852"/>
                  <a:gd name="T34" fmla="*/ 707 w 708"/>
                  <a:gd name="T35" fmla="*/ 759 h 852"/>
                  <a:gd name="T36" fmla="*/ 707 w 708"/>
                  <a:gd name="T37" fmla="*/ 829 h 852"/>
                  <a:gd name="T38" fmla="*/ 637 w 708"/>
                  <a:gd name="T39" fmla="*/ 851 h 852"/>
                  <a:gd name="T40" fmla="*/ 519 w 708"/>
                  <a:gd name="T41" fmla="*/ 839 h 852"/>
                  <a:gd name="T42" fmla="*/ 447 w 708"/>
                  <a:gd name="T43" fmla="*/ 839 h 852"/>
                  <a:gd name="T44" fmla="*/ 377 w 708"/>
                  <a:gd name="T45" fmla="*/ 839 h 852"/>
                  <a:gd name="T46" fmla="*/ 307 w 708"/>
                  <a:gd name="T47" fmla="*/ 839 h 852"/>
                  <a:gd name="T48" fmla="*/ 235 w 708"/>
                  <a:gd name="T49" fmla="*/ 839 h 852"/>
                  <a:gd name="T50" fmla="*/ 153 w 708"/>
                  <a:gd name="T51" fmla="*/ 839 h 852"/>
                  <a:gd name="T52" fmla="*/ 83 w 708"/>
                  <a:gd name="T53" fmla="*/ 839 h 852"/>
                  <a:gd name="T54" fmla="*/ 12 w 708"/>
                  <a:gd name="T55" fmla="*/ 839 h 852"/>
                  <a:gd name="T56" fmla="*/ 0 w 708"/>
                  <a:gd name="T57" fmla="*/ 769 h 852"/>
                  <a:gd name="T58" fmla="*/ 12 w 708"/>
                  <a:gd name="T59" fmla="*/ 699 h 852"/>
                  <a:gd name="T60" fmla="*/ 59 w 708"/>
                  <a:gd name="T61" fmla="*/ 629 h 852"/>
                  <a:gd name="T62" fmla="*/ 83 w 708"/>
                  <a:gd name="T63" fmla="*/ 559 h 852"/>
                  <a:gd name="T64" fmla="*/ 83 w 708"/>
                  <a:gd name="T65" fmla="*/ 489 h 852"/>
                  <a:gd name="T66" fmla="*/ 105 w 708"/>
                  <a:gd name="T67" fmla="*/ 419 h 852"/>
                  <a:gd name="T68" fmla="*/ 117 w 708"/>
                  <a:gd name="T69" fmla="*/ 349 h 852"/>
                  <a:gd name="T70" fmla="*/ 117 w 708"/>
                  <a:gd name="T71" fmla="*/ 280 h 852"/>
                  <a:gd name="T72" fmla="*/ 129 w 708"/>
                  <a:gd name="T73" fmla="*/ 23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8" h="852">
                    <a:moveTo>
                      <a:pt x="129" y="234"/>
                    </a:moveTo>
                    <a:lnTo>
                      <a:pt x="129" y="198"/>
                    </a:lnTo>
                    <a:lnTo>
                      <a:pt x="129" y="164"/>
                    </a:lnTo>
                    <a:lnTo>
                      <a:pt x="129" y="128"/>
                    </a:lnTo>
                    <a:lnTo>
                      <a:pt x="137" y="90"/>
                    </a:lnTo>
                    <a:lnTo>
                      <a:pt x="167" y="62"/>
                    </a:lnTo>
                    <a:lnTo>
                      <a:pt x="201" y="42"/>
                    </a:lnTo>
                    <a:lnTo>
                      <a:pt x="235" y="24"/>
                    </a:lnTo>
                    <a:lnTo>
                      <a:pt x="271" y="12"/>
                    </a:lnTo>
                    <a:lnTo>
                      <a:pt x="307" y="4"/>
                    </a:lnTo>
                    <a:lnTo>
                      <a:pt x="341" y="0"/>
                    </a:lnTo>
                    <a:lnTo>
                      <a:pt x="377" y="0"/>
                    </a:lnTo>
                    <a:lnTo>
                      <a:pt x="413" y="0"/>
                    </a:lnTo>
                    <a:lnTo>
                      <a:pt x="447" y="0"/>
                    </a:lnTo>
                    <a:lnTo>
                      <a:pt x="483" y="16"/>
                    </a:lnTo>
                    <a:lnTo>
                      <a:pt x="519" y="36"/>
                    </a:lnTo>
                    <a:lnTo>
                      <a:pt x="561" y="70"/>
                    </a:lnTo>
                    <a:lnTo>
                      <a:pt x="579" y="90"/>
                    </a:lnTo>
                    <a:lnTo>
                      <a:pt x="589" y="140"/>
                    </a:lnTo>
                    <a:lnTo>
                      <a:pt x="589" y="176"/>
                    </a:lnTo>
                    <a:lnTo>
                      <a:pt x="589" y="210"/>
                    </a:lnTo>
                    <a:lnTo>
                      <a:pt x="589" y="246"/>
                    </a:lnTo>
                    <a:lnTo>
                      <a:pt x="589" y="292"/>
                    </a:lnTo>
                    <a:lnTo>
                      <a:pt x="589" y="328"/>
                    </a:lnTo>
                    <a:lnTo>
                      <a:pt x="601" y="361"/>
                    </a:lnTo>
                    <a:lnTo>
                      <a:pt x="613" y="397"/>
                    </a:lnTo>
                    <a:lnTo>
                      <a:pt x="625" y="431"/>
                    </a:lnTo>
                    <a:lnTo>
                      <a:pt x="637" y="467"/>
                    </a:lnTo>
                    <a:lnTo>
                      <a:pt x="649" y="501"/>
                    </a:lnTo>
                    <a:lnTo>
                      <a:pt x="661" y="537"/>
                    </a:lnTo>
                    <a:lnTo>
                      <a:pt x="673" y="583"/>
                    </a:lnTo>
                    <a:lnTo>
                      <a:pt x="673" y="619"/>
                    </a:lnTo>
                    <a:lnTo>
                      <a:pt x="683" y="653"/>
                    </a:lnTo>
                    <a:lnTo>
                      <a:pt x="683" y="689"/>
                    </a:lnTo>
                    <a:lnTo>
                      <a:pt x="683" y="723"/>
                    </a:lnTo>
                    <a:lnTo>
                      <a:pt x="707" y="759"/>
                    </a:lnTo>
                    <a:lnTo>
                      <a:pt x="707" y="793"/>
                    </a:lnTo>
                    <a:lnTo>
                      <a:pt x="707" y="829"/>
                    </a:lnTo>
                    <a:lnTo>
                      <a:pt x="673" y="851"/>
                    </a:lnTo>
                    <a:lnTo>
                      <a:pt x="637" y="851"/>
                    </a:lnTo>
                    <a:lnTo>
                      <a:pt x="601" y="851"/>
                    </a:lnTo>
                    <a:lnTo>
                      <a:pt x="519" y="839"/>
                    </a:lnTo>
                    <a:lnTo>
                      <a:pt x="483" y="839"/>
                    </a:lnTo>
                    <a:lnTo>
                      <a:pt x="447" y="839"/>
                    </a:lnTo>
                    <a:lnTo>
                      <a:pt x="413" y="839"/>
                    </a:lnTo>
                    <a:lnTo>
                      <a:pt x="377" y="839"/>
                    </a:lnTo>
                    <a:lnTo>
                      <a:pt x="341" y="839"/>
                    </a:lnTo>
                    <a:lnTo>
                      <a:pt x="307" y="839"/>
                    </a:lnTo>
                    <a:lnTo>
                      <a:pt x="271" y="839"/>
                    </a:lnTo>
                    <a:lnTo>
                      <a:pt x="235" y="839"/>
                    </a:lnTo>
                    <a:lnTo>
                      <a:pt x="201" y="839"/>
                    </a:lnTo>
                    <a:lnTo>
                      <a:pt x="153" y="839"/>
                    </a:lnTo>
                    <a:lnTo>
                      <a:pt x="117" y="839"/>
                    </a:lnTo>
                    <a:lnTo>
                      <a:pt x="83" y="839"/>
                    </a:lnTo>
                    <a:lnTo>
                      <a:pt x="47" y="839"/>
                    </a:lnTo>
                    <a:lnTo>
                      <a:pt x="12" y="839"/>
                    </a:lnTo>
                    <a:lnTo>
                      <a:pt x="0" y="805"/>
                    </a:lnTo>
                    <a:lnTo>
                      <a:pt x="0" y="769"/>
                    </a:lnTo>
                    <a:lnTo>
                      <a:pt x="0" y="735"/>
                    </a:lnTo>
                    <a:lnTo>
                      <a:pt x="12" y="699"/>
                    </a:lnTo>
                    <a:lnTo>
                      <a:pt x="35" y="665"/>
                    </a:lnTo>
                    <a:lnTo>
                      <a:pt x="59" y="629"/>
                    </a:lnTo>
                    <a:lnTo>
                      <a:pt x="71" y="595"/>
                    </a:lnTo>
                    <a:lnTo>
                      <a:pt x="83" y="559"/>
                    </a:lnTo>
                    <a:lnTo>
                      <a:pt x="83" y="525"/>
                    </a:lnTo>
                    <a:lnTo>
                      <a:pt x="83" y="489"/>
                    </a:lnTo>
                    <a:lnTo>
                      <a:pt x="105" y="455"/>
                    </a:lnTo>
                    <a:lnTo>
                      <a:pt x="105" y="419"/>
                    </a:lnTo>
                    <a:lnTo>
                      <a:pt x="117" y="385"/>
                    </a:lnTo>
                    <a:lnTo>
                      <a:pt x="117" y="349"/>
                    </a:lnTo>
                    <a:lnTo>
                      <a:pt x="117" y="316"/>
                    </a:lnTo>
                    <a:lnTo>
                      <a:pt x="117" y="280"/>
                    </a:lnTo>
                    <a:lnTo>
                      <a:pt x="121" y="252"/>
                    </a:lnTo>
                    <a:lnTo>
                      <a:pt x="129" y="234"/>
                    </a:lnTo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8" name="Group 346"/>
              <p:cNvGrpSpPr>
                <a:grpSpLocks/>
              </p:cNvGrpSpPr>
              <p:nvPr/>
            </p:nvGrpSpPr>
            <p:grpSpPr bwMode="auto">
              <a:xfrm>
                <a:off x="1848" y="3590"/>
                <a:ext cx="455" cy="41"/>
                <a:chOff x="1848" y="3590"/>
                <a:chExt cx="455" cy="41"/>
              </a:xfrm>
            </p:grpSpPr>
            <p:sp>
              <p:nvSpPr>
                <p:cNvPr id="455" name="Freeform 347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7 h 41"/>
                    <a:gd name="T2" fmla="*/ 10 w 455"/>
                    <a:gd name="T3" fmla="*/ 7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5 w 455"/>
                    <a:gd name="T9" fmla="*/ 18 h 41"/>
                    <a:gd name="T10" fmla="*/ 43 w 455"/>
                    <a:gd name="T11" fmla="*/ 20 h 41"/>
                    <a:gd name="T12" fmla="*/ 53 w 455"/>
                    <a:gd name="T13" fmla="*/ 22 h 41"/>
                    <a:gd name="T14" fmla="*/ 65 w 455"/>
                    <a:gd name="T15" fmla="*/ 22 h 41"/>
                    <a:gd name="T16" fmla="*/ 90 w 455"/>
                    <a:gd name="T17" fmla="*/ 25 h 41"/>
                    <a:gd name="T18" fmla="*/ 100 w 455"/>
                    <a:gd name="T19" fmla="*/ 28 h 41"/>
                    <a:gd name="T20" fmla="*/ 108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7 w 455"/>
                    <a:gd name="T27" fmla="*/ 33 h 41"/>
                    <a:gd name="T28" fmla="*/ 155 w 455"/>
                    <a:gd name="T29" fmla="*/ 37 h 41"/>
                    <a:gd name="T30" fmla="*/ 165 w 455"/>
                    <a:gd name="T31" fmla="*/ 37 h 41"/>
                    <a:gd name="T32" fmla="*/ 177 w 455"/>
                    <a:gd name="T33" fmla="*/ 40 h 41"/>
                    <a:gd name="T34" fmla="*/ 187 w 455"/>
                    <a:gd name="T35" fmla="*/ 40 h 41"/>
                    <a:gd name="T36" fmla="*/ 195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59 w 455"/>
                    <a:gd name="T45" fmla="*/ 40 h 41"/>
                    <a:gd name="T46" fmla="*/ 267 w 455"/>
                    <a:gd name="T47" fmla="*/ 40 h 41"/>
                    <a:gd name="T48" fmla="*/ 277 w 455"/>
                    <a:gd name="T49" fmla="*/ 40 h 41"/>
                    <a:gd name="T50" fmla="*/ 287 w 455"/>
                    <a:gd name="T51" fmla="*/ 40 h 41"/>
                    <a:gd name="T52" fmla="*/ 295 w 455"/>
                    <a:gd name="T53" fmla="*/ 40 h 41"/>
                    <a:gd name="T54" fmla="*/ 305 w 455"/>
                    <a:gd name="T55" fmla="*/ 37 h 41"/>
                    <a:gd name="T56" fmla="*/ 320 w 455"/>
                    <a:gd name="T57" fmla="*/ 37 h 41"/>
                    <a:gd name="T58" fmla="*/ 326 w 455"/>
                    <a:gd name="T59" fmla="*/ 37 h 41"/>
                    <a:gd name="T60" fmla="*/ 338 w 455"/>
                    <a:gd name="T61" fmla="*/ 33 h 41"/>
                    <a:gd name="T62" fmla="*/ 350 w 455"/>
                    <a:gd name="T63" fmla="*/ 33 h 41"/>
                    <a:gd name="T64" fmla="*/ 368 w 455"/>
                    <a:gd name="T65" fmla="*/ 33 h 41"/>
                    <a:gd name="T66" fmla="*/ 373 w 455"/>
                    <a:gd name="T67" fmla="*/ 33 h 41"/>
                    <a:gd name="T68" fmla="*/ 385 w 455"/>
                    <a:gd name="T69" fmla="*/ 32 h 41"/>
                    <a:gd name="T70" fmla="*/ 403 w 455"/>
                    <a:gd name="T71" fmla="*/ 28 h 41"/>
                    <a:gd name="T72" fmla="*/ 417 w 455"/>
                    <a:gd name="T73" fmla="*/ 25 h 41"/>
                    <a:gd name="T74" fmla="*/ 425 w 455"/>
                    <a:gd name="T75" fmla="*/ 22 h 41"/>
                    <a:gd name="T76" fmla="*/ 432 w 455"/>
                    <a:gd name="T77" fmla="*/ 18 h 41"/>
                    <a:gd name="T78" fmla="*/ 440 w 455"/>
                    <a:gd name="T79" fmla="*/ 13 h 41"/>
                    <a:gd name="T80" fmla="*/ 454 w 455"/>
                    <a:gd name="T81" fmla="*/ 8 h 41"/>
                    <a:gd name="T82" fmla="*/ 450 w 455"/>
                    <a:gd name="T83" fmla="*/ 0 h 41"/>
                    <a:gd name="T84" fmla="*/ 0 w 45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1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3" y="20"/>
                      </a:lnTo>
                      <a:lnTo>
                        <a:pt x="53" y="22"/>
                      </a:lnTo>
                      <a:lnTo>
                        <a:pt x="65" y="22"/>
                      </a:lnTo>
                      <a:lnTo>
                        <a:pt x="90" y="25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7" y="33"/>
                      </a:lnTo>
                      <a:lnTo>
                        <a:pt x="155" y="37"/>
                      </a:lnTo>
                      <a:lnTo>
                        <a:pt x="165" y="37"/>
                      </a:lnTo>
                      <a:lnTo>
                        <a:pt x="177" y="40"/>
                      </a:lnTo>
                      <a:lnTo>
                        <a:pt x="187" y="40"/>
                      </a:lnTo>
                      <a:lnTo>
                        <a:pt x="195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59" y="40"/>
                      </a:lnTo>
                      <a:lnTo>
                        <a:pt x="267" y="40"/>
                      </a:lnTo>
                      <a:lnTo>
                        <a:pt x="277" y="40"/>
                      </a:lnTo>
                      <a:lnTo>
                        <a:pt x="287" y="40"/>
                      </a:lnTo>
                      <a:lnTo>
                        <a:pt x="295" y="40"/>
                      </a:lnTo>
                      <a:lnTo>
                        <a:pt x="305" y="37"/>
                      </a:lnTo>
                      <a:lnTo>
                        <a:pt x="320" y="37"/>
                      </a:lnTo>
                      <a:lnTo>
                        <a:pt x="326" y="37"/>
                      </a:lnTo>
                      <a:lnTo>
                        <a:pt x="338" y="33"/>
                      </a:lnTo>
                      <a:lnTo>
                        <a:pt x="350" y="33"/>
                      </a:lnTo>
                      <a:lnTo>
                        <a:pt x="368" y="33"/>
                      </a:lnTo>
                      <a:lnTo>
                        <a:pt x="373" y="33"/>
                      </a:lnTo>
                      <a:lnTo>
                        <a:pt x="385" y="32"/>
                      </a:lnTo>
                      <a:lnTo>
                        <a:pt x="403" y="28"/>
                      </a:lnTo>
                      <a:lnTo>
                        <a:pt x="417" y="25"/>
                      </a:lnTo>
                      <a:lnTo>
                        <a:pt x="425" y="22"/>
                      </a:lnTo>
                      <a:lnTo>
                        <a:pt x="432" y="18"/>
                      </a:lnTo>
                      <a:lnTo>
                        <a:pt x="440" y="13"/>
                      </a:lnTo>
                      <a:lnTo>
                        <a:pt x="454" y="8"/>
                      </a:lnTo>
                      <a:lnTo>
                        <a:pt x="4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348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6 h 41"/>
                    <a:gd name="T2" fmla="*/ 10 w 455"/>
                    <a:gd name="T3" fmla="*/ 6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6 w 455"/>
                    <a:gd name="T9" fmla="*/ 18 h 41"/>
                    <a:gd name="T10" fmla="*/ 44 w 455"/>
                    <a:gd name="T11" fmla="*/ 20 h 41"/>
                    <a:gd name="T12" fmla="*/ 54 w 455"/>
                    <a:gd name="T13" fmla="*/ 22 h 41"/>
                    <a:gd name="T14" fmla="*/ 66 w 455"/>
                    <a:gd name="T15" fmla="*/ 22 h 41"/>
                    <a:gd name="T16" fmla="*/ 92 w 455"/>
                    <a:gd name="T17" fmla="*/ 26 h 41"/>
                    <a:gd name="T18" fmla="*/ 100 w 455"/>
                    <a:gd name="T19" fmla="*/ 28 h 41"/>
                    <a:gd name="T20" fmla="*/ 110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8 w 455"/>
                    <a:gd name="T27" fmla="*/ 34 h 41"/>
                    <a:gd name="T28" fmla="*/ 156 w 455"/>
                    <a:gd name="T29" fmla="*/ 38 h 41"/>
                    <a:gd name="T30" fmla="*/ 166 w 455"/>
                    <a:gd name="T31" fmla="*/ 38 h 41"/>
                    <a:gd name="T32" fmla="*/ 178 w 455"/>
                    <a:gd name="T33" fmla="*/ 40 h 41"/>
                    <a:gd name="T34" fmla="*/ 186 w 455"/>
                    <a:gd name="T35" fmla="*/ 40 h 41"/>
                    <a:gd name="T36" fmla="*/ 196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60 w 455"/>
                    <a:gd name="T45" fmla="*/ 40 h 41"/>
                    <a:gd name="T46" fmla="*/ 268 w 455"/>
                    <a:gd name="T47" fmla="*/ 40 h 41"/>
                    <a:gd name="T48" fmla="*/ 278 w 455"/>
                    <a:gd name="T49" fmla="*/ 40 h 41"/>
                    <a:gd name="T50" fmla="*/ 286 w 455"/>
                    <a:gd name="T51" fmla="*/ 40 h 41"/>
                    <a:gd name="T52" fmla="*/ 296 w 455"/>
                    <a:gd name="T53" fmla="*/ 40 h 41"/>
                    <a:gd name="T54" fmla="*/ 304 w 455"/>
                    <a:gd name="T55" fmla="*/ 38 h 41"/>
                    <a:gd name="T56" fmla="*/ 322 w 455"/>
                    <a:gd name="T57" fmla="*/ 36 h 41"/>
                    <a:gd name="T58" fmla="*/ 328 w 455"/>
                    <a:gd name="T59" fmla="*/ 38 h 41"/>
                    <a:gd name="T60" fmla="*/ 340 w 455"/>
                    <a:gd name="T61" fmla="*/ 34 h 41"/>
                    <a:gd name="T62" fmla="*/ 350 w 455"/>
                    <a:gd name="T63" fmla="*/ 34 h 41"/>
                    <a:gd name="T64" fmla="*/ 368 w 455"/>
                    <a:gd name="T65" fmla="*/ 34 h 41"/>
                    <a:gd name="T66" fmla="*/ 374 w 455"/>
                    <a:gd name="T67" fmla="*/ 34 h 41"/>
                    <a:gd name="T68" fmla="*/ 386 w 455"/>
                    <a:gd name="T69" fmla="*/ 32 h 41"/>
                    <a:gd name="T70" fmla="*/ 402 w 455"/>
                    <a:gd name="T71" fmla="*/ 28 h 41"/>
                    <a:gd name="T72" fmla="*/ 416 w 455"/>
                    <a:gd name="T73" fmla="*/ 26 h 41"/>
                    <a:gd name="T74" fmla="*/ 426 w 455"/>
                    <a:gd name="T75" fmla="*/ 22 h 41"/>
                    <a:gd name="T76" fmla="*/ 434 w 455"/>
                    <a:gd name="T77" fmla="*/ 18 h 41"/>
                    <a:gd name="T78" fmla="*/ 440 w 455"/>
                    <a:gd name="T79" fmla="*/ 14 h 41"/>
                    <a:gd name="T80" fmla="*/ 454 w 455"/>
                    <a:gd name="T81" fmla="*/ 8 h 41"/>
                    <a:gd name="T82" fmla="*/ 452 w 45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1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4" y="20"/>
                      </a:lnTo>
                      <a:lnTo>
                        <a:pt x="54" y="22"/>
                      </a:lnTo>
                      <a:lnTo>
                        <a:pt x="66" y="22"/>
                      </a:lnTo>
                      <a:lnTo>
                        <a:pt x="92" y="26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8" y="34"/>
                      </a:lnTo>
                      <a:lnTo>
                        <a:pt x="156" y="38"/>
                      </a:lnTo>
                      <a:lnTo>
                        <a:pt x="166" y="38"/>
                      </a:lnTo>
                      <a:lnTo>
                        <a:pt x="178" y="40"/>
                      </a:lnTo>
                      <a:lnTo>
                        <a:pt x="186" y="40"/>
                      </a:lnTo>
                      <a:lnTo>
                        <a:pt x="196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40"/>
                      </a:lnTo>
                      <a:lnTo>
                        <a:pt x="286" y="40"/>
                      </a:lnTo>
                      <a:lnTo>
                        <a:pt x="296" y="40"/>
                      </a:lnTo>
                      <a:lnTo>
                        <a:pt x="304" y="38"/>
                      </a:lnTo>
                      <a:lnTo>
                        <a:pt x="322" y="36"/>
                      </a:lnTo>
                      <a:lnTo>
                        <a:pt x="328" y="38"/>
                      </a:lnTo>
                      <a:lnTo>
                        <a:pt x="340" y="34"/>
                      </a:lnTo>
                      <a:lnTo>
                        <a:pt x="350" y="34"/>
                      </a:lnTo>
                      <a:lnTo>
                        <a:pt x="368" y="34"/>
                      </a:lnTo>
                      <a:lnTo>
                        <a:pt x="374" y="34"/>
                      </a:lnTo>
                      <a:lnTo>
                        <a:pt x="386" y="32"/>
                      </a:lnTo>
                      <a:lnTo>
                        <a:pt x="402" y="28"/>
                      </a:lnTo>
                      <a:lnTo>
                        <a:pt x="416" y="26"/>
                      </a:lnTo>
                      <a:lnTo>
                        <a:pt x="426" y="22"/>
                      </a:lnTo>
                      <a:lnTo>
                        <a:pt x="434" y="18"/>
                      </a:lnTo>
                      <a:lnTo>
                        <a:pt x="440" y="14"/>
                      </a:lnTo>
                      <a:lnTo>
                        <a:pt x="454" y="8"/>
                      </a:lnTo>
                      <a:lnTo>
                        <a:pt x="45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349"/>
              <p:cNvGrpSpPr>
                <a:grpSpLocks/>
              </p:cNvGrpSpPr>
              <p:nvPr/>
            </p:nvGrpSpPr>
            <p:grpSpPr bwMode="auto">
              <a:xfrm>
                <a:off x="1854" y="3562"/>
                <a:ext cx="449" cy="43"/>
                <a:chOff x="1854" y="3562"/>
                <a:chExt cx="449" cy="43"/>
              </a:xfrm>
            </p:grpSpPr>
            <p:sp>
              <p:nvSpPr>
                <p:cNvPr id="453" name="Freeform 350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7 w 449"/>
                    <a:gd name="T11" fmla="*/ 22 h 43"/>
                    <a:gd name="T12" fmla="*/ 47 w 449"/>
                    <a:gd name="T13" fmla="*/ 25 h 43"/>
                    <a:gd name="T14" fmla="*/ 63 w 449"/>
                    <a:gd name="T15" fmla="*/ 25 h 43"/>
                    <a:gd name="T16" fmla="*/ 79 w 449"/>
                    <a:gd name="T17" fmla="*/ 27 h 43"/>
                    <a:gd name="T18" fmla="*/ 86 w 449"/>
                    <a:gd name="T19" fmla="*/ 30 h 43"/>
                    <a:gd name="T20" fmla="*/ 94 w 449"/>
                    <a:gd name="T21" fmla="*/ 30 h 43"/>
                    <a:gd name="T22" fmla="*/ 104 w 449"/>
                    <a:gd name="T23" fmla="*/ 34 h 43"/>
                    <a:gd name="T24" fmla="*/ 114 w 449"/>
                    <a:gd name="T25" fmla="*/ 34 h 43"/>
                    <a:gd name="T26" fmla="*/ 134 w 449"/>
                    <a:gd name="T27" fmla="*/ 35 h 43"/>
                    <a:gd name="T28" fmla="*/ 141 w 449"/>
                    <a:gd name="T29" fmla="*/ 39 h 43"/>
                    <a:gd name="T30" fmla="*/ 151 w 449"/>
                    <a:gd name="T31" fmla="*/ 39 h 43"/>
                    <a:gd name="T32" fmla="*/ 163 w 449"/>
                    <a:gd name="T33" fmla="*/ 42 h 43"/>
                    <a:gd name="T34" fmla="*/ 173 w 449"/>
                    <a:gd name="T35" fmla="*/ 42 h 43"/>
                    <a:gd name="T36" fmla="*/ 181 w 449"/>
                    <a:gd name="T37" fmla="*/ 42 h 43"/>
                    <a:gd name="T38" fmla="*/ 193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5 w 449"/>
                    <a:gd name="T47" fmla="*/ 42 h 43"/>
                    <a:gd name="T48" fmla="*/ 263 w 449"/>
                    <a:gd name="T49" fmla="*/ 42 h 43"/>
                    <a:gd name="T50" fmla="*/ 273 w 449"/>
                    <a:gd name="T51" fmla="*/ 42 h 43"/>
                    <a:gd name="T52" fmla="*/ 281 w 449"/>
                    <a:gd name="T53" fmla="*/ 42 h 43"/>
                    <a:gd name="T54" fmla="*/ 291 w 449"/>
                    <a:gd name="T55" fmla="*/ 39 h 43"/>
                    <a:gd name="T56" fmla="*/ 308 w 449"/>
                    <a:gd name="T57" fmla="*/ 39 h 43"/>
                    <a:gd name="T58" fmla="*/ 314 w 449"/>
                    <a:gd name="T59" fmla="*/ 39 h 43"/>
                    <a:gd name="T60" fmla="*/ 326 w 449"/>
                    <a:gd name="T61" fmla="*/ 35 h 43"/>
                    <a:gd name="T62" fmla="*/ 336 w 449"/>
                    <a:gd name="T63" fmla="*/ 35 h 43"/>
                    <a:gd name="T64" fmla="*/ 356 w 449"/>
                    <a:gd name="T65" fmla="*/ 35 h 43"/>
                    <a:gd name="T66" fmla="*/ 362 w 449"/>
                    <a:gd name="T67" fmla="*/ 35 h 43"/>
                    <a:gd name="T68" fmla="*/ 371 w 449"/>
                    <a:gd name="T69" fmla="*/ 34 h 43"/>
                    <a:gd name="T70" fmla="*/ 389 w 449"/>
                    <a:gd name="T71" fmla="*/ 30 h 43"/>
                    <a:gd name="T72" fmla="*/ 403 w 449"/>
                    <a:gd name="T73" fmla="*/ 27 h 43"/>
                    <a:gd name="T74" fmla="*/ 413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5 h 43"/>
                    <a:gd name="T80" fmla="*/ 448 w 449"/>
                    <a:gd name="T81" fmla="*/ 5 h 43"/>
                    <a:gd name="T82" fmla="*/ 438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7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30"/>
                      </a:lnTo>
                      <a:lnTo>
                        <a:pt x="94" y="30"/>
                      </a:lnTo>
                      <a:lnTo>
                        <a:pt x="104" y="34"/>
                      </a:lnTo>
                      <a:lnTo>
                        <a:pt x="114" y="34"/>
                      </a:lnTo>
                      <a:lnTo>
                        <a:pt x="134" y="35"/>
                      </a:lnTo>
                      <a:lnTo>
                        <a:pt x="141" y="39"/>
                      </a:lnTo>
                      <a:lnTo>
                        <a:pt x="151" y="39"/>
                      </a:lnTo>
                      <a:lnTo>
                        <a:pt x="163" y="42"/>
                      </a:lnTo>
                      <a:lnTo>
                        <a:pt x="173" y="42"/>
                      </a:lnTo>
                      <a:lnTo>
                        <a:pt x="181" y="42"/>
                      </a:lnTo>
                      <a:lnTo>
                        <a:pt x="193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5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39"/>
                      </a:lnTo>
                      <a:lnTo>
                        <a:pt x="308" y="39"/>
                      </a:lnTo>
                      <a:lnTo>
                        <a:pt x="314" y="39"/>
                      </a:lnTo>
                      <a:lnTo>
                        <a:pt x="326" y="35"/>
                      </a:lnTo>
                      <a:lnTo>
                        <a:pt x="336" y="35"/>
                      </a:lnTo>
                      <a:lnTo>
                        <a:pt x="356" y="35"/>
                      </a:lnTo>
                      <a:lnTo>
                        <a:pt x="362" y="35"/>
                      </a:lnTo>
                      <a:lnTo>
                        <a:pt x="371" y="34"/>
                      </a:lnTo>
                      <a:lnTo>
                        <a:pt x="389" y="30"/>
                      </a:lnTo>
                      <a:lnTo>
                        <a:pt x="403" y="27"/>
                      </a:lnTo>
                      <a:lnTo>
                        <a:pt x="413" y="24"/>
                      </a:lnTo>
                      <a:lnTo>
                        <a:pt x="420" y="20"/>
                      </a:lnTo>
                      <a:lnTo>
                        <a:pt x="426" y="15"/>
                      </a:lnTo>
                      <a:lnTo>
                        <a:pt x="448" y="5"/>
                      </a:lnTo>
                      <a:lnTo>
                        <a:pt x="43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351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8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78 w 449"/>
                    <a:gd name="T17" fmla="*/ 26 h 43"/>
                    <a:gd name="T18" fmla="*/ 86 w 449"/>
                    <a:gd name="T19" fmla="*/ 30 h 43"/>
                    <a:gd name="T20" fmla="*/ 96 w 449"/>
                    <a:gd name="T21" fmla="*/ 30 h 43"/>
                    <a:gd name="T22" fmla="*/ 104 w 449"/>
                    <a:gd name="T23" fmla="*/ 32 h 43"/>
                    <a:gd name="T24" fmla="*/ 114 w 449"/>
                    <a:gd name="T25" fmla="*/ 32 h 43"/>
                    <a:gd name="T26" fmla="*/ 134 w 449"/>
                    <a:gd name="T27" fmla="*/ 36 h 43"/>
                    <a:gd name="T28" fmla="*/ 142 w 449"/>
                    <a:gd name="T29" fmla="*/ 38 h 43"/>
                    <a:gd name="T30" fmla="*/ 152 w 449"/>
                    <a:gd name="T31" fmla="*/ 38 h 43"/>
                    <a:gd name="T32" fmla="*/ 164 w 449"/>
                    <a:gd name="T33" fmla="*/ 42 h 43"/>
                    <a:gd name="T34" fmla="*/ 172 w 449"/>
                    <a:gd name="T35" fmla="*/ 42 h 43"/>
                    <a:gd name="T36" fmla="*/ 182 w 449"/>
                    <a:gd name="T37" fmla="*/ 42 h 43"/>
                    <a:gd name="T38" fmla="*/ 194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4 w 449"/>
                    <a:gd name="T47" fmla="*/ 42 h 43"/>
                    <a:gd name="T48" fmla="*/ 264 w 449"/>
                    <a:gd name="T49" fmla="*/ 42 h 43"/>
                    <a:gd name="T50" fmla="*/ 272 w 449"/>
                    <a:gd name="T51" fmla="*/ 42 h 43"/>
                    <a:gd name="T52" fmla="*/ 282 w 449"/>
                    <a:gd name="T53" fmla="*/ 42 h 43"/>
                    <a:gd name="T54" fmla="*/ 290 w 449"/>
                    <a:gd name="T55" fmla="*/ 38 h 43"/>
                    <a:gd name="T56" fmla="*/ 308 w 449"/>
                    <a:gd name="T57" fmla="*/ 38 h 43"/>
                    <a:gd name="T58" fmla="*/ 314 w 449"/>
                    <a:gd name="T59" fmla="*/ 38 h 43"/>
                    <a:gd name="T60" fmla="*/ 326 w 449"/>
                    <a:gd name="T61" fmla="*/ 36 h 43"/>
                    <a:gd name="T62" fmla="*/ 336 w 449"/>
                    <a:gd name="T63" fmla="*/ 36 h 43"/>
                    <a:gd name="T64" fmla="*/ 354 w 449"/>
                    <a:gd name="T65" fmla="*/ 36 h 43"/>
                    <a:gd name="T66" fmla="*/ 362 w 449"/>
                    <a:gd name="T67" fmla="*/ 34 h 43"/>
                    <a:gd name="T68" fmla="*/ 372 w 449"/>
                    <a:gd name="T69" fmla="*/ 34 h 43"/>
                    <a:gd name="T70" fmla="*/ 388 w 449"/>
                    <a:gd name="T71" fmla="*/ 30 h 43"/>
                    <a:gd name="T72" fmla="*/ 402 w 449"/>
                    <a:gd name="T73" fmla="*/ 26 h 43"/>
                    <a:gd name="T74" fmla="*/ 412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4 h 43"/>
                    <a:gd name="T80" fmla="*/ 448 w 449"/>
                    <a:gd name="T81" fmla="*/ 6 h 43"/>
                    <a:gd name="T82" fmla="*/ 438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6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2"/>
                      </a:lnTo>
                      <a:lnTo>
                        <a:pt x="172" y="42"/>
                      </a:lnTo>
                      <a:lnTo>
                        <a:pt x="182" y="42"/>
                      </a:lnTo>
                      <a:lnTo>
                        <a:pt x="194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4" y="42"/>
                      </a:lnTo>
                      <a:lnTo>
                        <a:pt x="264" y="42"/>
                      </a:lnTo>
                      <a:lnTo>
                        <a:pt x="272" y="42"/>
                      </a:lnTo>
                      <a:lnTo>
                        <a:pt x="282" y="42"/>
                      </a:lnTo>
                      <a:lnTo>
                        <a:pt x="290" y="38"/>
                      </a:lnTo>
                      <a:lnTo>
                        <a:pt x="308" y="38"/>
                      </a:lnTo>
                      <a:lnTo>
                        <a:pt x="314" y="38"/>
                      </a:lnTo>
                      <a:lnTo>
                        <a:pt x="326" y="36"/>
                      </a:lnTo>
                      <a:lnTo>
                        <a:pt x="336" y="36"/>
                      </a:lnTo>
                      <a:lnTo>
                        <a:pt x="354" y="36"/>
                      </a:lnTo>
                      <a:lnTo>
                        <a:pt x="362" y="34"/>
                      </a:lnTo>
                      <a:lnTo>
                        <a:pt x="372" y="34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20"/>
                      </a:lnTo>
                      <a:lnTo>
                        <a:pt x="426" y="14"/>
                      </a:lnTo>
                      <a:lnTo>
                        <a:pt x="448" y="6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0" name="Group 449"/>
              <p:cNvGrpSpPr>
                <a:grpSpLocks/>
              </p:cNvGrpSpPr>
              <p:nvPr/>
            </p:nvGrpSpPr>
            <p:grpSpPr bwMode="auto">
              <a:xfrm>
                <a:off x="1856" y="3534"/>
                <a:ext cx="441" cy="41"/>
                <a:chOff x="1856" y="3534"/>
                <a:chExt cx="441" cy="41"/>
              </a:xfrm>
            </p:grpSpPr>
            <p:sp>
              <p:nvSpPr>
                <p:cNvPr id="451" name="Freeform 450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3 h 41"/>
                    <a:gd name="T2" fmla="*/ 12 w 441"/>
                    <a:gd name="T3" fmla="*/ 7 h 41"/>
                    <a:gd name="T4" fmla="*/ 14 w 441"/>
                    <a:gd name="T5" fmla="*/ 8 h 41"/>
                    <a:gd name="T6" fmla="*/ 20 w 441"/>
                    <a:gd name="T7" fmla="*/ 12 h 41"/>
                    <a:gd name="T8" fmla="*/ 28 w 441"/>
                    <a:gd name="T9" fmla="*/ 17 h 41"/>
                    <a:gd name="T10" fmla="*/ 37 w 441"/>
                    <a:gd name="T11" fmla="*/ 20 h 41"/>
                    <a:gd name="T12" fmla="*/ 47 w 441"/>
                    <a:gd name="T13" fmla="*/ 25 h 41"/>
                    <a:gd name="T14" fmla="*/ 63 w 441"/>
                    <a:gd name="T15" fmla="*/ 25 h 41"/>
                    <a:gd name="T16" fmla="*/ 79 w 441"/>
                    <a:gd name="T17" fmla="*/ 27 h 41"/>
                    <a:gd name="T18" fmla="*/ 86 w 441"/>
                    <a:gd name="T19" fmla="*/ 28 h 41"/>
                    <a:gd name="T20" fmla="*/ 94 w 441"/>
                    <a:gd name="T21" fmla="*/ 28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3 h 41"/>
                    <a:gd name="T28" fmla="*/ 141 w 441"/>
                    <a:gd name="T29" fmla="*/ 37 h 41"/>
                    <a:gd name="T30" fmla="*/ 151 w 441"/>
                    <a:gd name="T31" fmla="*/ 37 h 41"/>
                    <a:gd name="T32" fmla="*/ 163 w 441"/>
                    <a:gd name="T33" fmla="*/ 40 h 41"/>
                    <a:gd name="T34" fmla="*/ 173 w 441"/>
                    <a:gd name="T35" fmla="*/ 40 h 41"/>
                    <a:gd name="T36" fmla="*/ 181 w 441"/>
                    <a:gd name="T37" fmla="*/ 40 h 41"/>
                    <a:gd name="T38" fmla="*/ 193 w 441"/>
                    <a:gd name="T39" fmla="*/ 40 h 41"/>
                    <a:gd name="T40" fmla="*/ 212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3 w 441"/>
                    <a:gd name="T47" fmla="*/ 40 h 41"/>
                    <a:gd name="T48" fmla="*/ 263 w 441"/>
                    <a:gd name="T49" fmla="*/ 40 h 41"/>
                    <a:gd name="T50" fmla="*/ 271 w 441"/>
                    <a:gd name="T51" fmla="*/ 40 h 41"/>
                    <a:gd name="T52" fmla="*/ 281 w 441"/>
                    <a:gd name="T53" fmla="*/ 40 h 41"/>
                    <a:gd name="T54" fmla="*/ 291 w 441"/>
                    <a:gd name="T55" fmla="*/ 37 h 41"/>
                    <a:gd name="T56" fmla="*/ 306 w 441"/>
                    <a:gd name="T57" fmla="*/ 37 h 41"/>
                    <a:gd name="T58" fmla="*/ 312 w 441"/>
                    <a:gd name="T59" fmla="*/ 37 h 41"/>
                    <a:gd name="T60" fmla="*/ 324 w 441"/>
                    <a:gd name="T61" fmla="*/ 33 h 41"/>
                    <a:gd name="T62" fmla="*/ 336 w 441"/>
                    <a:gd name="T63" fmla="*/ 33 h 41"/>
                    <a:gd name="T64" fmla="*/ 354 w 441"/>
                    <a:gd name="T65" fmla="*/ 33 h 41"/>
                    <a:gd name="T66" fmla="*/ 359 w 441"/>
                    <a:gd name="T67" fmla="*/ 33 h 41"/>
                    <a:gd name="T68" fmla="*/ 371 w 441"/>
                    <a:gd name="T69" fmla="*/ 32 h 41"/>
                    <a:gd name="T70" fmla="*/ 389 w 441"/>
                    <a:gd name="T71" fmla="*/ 28 h 41"/>
                    <a:gd name="T72" fmla="*/ 403 w 441"/>
                    <a:gd name="T73" fmla="*/ 27 h 41"/>
                    <a:gd name="T74" fmla="*/ 411 w 441"/>
                    <a:gd name="T75" fmla="*/ 23 h 41"/>
                    <a:gd name="T76" fmla="*/ 418 w 441"/>
                    <a:gd name="T77" fmla="*/ 18 h 41"/>
                    <a:gd name="T78" fmla="*/ 426 w 441"/>
                    <a:gd name="T79" fmla="*/ 13 h 41"/>
                    <a:gd name="T80" fmla="*/ 440 w 441"/>
                    <a:gd name="T81" fmla="*/ 8 h 41"/>
                    <a:gd name="T82" fmla="*/ 436 w 441"/>
                    <a:gd name="T83" fmla="*/ 0 h 41"/>
                    <a:gd name="T84" fmla="*/ 0 w 44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41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7"/>
                      </a:lnTo>
                      <a:lnTo>
                        <a:pt x="37" y="20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28"/>
                      </a:lnTo>
                      <a:lnTo>
                        <a:pt x="94" y="28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3"/>
                      </a:lnTo>
                      <a:lnTo>
                        <a:pt x="141" y="37"/>
                      </a:lnTo>
                      <a:lnTo>
                        <a:pt x="151" y="37"/>
                      </a:lnTo>
                      <a:lnTo>
                        <a:pt x="163" y="40"/>
                      </a:lnTo>
                      <a:lnTo>
                        <a:pt x="173" y="40"/>
                      </a:lnTo>
                      <a:lnTo>
                        <a:pt x="181" y="40"/>
                      </a:lnTo>
                      <a:lnTo>
                        <a:pt x="193" y="40"/>
                      </a:lnTo>
                      <a:lnTo>
                        <a:pt x="212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3" y="40"/>
                      </a:lnTo>
                      <a:lnTo>
                        <a:pt x="263" y="40"/>
                      </a:lnTo>
                      <a:lnTo>
                        <a:pt x="271" y="40"/>
                      </a:lnTo>
                      <a:lnTo>
                        <a:pt x="281" y="40"/>
                      </a:lnTo>
                      <a:lnTo>
                        <a:pt x="291" y="37"/>
                      </a:lnTo>
                      <a:lnTo>
                        <a:pt x="306" y="37"/>
                      </a:lnTo>
                      <a:lnTo>
                        <a:pt x="312" y="37"/>
                      </a:lnTo>
                      <a:lnTo>
                        <a:pt x="324" y="33"/>
                      </a:lnTo>
                      <a:lnTo>
                        <a:pt x="336" y="33"/>
                      </a:lnTo>
                      <a:lnTo>
                        <a:pt x="354" y="33"/>
                      </a:lnTo>
                      <a:lnTo>
                        <a:pt x="359" y="33"/>
                      </a:lnTo>
                      <a:lnTo>
                        <a:pt x="371" y="32"/>
                      </a:lnTo>
                      <a:lnTo>
                        <a:pt x="389" y="28"/>
                      </a:lnTo>
                      <a:lnTo>
                        <a:pt x="403" y="27"/>
                      </a:lnTo>
                      <a:lnTo>
                        <a:pt x="411" y="23"/>
                      </a:lnTo>
                      <a:lnTo>
                        <a:pt x="418" y="18"/>
                      </a:lnTo>
                      <a:lnTo>
                        <a:pt x="426" y="13"/>
                      </a:lnTo>
                      <a:lnTo>
                        <a:pt x="440" y="8"/>
                      </a:lnTo>
                      <a:lnTo>
                        <a:pt x="436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451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4 h 41"/>
                    <a:gd name="T2" fmla="*/ 12 w 441"/>
                    <a:gd name="T3" fmla="*/ 8 h 41"/>
                    <a:gd name="T4" fmla="*/ 14 w 441"/>
                    <a:gd name="T5" fmla="*/ 10 h 41"/>
                    <a:gd name="T6" fmla="*/ 20 w 441"/>
                    <a:gd name="T7" fmla="*/ 12 h 41"/>
                    <a:gd name="T8" fmla="*/ 28 w 441"/>
                    <a:gd name="T9" fmla="*/ 18 h 41"/>
                    <a:gd name="T10" fmla="*/ 38 w 441"/>
                    <a:gd name="T11" fmla="*/ 20 h 41"/>
                    <a:gd name="T12" fmla="*/ 48 w 441"/>
                    <a:gd name="T13" fmla="*/ 26 h 41"/>
                    <a:gd name="T14" fmla="*/ 64 w 441"/>
                    <a:gd name="T15" fmla="*/ 26 h 41"/>
                    <a:gd name="T16" fmla="*/ 78 w 441"/>
                    <a:gd name="T17" fmla="*/ 26 h 41"/>
                    <a:gd name="T18" fmla="*/ 86 w 441"/>
                    <a:gd name="T19" fmla="*/ 30 h 41"/>
                    <a:gd name="T20" fmla="*/ 96 w 441"/>
                    <a:gd name="T21" fmla="*/ 30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4 h 41"/>
                    <a:gd name="T28" fmla="*/ 142 w 441"/>
                    <a:gd name="T29" fmla="*/ 38 h 41"/>
                    <a:gd name="T30" fmla="*/ 152 w 441"/>
                    <a:gd name="T31" fmla="*/ 38 h 41"/>
                    <a:gd name="T32" fmla="*/ 164 w 441"/>
                    <a:gd name="T33" fmla="*/ 40 h 41"/>
                    <a:gd name="T34" fmla="*/ 172 w 441"/>
                    <a:gd name="T35" fmla="*/ 40 h 41"/>
                    <a:gd name="T36" fmla="*/ 182 w 441"/>
                    <a:gd name="T37" fmla="*/ 40 h 41"/>
                    <a:gd name="T38" fmla="*/ 194 w 441"/>
                    <a:gd name="T39" fmla="*/ 40 h 41"/>
                    <a:gd name="T40" fmla="*/ 214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4 w 441"/>
                    <a:gd name="T47" fmla="*/ 40 h 41"/>
                    <a:gd name="T48" fmla="*/ 264 w 441"/>
                    <a:gd name="T49" fmla="*/ 40 h 41"/>
                    <a:gd name="T50" fmla="*/ 272 w 441"/>
                    <a:gd name="T51" fmla="*/ 40 h 41"/>
                    <a:gd name="T52" fmla="*/ 282 w 441"/>
                    <a:gd name="T53" fmla="*/ 40 h 41"/>
                    <a:gd name="T54" fmla="*/ 290 w 441"/>
                    <a:gd name="T55" fmla="*/ 38 h 41"/>
                    <a:gd name="T56" fmla="*/ 308 w 441"/>
                    <a:gd name="T57" fmla="*/ 36 h 41"/>
                    <a:gd name="T58" fmla="*/ 314 w 441"/>
                    <a:gd name="T59" fmla="*/ 38 h 41"/>
                    <a:gd name="T60" fmla="*/ 326 w 441"/>
                    <a:gd name="T61" fmla="*/ 34 h 41"/>
                    <a:gd name="T62" fmla="*/ 336 w 441"/>
                    <a:gd name="T63" fmla="*/ 34 h 41"/>
                    <a:gd name="T64" fmla="*/ 354 w 441"/>
                    <a:gd name="T65" fmla="*/ 34 h 41"/>
                    <a:gd name="T66" fmla="*/ 360 w 441"/>
                    <a:gd name="T67" fmla="*/ 34 h 41"/>
                    <a:gd name="T68" fmla="*/ 372 w 441"/>
                    <a:gd name="T69" fmla="*/ 32 h 41"/>
                    <a:gd name="T70" fmla="*/ 388 w 441"/>
                    <a:gd name="T71" fmla="*/ 30 h 41"/>
                    <a:gd name="T72" fmla="*/ 402 w 441"/>
                    <a:gd name="T73" fmla="*/ 26 h 41"/>
                    <a:gd name="T74" fmla="*/ 412 w 441"/>
                    <a:gd name="T75" fmla="*/ 24 h 41"/>
                    <a:gd name="T76" fmla="*/ 420 w 441"/>
                    <a:gd name="T77" fmla="*/ 18 h 41"/>
                    <a:gd name="T78" fmla="*/ 426 w 441"/>
                    <a:gd name="T79" fmla="*/ 14 h 41"/>
                    <a:gd name="T80" fmla="*/ 440 w 441"/>
                    <a:gd name="T81" fmla="*/ 8 h 41"/>
                    <a:gd name="T82" fmla="*/ 438 w 44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1" h="41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0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4" y="40"/>
                      </a:lnTo>
                      <a:lnTo>
                        <a:pt x="264" y="40"/>
                      </a:lnTo>
                      <a:lnTo>
                        <a:pt x="272" y="40"/>
                      </a:lnTo>
                      <a:lnTo>
                        <a:pt x="282" y="40"/>
                      </a:lnTo>
                      <a:lnTo>
                        <a:pt x="290" y="38"/>
                      </a:lnTo>
                      <a:lnTo>
                        <a:pt x="308" y="36"/>
                      </a:lnTo>
                      <a:lnTo>
                        <a:pt x="314" y="38"/>
                      </a:lnTo>
                      <a:lnTo>
                        <a:pt x="326" y="34"/>
                      </a:lnTo>
                      <a:lnTo>
                        <a:pt x="336" y="34"/>
                      </a:lnTo>
                      <a:lnTo>
                        <a:pt x="354" y="34"/>
                      </a:lnTo>
                      <a:lnTo>
                        <a:pt x="360" y="34"/>
                      </a:lnTo>
                      <a:lnTo>
                        <a:pt x="372" y="32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18"/>
                      </a:lnTo>
                      <a:lnTo>
                        <a:pt x="426" y="14"/>
                      </a:lnTo>
                      <a:lnTo>
                        <a:pt x="440" y="8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2" name="Group 355"/>
            <p:cNvGrpSpPr>
              <a:grpSpLocks/>
            </p:cNvGrpSpPr>
            <p:nvPr/>
          </p:nvGrpSpPr>
          <p:grpSpPr bwMode="auto">
            <a:xfrm>
              <a:off x="79375" y="5597525"/>
              <a:ext cx="784225" cy="1219200"/>
              <a:chOff x="50" y="3526"/>
              <a:chExt cx="494" cy="768"/>
            </a:xfrm>
          </p:grpSpPr>
          <p:sp>
            <p:nvSpPr>
              <p:cNvPr id="435" name="Oval 356"/>
              <p:cNvSpPr>
                <a:spLocks noChangeArrowheads="1"/>
              </p:cNvSpPr>
              <p:nvPr/>
            </p:nvSpPr>
            <p:spPr bwMode="auto">
              <a:xfrm>
                <a:off x="180" y="368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6" name="Group 357"/>
              <p:cNvGrpSpPr>
                <a:grpSpLocks/>
              </p:cNvGrpSpPr>
              <p:nvPr/>
            </p:nvGrpSpPr>
            <p:grpSpPr bwMode="auto">
              <a:xfrm>
                <a:off x="50" y="3526"/>
                <a:ext cx="471" cy="768"/>
                <a:chOff x="50" y="3526"/>
                <a:chExt cx="471" cy="768"/>
              </a:xfrm>
            </p:grpSpPr>
            <p:sp>
              <p:nvSpPr>
                <p:cNvPr id="437" name="Freeform 358"/>
                <p:cNvSpPr>
                  <a:spLocks/>
                </p:cNvSpPr>
                <p:nvPr/>
              </p:nvSpPr>
              <p:spPr bwMode="auto">
                <a:xfrm>
                  <a:off x="52" y="3526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8" name="Group 359"/>
                <p:cNvGrpSpPr>
                  <a:grpSpLocks/>
                </p:cNvGrpSpPr>
                <p:nvPr/>
              </p:nvGrpSpPr>
              <p:grpSpPr bwMode="auto">
                <a:xfrm>
                  <a:off x="50" y="3656"/>
                  <a:ext cx="449" cy="121"/>
                  <a:chOff x="50" y="3656"/>
                  <a:chExt cx="449" cy="121"/>
                </a:xfrm>
              </p:grpSpPr>
              <p:sp>
                <p:nvSpPr>
                  <p:cNvPr id="445" name="Freeform 360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4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4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361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1"/>
                  </a:xfrm>
                  <a:custGeom>
                    <a:avLst/>
                    <a:gdLst>
                      <a:gd name="T0" fmla="*/ 448 w 449"/>
                      <a:gd name="T1" fmla="*/ 0 h 121"/>
                      <a:gd name="T2" fmla="*/ 412 w 449"/>
                      <a:gd name="T3" fmla="*/ 30 h 121"/>
                      <a:gd name="T4" fmla="*/ 386 w 449"/>
                      <a:gd name="T5" fmla="*/ 52 h 121"/>
                      <a:gd name="T6" fmla="*/ 350 w 449"/>
                      <a:gd name="T7" fmla="*/ 64 h 121"/>
                      <a:gd name="T8" fmla="*/ 314 w 449"/>
                      <a:gd name="T9" fmla="*/ 76 h 121"/>
                      <a:gd name="T10" fmla="*/ 272 w 449"/>
                      <a:gd name="T11" fmla="*/ 92 h 121"/>
                      <a:gd name="T12" fmla="*/ 230 w 449"/>
                      <a:gd name="T13" fmla="*/ 106 h 121"/>
                      <a:gd name="T14" fmla="*/ 194 w 449"/>
                      <a:gd name="T15" fmla="*/ 114 h 121"/>
                      <a:gd name="T16" fmla="*/ 164 w 449"/>
                      <a:gd name="T17" fmla="*/ 116 h 121"/>
                      <a:gd name="T18" fmla="*/ 128 w 449"/>
                      <a:gd name="T19" fmla="*/ 118 h 121"/>
                      <a:gd name="T20" fmla="*/ 66 w 449"/>
                      <a:gd name="T21" fmla="*/ 120 h 121"/>
                      <a:gd name="T22" fmla="*/ 0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9" name="Group 362"/>
                <p:cNvGrpSpPr>
                  <a:grpSpLocks/>
                </p:cNvGrpSpPr>
                <p:nvPr/>
              </p:nvGrpSpPr>
              <p:grpSpPr bwMode="auto">
                <a:xfrm>
                  <a:off x="56" y="3622"/>
                  <a:ext cx="429" cy="117"/>
                  <a:chOff x="56" y="3622"/>
                  <a:chExt cx="429" cy="117"/>
                </a:xfrm>
              </p:grpSpPr>
              <p:sp>
                <p:nvSpPr>
                  <p:cNvPr id="443" name="Freeform 363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364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" name="Group 439"/>
                <p:cNvGrpSpPr>
                  <a:grpSpLocks/>
                </p:cNvGrpSpPr>
                <p:nvPr/>
              </p:nvGrpSpPr>
              <p:grpSpPr bwMode="auto">
                <a:xfrm>
                  <a:off x="52" y="3594"/>
                  <a:ext cx="419" cy="111"/>
                  <a:chOff x="52" y="3594"/>
                  <a:chExt cx="419" cy="111"/>
                </a:xfrm>
              </p:grpSpPr>
              <p:sp>
                <p:nvSpPr>
                  <p:cNvPr id="441" name="Freeform 440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" name="Freeform 441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33" name="Rectangle 368"/>
            <p:cNvSpPr>
              <a:spLocks noChangeArrowheads="1"/>
            </p:cNvSpPr>
            <p:nvPr/>
          </p:nvSpPr>
          <p:spPr bwMode="auto">
            <a:xfrm>
              <a:off x="1439863" y="260350"/>
              <a:ext cx="6264275" cy="831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sk-SK" sz="3600" b="1" dirty="0" smtClean="0">
                  <a:solidFill>
                    <a:srgbClr val="FF0000"/>
                  </a:solidFill>
                </a:rPr>
                <a:t>Porovnanie účinnosti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2193735" y="349704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748" name="Process 747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749" name="Process 748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750" name="Process 749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751" name="Process 750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752" name="Process 751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753" name="Process 752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754" name="Process 753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16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POJMY</a:t>
            </a:r>
          </a:p>
          <a:p>
            <a:pPr lvl="1"/>
            <a:r>
              <a:rPr lang="sk-SK" sz="3600" dirty="0" smtClean="0"/>
              <a:t>Štandardy</a:t>
            </a:r>
            <a:endParaRPr lang="sk-SK" sz="3600" dirty="0"/>
          </a:p>
          <a:p>
            <a:pPr lvl="1"/>
            <a:r>
              <a:rPr lang="sk-SK" sz="3600" dirty="0" smtClean="0"/>
              <a:t>Návody</a:t>
            </a:r>
            <a:endParaRPr lang="sk-SK" sz="3600" dirty="0"/>
          </a:p>
          <a:p>
            <a:pPr lvl="1"/>
            <a:r>
              <a:rPr lang="sk-SK" sz="3600" dirty="0" smtClean="0"/>
              <a:t>Možnosti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918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65645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sk-SK" sz="3200" dirty="0" smtClean="0"/>
              <a:t>ŠTANDARDY</a:t>
            </a:r>
            <a:endParaRPr lang="sk-SK" sz="3200" dirty="0"/>
          </a:p>
          <a:p>
            <a:pPr marL="20158" indent="0">
              <a:buNone/>
            </a:pPr>
            <a:endParaRPr lang="sk-SK" sz="3200" dirty="0" smtClean="0"/>
          </a:p>
          <a:p>
            <a:pPr marL="20158" indent="0">
              <a:buNone/>
            </a:pPr>
            <a:endParaRPr lang="sk-SK" sz="3200" dirty="0"/>
          </a:p>
          <a:p>
            <a:pPr marL="20158" indent="0">
              <a:buNone/>
            </a:pPr>
            <a:endParaRPr lang="sk-SK" sz="3200" dirty="0" smtClean="0"/>
          </a:p>
          <a:p>
            <a:pPr marL="20158" indent="0">
              <a:buNone/>
            </a:pPr>
            <a:endParaRPr lang="sk-SK" sz="3200" dirty="0" smtClean="0"/>
          </a:p>
          <a:p>
            <a:pPr>
              <a:buFont typeface="Wingdings" charset="2"/>
              <a:buChar char="Ø"/>
            </a:pPr>
            <a:r>
              <a:rPr lang="sk-SK" sz="3200" dirty="0" smtClean="0"/>
              <a:t>Založené </a:t>
            </a:r>
            <a:r>
              <a:rPr lang="sk-SK" sz="3200" dirty="0"/>
              <a:t>na pevnom </a:t>
            </a:r>
            <a:r>
              <a:rPr lang="sk-SK" sz="3200" dirty="0" smtClean="0"/>
              <a:t>poznaní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sk-SK" sz="3200" dirty="0" smtClean="0"/>
              <a:t>sú </a:t>
            </a:r>
            <a:r>
              <a:rPr lang="sk-SK" sz="3200" dirty="0"/>
              <a:t>to akceptované princípy starostlivosti o pacienta, ktoré odrážajú vysoký stupeň klinickej istoty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aphicFrame>
        <p:nvGraphicFramePr>
          <p:cNvPr id="8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596629"/>
              </p:ext>
            </p:extLst>
          </p:nvPr>
        </p:nvGraphicFramePr>
        <p:xfrm>
          <a:off x="5643158" y="0"/>
          <a:ext cx="4432705" cy="344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Slide" r:id="rId3" imgW="4773003" imgH="3579940" progId="PowerPoint.Slide.8">
                  <p:embed/>
                </p:oleObj>
              </mc:Choice>
              <mc:Fallback>
                <p:oleObj name="Slide" r:id="rId3" imgW="4773003" imgH="3579940" progId="PowerPoint.Slid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158" y="0"/>
                        <a:ext cx="4432705" cy="3449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18" name="Process 17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9" name="Process 18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20" name="Process 19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21" name="Process 20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22" name="Process 21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23" name="Process 22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24" name="Process 23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28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579004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/>
              <a:t>NÁVODY</a:t>
            </a:r>
          </a:p>
          <a:p>
            <a:pPr>
              <a:buFont typeface="Wingdings" charset="0"/>
              <a:buNone/>
            </a:pPr>
            <a:endParaRPr lang="sk-SK" sz="2800" dirty="0" smtClean="0"/>
          </a:p>
          <a:p>
            <a:pPr>
              <a:buFont typeface="Wingdings" charset="0"/>
              <a:buNone/>
            </a:pPr>
            <a:endParaRPr lang="sk-SK" sz="2800" dirty="0" smtClean="0"/>
          </a:p>
          <a:p>
            <a:pPr>
              <a:buFont typeface="Wingdings" charset="0"/>
              <a:buNone/>
            </a:pPr>
            <a:endParaRPr lang="sk-SK" sz="2800" dirty="0"/>
          </a:p>
          <a:p>
            <a:pPr>
              <a:buFont typeface="Wingdings" charset="0"/>
              <a:buNone/>
            </a:pPr>
            <a:endParaRPr lang="sk-SK" sz="2800" dirty="0" smtClean="0"/>
          </a:p>
          <a:p>
            <a:pPr>
              <a:buFont typeface="Wingdings" charset="0"/>
              <a:buNone/>
            </a:pPr>
            <a:endParaRPr lang="sk-SK" sz="2800" dirty="0"/>
          </a:p>
          <a:p>
            <a:pPr>
              <a:buFont typeface="Wingdings" charset="0"/>
              <a:buNone/>
            </a:pPr>
            <a:r>
              <a:rPr lang="sk-SK" sz="2800" dirty="0" smtClean="0"/>
              <a:t>Založené na slabšom poznaní</a:t>
            </a:r>
            <a:endParaRPr lang="en-US" sz="2800" dirty="0" smtClean="0"/>
          </a:p>
          <a:p>
            <a:pPr>
              <a:buFont typeface="Wingdings" charset="0"/>
              <a:buNone/>
            </a:pPr>
            <a:endParaRPr lang="en-US" sz="2800" dirty="0" smtClean="0"/>
          </a:p>
          <a:p>
            <a:pPr>
              <a:buFont typeface="Wingdings" charset="0"/>
              <a:buNone/>
            </a:pPr>
            <a:r>
              <a:rPr lang="en-US" sz="2800" dirty="0" smtClean="0"/>
              <a:t>	</a:t>
            </a:r>
            <a:r>
              <a:rPr lang="sk-SK" sz="2800" dirty="0" smtClean="0"/>
              <a:t>Odporúčania pre starostlivosť o pacienta, ktoré odrážajú určitú stratégiu, alebo skupinu stratégií, s prostredným stupňom klinickej istoty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aphicFrame>
        <p:nvGraphicFramePr>
          <p:cNvPr id="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232638"/>
              </p:ext>
            </p:extLst>
          </p:nvPr>
        </p:nvGraphicFramePr>
        <p:xfrm>
          <a:off x="4589234" y="46469"/>
          <a:ext cx="4539620" cy="337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Slide" r:id="rId3" imgW="4773003" imgH="3579940" progId="PowerPoint.Slide.8">
                  <p:embed/>
                </p:oleObj>
              </mc:Choice>
              <mc:Fallback>
                <p:oleObj name="Slide" r:id="rId3" imgW="4773003" imgH="3579940" progId="PowerPoint.Slid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234" y="46469"/>
                        <a:ext cx="4539620" cy="337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11" name="Process 10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7" name="Process 16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825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826839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sk-SK" sz="2800" dirty="0" smtClean="0"/>
              <a:t>MO</a:t>
            </a:r>
            <a:r>
              <a:rPr lang="sk-SK" sz="2800" dirty="0" smtClean="0"/>
              <a:t>ŽNOSTI</a:t>
            </a:r>
          </a:p>
          <a:p>
            <a:pPr>
              <a:buFont typeface="Wingdings" charset="0"/>
              <a:buNone/>
            </a:pPr>
            <a:endParaRPr lang="sk-SK" sz="2800" dirty="0" smtClean="0"/>
          </a:p>
          <a:p>
            <a:pPr>
              <a:buFont typeface="Wingdings" charset="0"/>
              <a:buNone/>
            </a:pPr>
            <a:endParaRPr lang="sk-SK" sz="2800" dirty="0" smtClean="0"/>
          </a:p>
          <a:p>
            <a:pPr>
              <a:buFont typeface="Wingdings" charset="0"/>
              <a:buNone/>
            </a:pPr>
            <a:endParaRPr lang="sk-SK" sz="2800" dirty="0"/>
          </a:p>
          <a:p>
            <a:pPr>
              <a:buFont typeface="Wingdings" charset="0"/>
              <a:buNone/>
            </a:pPr>
            <a:endParaRPr lang="sk-SK" sz="2800" dirty="0" smtClean="0"/>
          </a:p>
          <a:p>
            <a:pPr>
              <a:buFont typeface="Wingdings" charset="0"/>
              <a:buNone/>
            </a:pPr>
            <a:r>
              <a:rPr lang="sk-SK" sz="2800" dirty="0" smtClean="0"/>
              <a:t>Založené </a:t>
            </a:r>
            <a:r>
              <a:rPr lang="sk-SK" sz="2800" dirty="0"/>
              <a:t>na najslabšom poznaní</a:t>
            </a:r>
            <a:endParaRPr lang="en-US" sz="2800" dirty="0"/>
          </a:p>
          <a:p>
            <a:pPr>
              <a:buFont typeface="Wingdings" charset="0"/>
              <a:buNone/>
            </a:pPr>
            <a:endParaRPr lang="en-US" sz="2800" dirty="0"/>
          </a:p>
          <a:p>
            <a:pPr>
              <a:buFont typeface="Wingdings" charset="0"/>
              <a:buNone/>
            </a:pPr>
            <a:r>
              <a:rPr lang="sk-SK" sz="2800" dirty="0"/>
              <a:t>Iné stratégie </a:t>
            </a:r>
            <a:r>
              <a:rPr lang="sk-SK" sz="2800" dirty="0" err="1"/>
              <a:t>manažementu</a:t>
            </a:r>
            <a:r>
              <a:rPr lang="sk-SK" sz="2800" dirty="0"/>
              <a:t> pacienta, pre ktoré je neistá klinická použiteľnosť (napr. založená na konfliktných pozorovaniach, alebo názoroch</a:t>
            </a:r>
            <a:r>
              <a:rPr lang="sk-SK" sz="2800" dirty="0" smtClean="0"/>
              <a:t>)</a:t>
            </a:r>
            <a:endParaRPr lang="sk-S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aphicFrame>
        <p:nvGraphicFramePr>
          <p:cNvPr id="8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80786"/>
              </p:ext>
            </p:extLst>
          </p:nvPr>
        </p:nvGraphicFramePr>
        <p:xfrm>
          <a:off x="5842593" y="325285"/>
          <a:ext cx="3555616" cy="330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Slide" r:id="rId3" imgW="5460563" imgH="4094914" progId="PowerPoint.Slide.8">
                  <p:embed/>
                </p:oleObj>
              </mc:Choice>
              <mc:Fallback>
                <p:oleObj name="Slide" r:id="rId3" imgW="5460563" imgH="4094914" progId="PowerPoint.Slid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593" y="325285"/>
                        <a:ext cx="3555616" cy="3306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10" name="Process 9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203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1427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UVEDENIE GUIDELINES DO PRAXE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2145001" y="2970252"/>
            <a:ext cx="7808245" cy="2270450"/>
            <a:chOff x="2257" y="-860"/>
            <a:chExt cx="6240" cy="2119"/>
          </a:xfrm>
        </p:grpSpPr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2257" y="-860"/>
              <a:ext cx="6240" cy="2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545" y="-595"/>
              <a:ext cx="1440" cy="9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sk-SK" sz="1400" dirty="0">
                <a:solidFill>
                  <a:schemeClr val="bg1"/>
                </a:solidFill>
              </a:endParaRPr>
            </a:p>
            <a:p>
              <a:endParaRPr lang="sk-SK" sz="2000" b="1" dirty="0"/>
            </a:p>
            <a:p>
              <a:r>
                <a:rPr lang="sk-SK" sz="2000" b="1" dirty="0" err="1">
                  <a:solidFill>
                    <a:schemeClr val="tx1"/>
                  </a:solidFill>
                </a:rPr>
                <a:t>Guidelines</a:t>
              </a:r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465" y="-595"/>
              <a:ext cx="1440" cy="9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sz="2000" b="1" dirty="0">
                <a:solidFill>
                  <a:schemeClr val="bg1"/>
                </a:solidFill>
              </a:endParaRPr>
            </a:p>
            <a:p>
              <a:r>
                <a:rPr lang="sk-SK" sz="2000" b="1" dirty="0">
                  <a:solidFill>
                    <a:schemeClr val="tx1"/>
                  </a:solidFill>
                </a:rPr>
                <a:t>Uvedenie do praxe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481" y="-595"/>
              <a:ext cx="1440" cy="9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sz="2000" b="1" dirty="0">
                <a:solidFill>
                  <a:schemeClr val="bg1"/>
                </a:solidFill>
              </a:endParaRPr>
            </a:p>
            <a:p>
              <a:r>
                <a:rPr lang="sk-SK" sz="2000" b="1" dirty="0">
                  <a:solidFill>
                    <a:srgbClr val="FFFFFF"/>
                  </a:solidFill>
                </a:rPr>
                <a:t>Klinický výskum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3985" y="-131"/>
              <a:ext cx="48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9"/>
            <p:cNvCxnSpPr>
              <a:cxnSpLocks noChangeShapeType="1"/>
            </p:cNvCxnSpPr>
            <p:nvPr/>
          </p:nvCxnSpPr>
          <p:spPr bwMode="auto">
            <a:xfrm>
              <a:off x="6001" y="-65"/>
              <a:ext cx="48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0"/>
            <p:cNvCxnSpPr>
              <a:cxnSpLocks noChangeShapeType="1"/>
            </p:cNvCxnSpPr>
            <p:nvPr/>
          </p:nvCxnSpPr>
          <p:spPr bwMode="auto">
            <a:xfrm>
              <a:off x="7249" y="464"/>
              <a:ext cx="1" cy="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1"/>
            <p:cNvCxnSpPr>
              <a:cxnSpLocks noChangeShapeType="1"/>
            </p:cNvCxnSpPr>
            <p:nvPr/>
          </p:nvCxnSpPr>
          <p:spPr bwMode="auto">
            <a:xfrm flipH="1">
              <a:off x="3313" y="994"/>
              <a:ext cx="37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2"/>
            <p:cNvCxnSpPr>
              <a:cxnSpLocks noChangeShapeType="1"/>
            </p:cNvCxnSpPr>
            <p:nvPr/>
          </p:nvCxnSpPr>
          <p:spPr bwMode="auto">
            <a:xfrm flipV="1">
              <a:off x="3217" y="597"/>
              <a:ext cx="1" cy="3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369" y="597"/>
              <a:ext cx="153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l"/>
              <a:r>
                <a:rPr lang="sk-SK" sz="2000" b="1" dirty="0">
                  <a:solidFill>
                    <a:srgbClr val="FFFFFF"/>
                  </a:solidFill>
                </a:rPr>
                <a:t>Spätná väzba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20" name="Process 19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21" name="Process 20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22" name="Process 21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23" name="Process 22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24" name="Process 23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25" name="Process 24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26" name="Process 25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75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78037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Zdroje</a:t>
            </a:r>
            <a:r>
              <a:rPr lang="en-US" sz="3600" dirty="0" smtClean="0"/>
              <a:t> </a:t>
            </a:r>
            <a:r>
              <a:rPr lang="en-US" sz="3600" dirty="0" err="1" smtClean="0"/>
              <a:t>informácií</a:t>
            </a:r>
            <a:r>
              <a:rPr lang="en-US" sz="3600" dirty="0" smtClean="0"/>
              <a:t>:</a:t>
            </a:r>
          </a:p>
          <a:p>
            <a:pPr lvl="1"/>
            <a:r>
              <a:rPr lang="en-US" sz="3600" dirty="0" smtClean="0"/>
              <a:t>Cochrane</a:t>
            </a:r>
          </a:p>
          <a:p>
            <a:pPr lvl="1"/>
            <a:r>
              <a:rPr lang="en-US" sz="3600" dirty="0" err="1" smtClean="0"/>
              <a:t>Špecializované</a:t>
            </a:r>
            <a:r>
              <a:rPr lang="en-US" sz="3600" dirty="0" smtClean="0"/>
              <a:t> web </a:t>
            </a:r>
            <a:r>
              <a:rPr lang="en-US" sz="3600" dirty="0" err="1" smtClean="0"/>
              <a:t>stránky</a:t>
            </a:r>
            <a:r>
              <a:rPr lang="en-US" sz="3600" dirty="0" smtClean="0"/>
              <a:t>, </a:t>
            </a:r>
            <a:r>
              <a:rPr lang="en-US" sz="3600" dirty="0" err="1" smtClean="0"/>
              <a:t>pozri</a:t>
            </a:r>
            <a:r>
              <a:rPr lang="en-US" sz="3600" dirty="0"/>
              <a:t> </a:t>
            </a:r>
            <a:r>
              <a:rPr lang="en-US" sz="3600" dirty="0" smtClean="0"/>
              <a:t>text v </a:t>
            </a:r>
            <a:r>
              <a:rPr lang="en-US" sz="3600" dirty="0" err="1" smtClean="0"/>
              <a:t>knihe</a:t>
            </a:r>
            <a:r>
              <a:rPr lang="en-US" sz="3600" dirty="0" smtClean="0"/>
              <a:t> </a:t>
            </a:r>
            <a:r>
              <a:rPr lang="en-US" sz="3600" dirty="0" err="1" smtClean="0"/>
              <a:t>abstrákt</a:t>
            </a:r>
            <a:endParaRPr lang="en-US" sz="3600" dirty="0" smtClean="0"/>
          </a:p>
          <a:p>
            <a:pPr lvl="1"/>
            <a:r>
              <a:rPr lang="en-US" sz="3600" dirty="0" err="1" smtClean="0"/>
              <a:t>Domáce</a:t>
            </a:r>
            <a:r>
              <a:rPr lang="en-US" sz="3600" dirty="0" smtClean="0"/>
              <a:t> </a:t>
            </a:r>
            <a:r>
              <a:rPr lang="en-US" sz="3600" dirty="0" err="1" smtClean="0"/>
              <a:t>zdroje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80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aphicFrame>
        <p:nvGraphicFramePr>
          <p:cNvPr id="8" name="Vertical Content Placeholder 7"/>
          <p:cNvGraphicFramePr>
            <a:graphicFrameLocks noGrp="1"/>
          </p:cNvGraphicFramePr>
          <p:nvPr>
            <p:ph orient="vert" sz="quarter" idx="13"/>
            <p:extLst>
              <p:ext uri="{D42A27DB-BD31-4B8C-83A1-F6EECF244321}">
                <p14:modId xmlns:p14="http://schemas.microsoft.com/office/powerpoint/2010/main" val="3532926308"/>
              </p:ext>
            </p:extLst>
          </p:nvPr>
        </p:nvGraphicFramePr>
        <p:xfrm>
          <a:off x="3050827" y="426929"/>
          <a:ext cx="6766482" cy="5443727"/>
        </p:xfrm>
        <a:graphic>
          <a:graphicData uri="http://schemas.openxmlformats.org/drawingml/2006/table">
            <a:tbl>
              <a:tblPr/>
              <a:tblGrid>
                <a:gridCol w="4122139"/>
                <a:gridCol w="2644343"/>
              </a:tblGrid>
              <a:tr h="5019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ÍNOS</a:t>
                      </a:r>
                      <a:endParaRPr kumimoji="0" lang="sk-S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sk-S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Pre pacienta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sk-SK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Pre poisťovňu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Najmodernejšia starostlivosť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Rodina si je istá najlepšou starostlivosťou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Skrátenie pobytu v nemocnici a zníženie nákladov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Výrazné zlepšenie výsledkov liečby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Zníženie dlhotrvajúcich následkov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Kvalitná služba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Spoľahlivosť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Zníženie nákladov na starostlivosť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Výrazné zníženie dlhodobých nákladov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11" name="Process 10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7" name="Process 16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76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764880"/>
          </a:xfrm>
        </p:spPr>
        <p:txBody>
          <a:bodyPr>
            <a:normAutofit/>
          </a:bodyPr>
          <a:lstStyle/>
          <a:p>
            <a:r>
              <a:rPr lang="en-US" sz="2800" dirty="0"/>
              <a:t>EBM </a:t>
            </a:r>
            <a:r>
              <a:rPr lang="sk-SK" sz="2800" dirty="0"/>
              <a:t>zvyšuje kvalitu starostlivosti prostredníctvom</a:t>
            </a:r>
            <a:r>
              <a:rPr lang="en-US" sz="2800" dirty="0"/>
              <a:t>:</a:t>
            </a:r>
          </a:p>
          <a:p>
            <a:pPr lvl="1"/>
            <a:r>
              <a:rPr lang="sk-SK" sz="2400" dirty="0"/>
              <a:t>Znížených nákladov</a:t>
            </a:r>
            <a:endParaRPr lang="en-US" sz="2400" dirty="0"/>
          </a:p>
          <a:p>
            <a:pPr lvl="1"/>
            <a:r>
              <a:rPr lang="sk-SK" sz="2400" dirty="0"/>
              <a:t>Zníženia nepriaznivých výsledkov liečby</a:t>
            </a:r>
            <a:endParaRPr lang="en-US" sz="2400" dirty="0"/>
          </a:p>
          <a:p>
            <a:pPr lvl="1"/>
            <a:r>
              <a:rPr lang="sk-SK" sz="2400" dirty="0"/>
              <a:t>Zvýšenia pozitívnych výsledkov liečby</a:t>
            </a:r>
            <a:endParaRPr lang="en-US" sz="2400" dirty="0"/>
          </a:p>
          <a:p>
            <a:r>
              <a:rPr lang="sk-SK" sz="2800" dirty="0"/>
              <a:t>Zavedenie </a:t>
            </a:r>
            <a:r>
              <a:rPr lang="en-US" sz="2800" dirty="0"/>
              <a:t>EBM </a:t>
            </a:r>
            <a:r>
              <a:rPr lang="sk-SK" sz="2800" dirty="0"/>
              <a:t>vyžaduje</a:t>
            </a:r>
            <a:endParaRPr lang="en-US" sz="2800" dirty="0"/>
          </a:p>
          <a:p>
            <a:pPr lvl="1"/>
            <a:r>
              <a:rPr lang="sk-SK" sz="2400" dirty="0"/>
              <a:t>Sústredený prístup</a:t>
            </a:r>
            <a:endParaRPr lang="en-US" sz="2400" dirty="0"/>
          </a:p>
          <a:p>
            <a:pPr lvl="1"/>
            <a:r>
              <a:rPr lang="en-US" sz="2400" dirty="0" err="1"/>
              <a:t>Organiz</a:t>
            </a:r>
            <a:r>
              <a:rPr lang="sk-SK" sz="2400" dirty="0" err="1"/>
              <a:t>áciu</a:t>
            </a:r>
            <a:r>
              <a:rPr lang="en-US" sz="2400" dirty="0"/>
              <a:t> a </a:t>
            </a:r>
            <a:r>
              <a:rPr lang="sk-SK" sz="2400" dirty="0" err="1"/>
              <a:t>m</a:t>
            </a:r>
            <a:r>
              <a:rPr lang="en-US" sz="2400" dirty="0" err="1"/>
              <a:t>ana</a:t>
            </a:r>
            <a:r>
              <a:rPr lang="sk-SK" sz="2400" dirty="0" err="1"/>
              <a:t>ž</a:t>
            </a:r>
            <a:r>
              <a:rPr lang="en-US" sz="2400" dirty="0" err="1"/>
              <a:t>ment</a:t>
            </a:r>
            <a:endParaRPr lang="en-US" sz="2400" dirty="0"/>
          </a:p>
          <a:p>
            <a:pPr lvl="1"/>
            <a:r>
              <a:rPr lang="sk-SK" sz="2400" dirty="0"/>
              <a:t>Hodnotenie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06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30926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Ciele</a:t>
            </a:r>
            <a:r>
              <a:rPr lang="en-US" sz="3200" dirty="0" smtClean="0"/>
              <a:t> </a:t>
            </a:r>
            <a:r>
              <a:rPr lang="en-US" sz="3200" dirty="0" err="1" smtClean="0"/>
              <a:t>prednášky</a:t>
            </a:r>
            <a:endParaRPr lang="en-US" sz="3200" dirty="0" smtClean="0"/>
          </a:p>
          <a:p>
            <a:pPr lvl="1"/>
            <a:r>
              <a:rPr lang="en-US" sz="3200" dirty="0" err="1" smtClean="0"/>
              <a:t>Prečo</a:t>
            </a:r>
            <a:r>
              <a:rPr lang="en-US" sz="3200" dirty="0" smtClean="0"/>
              <a:t> </a:t>
            </a:r>
            <a:r>
              <a:rPr lang="en-US" sz="3200" dirty="0" err="1" smtClean="0"/>
              <a:t>potrebujeme</a:t>
            </a:r>
            <a:r>
              <a:rPr lang="en-US" sz="3200" dirty="0" smtClean="0"/>
              <a:t> guidelines a </a:t>
            </a:r>
            <a:r>
              <a:rPr lang="en-US" sz="3200" dirty="0" err="1" smtClean="0"/>
              <a:t>Medicínu</a:t>
            </a:r>
            <a:r>
              <a:rPr lang="en-US" sz="3200" dirty="0" smtClean="0"/>
              <a:t> </a:t>
            </a:r>
            <a:r>
              <a:rPr lang="en-US" sz="3200" dirty="0" err="1" smtClean="0"/>
              <a:t>založenú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dôkazoch</a:t>
            </a:r>
            <a:endParaRPr lang="en-US" sz="3200" dirty="0" smtClean="0"/>
          </a:p>
          <a:p>
            <a:pPr lvl="1"/>
            <a:r>
              <a:rPr lang="en-US" sz="3200" dirty="0" err="1" smtClean="0"/>
              <a:t>Čo</a:t>
            </a:r>
            <a:r>
              <a:rPr lang="en-US" sz="3200" dirty="0" smtClean="0"/>
              <a:t> je to EBM</a:t>
            </a:r>
          </a:p>
          <a:p>
            <a:pPr lvl="1"/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rozhodnúť</a:t>
            </a:r>
            <a:r>
              <a:rPr lang="en-US" sz="3200" dirty="0" smtClean="0"/>
              <a:t> pre </a:t>
            </a:r>
            <a:r>
              <a:rPr lang="en-US" sz="3200" dirty="0" err="1" smtClean="0"/>
              <a:t>dobrý</a:t>
            </a:r>
            <a:r>
              <a:rPr lang="en-US" sz="3200" dirty="0" smtClean="0"/>
              <a:t> guideline</a:t>
            </a:r>
          </a:p>
          <a:p>
            <a:pPr lvl="1"/>
            <a:r>
              <a:rPr lang="en-US" sz="3200" dirty="0" err="1" smtClean="0"/>
              <a:t>Niekoľko</a:t>
            </a:r>
            <a:r>
              <a:rPr lang="en-US" sz="3200" dirty="0" smtClean="0"/>
              <a:t> </a:t>
            </a:r>
            <a:r>
              <a:rPr lang="en-US" sz="3200" dirty="0" err="1" smtClean="0"/>
              <a:t>príkladov</a:t>
            </a:r>
            <a:endParaRPr lang="en-US" sz="3200" dirty="0" smtClean="0"/>
          </a:p>
          <a:p>
            <a:pPr lvl="1"/>
            <a:r>
              <a:rPr lang="en-US" sz="3200" dirty="0" err="1" smtClean="0"/>
              <a:t>Záver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11" name="Process 10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7" name="Process 16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043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625473"/>
          </a:xfrm>
        </p:spPr>
        <p:txBody>
          <a:bodyPr>
            <a:normAutofit/>
          </a:bodyPr>
          <a:lstStyle/>
          <a:p>
            <a:r>
              <a:rPr lang="sk-SK" sz="3200" dirty="0" smtClean="0"/>
              <a:t>Ďakujem za pozornosť</a:t>
            </a:r>
            <a:endParaRPr lang="sk-SK" sz="3200" dirty="0" smtClean="0"/>
          </a:p>
          <a:p>
            <a:endParaRPr lang="sk-SK" sz="3200" dirty="0"/>
          </a:p>
          <a:p>
            <a:r>
              <a:rPr lang="sk-SK" sz="3200" dirty="0" smtClean="0"/>
              <a:t>Pridajte </a:t>
            </a:r>
            <a:r>
              <a:rPr lang="sk-SK" sz="3200" dirty="0"/>
              <a:t>sa k úsiliu o </a:t>
            </a:r>
            <a:r>
              <a:rPr lang="sk-SK" sz="3200" dirty="0" smtClean="0"/>
              <a:t>zvýšenie kvality života spoluobčanov </a:t>
            </a:r>
            <a:r>
              <a:rPr lang="sk-SK" sz="3200" dirty="0"/>
              <a:t>životov cez zvyšovanie kvality</a:t>
            </a:r>
            <a:br>
              <a:rPr lang="sk-SK" sz="3200" dirty="0"/>
            </a:br>
            <a:r>
              <a:rPr lang="sk-SK" sz="3200" dirty="0" smtClean="0"/>
              <a:t> starostlivosti o ich zdravie</a:t>
            </a:r>
          </a:p>
          <a:p>
            <a:pPr marL="20158" indent="0">
              <a:buNone/>
            </a:pP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/>
              <a:t>Kontakt: </a:t>
            </a:r>
            <a:r>
              <a:rPr lang="en-US" sz="3200" dirty="0" err="1"/>
              <a:t>rusnakm</a:t>
            </a:r>
            <a:r>
              <a:rPr lang="en-US" sz="3200" dirty="0" err="1" smtClean="0"/>
              <a:t>@truni.sk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691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309267"/>
          </a:xfrm>
        </p:spPr>
        <p:txBody>
          <a:bodyPr>
            <a:noAutofit/>
          </a:bodyPr>
          <a:lstStyle/>
          <a:p>
            <a:r>
              <a:rPr lang="en-US" sz="2800" dirty="0" err="1"/>
              <a:t>Národný</a:t>
            </a:r>
            <a:r>
              <a:rPr lang="en-US" sz="2800" dirty="0"/>
              <a:t> </a:t>
            </a:r>
            <a:r>
              <a:rPr lang="en-US" sz="2800" dirty="0" err="1"/>
              <a:t>ústav</a:t>
            </a:r>
            <a:r>
              <a:rPr lang="en-US" sz="2800" dirty="0"/>
              <a:t> </a:t>
            </a:r>
            <a:r>
              <a:rPr lang="en-US" sz="2800" dirty="0" err="1"/>
              <a:t>medicíny</a:t>
            </a:r>
            <a:r>
              <a:rPr lang="en-US" sz="2800" dirty="0"/>
              <a:t> </a:t>
            </a:r>
            <a:r>
              <a:rPr lang="en-US" sz="2800" dirty="0" err="1"/>
              <a:t>zistil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omyly</a:t>
            </a:r>
            <a:r>
              <a:rPr lang="en-US" sz="2800" dirty="0"/>
              <a:t> v </a:t>
            </a:r>
            <a:r>
              <a:rPr lang="en-US" sz="2800" dirty="0" err="1"/>
              <a:t>nemocniciach</a:t>
            </a:r>
            <a:r>
              <a:rPr lang="en-US" sz="2800" dirty="0"/>
              <a:t> </a:t>
            </a:r>
            <a:r>
              <a:rPr lang="en-US" sz="2800" dirty="0" err="1"/>
              <a:t>zabíjajú</a:t>
            </a:r>
            <a:r>
              <a:rPr lang="en-US" sz="2800" dirty="0"/>
              <a:t> </a:t>
            </a:r>
            <a:r>
              <a:rPr lang="en-US" sz="2800" dirty="0" err="1"/>
              <a:t>medzi</a:t>
            </a:r>
            <a:r>
              <a:rPr lang="en-US" sz="2800" dirty="0"/>
              <a:t> 44,000 a 98,000 </a:t>
            </a:r>
            <a:r>
              <a:rPr lang="en-US" sz="2800" dirty="0" err="1"/>
              <a:t>ľudí</a:t>
            </a:r>
            <a:r>
              <a:rPr lang="en-US" sz="2800" dirty="0"/>
              <a:t> </a:t>
            </a:r>
            <a:r>
              <a:rPr lang="en-US" sz="2800" dirty="0" err="1"/>
              <a:t>ročne</a:t>
            </a:r>
            <a:r>
              <a:rPr lang="en-US" sz="2800" dirty="0"/>
              <a:t> v USA (</a:t>
            </a:r>
            <a:r>
              <a:rPr lang="en-US" sz="2800" dirty="0" err="1"/>
              <a:t>priemer</a:t>
            </a:r>
            <a:r>
              <a:rPr lang="en-US" sz="2800" dirty="0"/>
              <a:t>: 71,000) </a:t>
            </a:r>
            <a:r>
              <a:rPr lang="en-US" sz="2800" dirty="0" err="1"/>
              <a:t>čo</a:t>
            </a:r>
            <a:r>
              <a:rPr lang="en-US" sz="2800" dirty="0"/>
              <a:t> je </a:t>
            </a:r>
            <a:r>
              <a:rPr lang="en-US" sz="2800" dirty="0" err="1"/>
              <a:t>viac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množstvo</a:t>
            </a:r>
            <a:r>
              <a:rPr lang="en-US" sz="2800" dirty="0"/>
              <a:t> </a:t>
            </a:r>
            <a:r>
              <a:rPr lang="en-US" sz="2800" dirty="0" err="1"/>
              <a:t>ľudí</a:t>
            </a:r>
            <a:r>
              <a:rPr lang="en-US" sz="2800" dirty="0"/>
              <a:t>, </a:t>
            </a:r>
            <a:r>
              <a:rPr lang="en-US" sz="2800" dirty="0" err="1"/>
              <a:t>ktorí</a:t>
            </a:r>
            <a:r>
              <a:rPr lang="en-US" sz="2800" dirty="0"/>
              <a:t> </a:t>
            </a:r>
            <a:r>
              <a:rPr lang="en-US" sz="2800" dirty="0" err="1"/>
              <a:t>zahynú</a:t>
            </a:r>
            <a:r>
              <a:rPr lang="en-US" sz="2800" dirty="0"/>
              <a:t> </a:t>
            </a:r>
            <a:r>
              <a:rPr lang="en-US" sz="2800" dirty="0" err="1"/>
              <a:t>ročne</a:t>
            </a:r>
            <a:r>
              <a:rPr lang="en-US" sz="2800" dirty="0"/>
              <a:t> v USA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automobilových</a:t>
            </a:r>
            <a:r>
              <a:rPr lang="en-US" sz="2800" dirty="0"/>
              <a:t> </a:t>
            </a:r>
            <a:r>
              <a:rPr lang="en-US" sz="2800" dirty="0" err="1"/>
              <a:t>nehodách</a:t>
            </a:r>
            <a:endParaRPr lang="en-US" sz="2800" dirty="0"/>
          </a:p>
          <a:p>
            <a:r>
              <a:rPr lang="en-US" sz="2800" dirty="0"/>
              <a:t>V </a:t>
            </a:r>
            <a:r>
              <a:rPr lang="en-US" sz="2800" dirty="0" err="1"/>
              <a:t>priemere</a:t>
            </a:r>
            <a:r>
              <a:rPr lang="en-US" sz="2800" dirty="0"/>
              <a:t>, </a:t>
            </a:r>
            <a:r>
              <a:rPr lang="en-US" sz="2800" dirty="0" err="1"/>
              <a:t>jeden</a:t>
            </a:r>
            <a:r>
              <a:rPr lang="en-US" sz="2800" dirty="0"/>
              <a:t> z 500 </a:t>
            </a:r>
            <a:r>
              <a:rPr lang="en-US" sz="2800" dirty="0" err="1"/>
              <a:t>prijatých</a:t>
            </a:r>
            <a:r>
              <a:rPr lang="en-US" sz="2800" dirty="0"/>
              <a:t> do </a:t>
            </a:r>
            <a:r>
              <a:rPr lang="en-US" sz="2800" dirty="0" err="1"/>
              <a:t>nemocnice</a:t>
            </a:r>
            <a:r>
              <a:rPr lang="en-US" sz="2800" dirty="0"/>
              <a:t> v USA je </a:t>
            </a:r>
            <a:r>
              <a:rPr lang="en-US" sz="2800" dirty="0" err="1"/>
              <a:t>usmrtený</a:t>
            </a:r>
            <a:r>
              <a:rPr lang="en-US" sz="2800" dirty="0"/>
              <a:t> pre </a:t>
            </a:r>
            <a:r>
              <a:rPr lang="en-US" sz="2800" dirty="0" err="1"/>
              <a:t>chybný</a:t>
            </a:r>
            <a:r>
              <a:rPr lang="en-US" sz="2800" dirty="0"/>
              <a:t> </a:t>
            </a:r>
            <a:r>
              <a:rPr lang="en-US" sz="2800" dirty="0" err="1"/>
              <a:t>postup</a:t>
            </a:r>
            <a:endParaRPr lang="en-US" sz="2800" dirty="0"/>
          </a:p>
          <a:p>
            <a:r>
              <a:rPr lang="en-US" sz="2800" dirty="0" err="1"/>
              <a:t>Naproti</a:t>
            </a:r>
            <a:r>
              <a:rPr lang="en-US" sz="2800" dirty="0"/>
              <a:t> </a:t>
            </a:r>
            <a:r>
              <a:rPr lang="en-US" sz="2800" dirty="0" err="1"/>
              <a:t>tomu</a:t>
            </a:r>
            <a:r>
              <a:rPr lang="en-US" sz="2800" dirty="0"/>
              <a:t> </a:t>
            </a:r>
            <a:r>
              <a:rPr lang="en-US" sz="2800" dirty="0" err="1"/>
              <a:t>šanca</a:t>
            </a:r>
            <a:r>
              <a:rPr lang="en-US" sz="2800" dirty="0"/>
              <a:t> </a:t>
            </a:r>
            <a:r>
              <a:rPr lang="en-US" sz="2800" dirty="0" err="1"/>
              <a:t>umrieť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leteckom</a:t>
            </a:r>
            <a:r>
              <a:rPr lang="en-US" sz="2800" dirty="0"/>
              <a:t> </a:t>
            </a:r>
            <a:r>
              <a:rPr lang="en-US" sz="2800" dirty="0" err="1"/>
              <a:t>nešťastí</a:t>
            </a:r>
            <a:r>
              <a:rPr lang="en-US" sz="2800" dirty="0"/>
              <a:t> je </a:t>
            </a:r>
            <a:r>
              <a:rPr lang="en-US" sz="2800" dirty="0" err="1"/>
              <a:t>jedna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8 </a:t>
            </a:r>
            <a:r>
              <a:rPr lang="en-US" sz="2800" dirty="0" err="1"/>
              <a:t>miliónov</a:t>
            </a:r>
            <a:r>
              <a:rPr lang="en-US" sz="2800" dirty="0"/>
              <a:t> </a:t>
            </a:r>
            <a:r>
              <a:rPr lang="en-US" sz="2800" dirty="0" err="1" smtClean="0"/>
              <a:t>letov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 smtClean="0"/>
              <a:t>rusnakm@truni.sk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7" name="Process 16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79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718411"/>
          </a:xfrm>
        </p:spPr>
        <p:txBody>
          <a:bodyPr>
            <a:noAutofit/>
          </a:bodyPr>
          <a:lstStyle/>
          <a:p>
            <a:pPr marL="20158" indent="0">
              <a:buNone/>
            </a:pPr>
            <a:r>
              <a:rPr lang="sk-SK" sz="3200" dirty="0"/>
              <a:t>Stratégia WHO pre 21. </a:t>
            </a:r>
            <a:r>
              <a:rPr lang="sk-SK" sz="3200" dirty="0" smtClean="0"/>
              <a:t>storočie:</a:t>
            </a:r>
          </a:p>
          <a:p>
            <a:pPr lvl="1"/>
            <a:r>
              <a:rPr lang="sk-SK" sz="2800" dirty="0"/>
              <a:t>CIEĽ 16: Riadenie v záujme kvalitnej starostlivosti</a:t>
            </a:r>
          </a:p>
          <a:p>
            <a:pPr lvl="1"/>
            <a:r>
              <a:rPr lang="sk-SK" sz="2800" dirty="0" smtClean="0"/>
              <a:t>Do </a:t>
            </a:r>
            <a:r>
              <a:rPr lang="sk-SK" sz="2800" dirty="0"/>
              <a:t>roku 2010 by všetky členské štáty mali zaistiť aby riadenie rezortu zdravotníctva bolo orientované na výsledok od populačných programov až po individuálnu starostlivosť o pacienta na klinickej úrovni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6908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14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857818"/>
          </a:xfrm>
        </p:spPr>
        <p:txBody>
          <a:bodyPr>
            <a:normAutofit/>
          </a:bodyPr>
          <a:lstStyle/>
          <a:p>
            <a:r>
              <a:rPr lang="en-US" sz="3200" dirty="0" err="1"/>
              <a:t>Konkrétny</a:t>
            </a:r>
            <a:r>
              <a:rPr lang="en-US" sz="3200" dirty="0"/>
              <a:t> </a:t>
            </a:r>
            <a:r>
              <a:rPr lang="en-US" sz="3200" dirty="0" err="1" smtClean="0"/>
              <a:t>cieľ</a:t>
            </a:r>
            <a:endParaRPr lang="en-US" sz="3200" dirty="0" smtClean="0"/>
          </a:p>
          <a:p>
            <a:pPr lvl="1"/>
            <a:r>
              <a:rPr lang="en-US" sz="3200" dirty="0"/>
              <a:t>16.2 </a:t>
            </a:r>
            <a:r>
              <a:rPr lang="en-US" sz="3200" dirty="0" err="1"/>
              <a:t>všetky</a:t>
            </a:r>
            <a:r>
              <a:rPr lang="en-US" sz="3200" dirty="0"/>
              <a:t> </a:t>
            </a:r>
            <a:r>
              <a:rPr lang="en-US" sz="3200" dirty="0" err="1"/>
              <a:t>štáty</a:t>
            </a:r>
            <a:r>
              <a:rPr lang="en-US" sz="3200" dirty="0"/>
              <a:t> by </a:t>
            </a:r>
            <a:r>
              <a:rPr lang="en-US" sz="3200" dirty="0" err="1"/>
              <a:t>maly</a:t>
            </a:r>
            <a:r>
              <a:rPr lang="en-US" sz="3200" dirty="0"/>
              <a:t> </a:t>
            </a:r>
            <a:r>
              <a:rPr lang="en-US" sz="3200" dirty="0" err="1"/>
              <a:t>mať</a:t>
            </a:r>
            <a:r>
              <a:rPr lang="en-US" sz="3200" dirty="0"/>
              <a:t> </a:t>
            </a:r>
            <a:r>
              <a:rPr lang="en-US" sz="3200" dirty="0" err="1"/>
              <a:t>celoštátne</a:t>
            </a:r>
            <a:r>
              <a:rPr lang="en-US" sz="3200" dirty="0"/>
              <a:t> </a:t>
            </a:r>
            <a:r>
              <a:rPr lang="en-US" sz="3200" dirty="0" err="1"/>
              <a:t>zavedený</a:t>
            </a:r>
            <a:r>
              <a:rPr lang="en-US" sz="3200" dirty="0"/>
              <a:t> </a:t>
            </a:r>
            <a:r>
              <a:rPr lang="en-US" sz="3200" dirty="0" err="1"/>
              <a:t>mechanismus</a:t>
            </a:r>
            <a:r>
              <a:rPr lang="en-US" sz="3200" dirty="0"/>
              <a:t>, </a:t>
            </a:r>
            <a:r>
              <a:rPr lang="en-US" sz="3200" dirty="0" err="1"/>
              <a:t>ktorý</a:t>
            </a:r>
            <a:r>
              <a:rPr lang="en-US" sz="3200" dirty="0"/>
              <a:t> </a:t>
            </a:r>
            <a:r>
              <a:rPr lang="en-US" sz="3200" dirty="0" err="1"/>
              <a:t>umožňuje</a:t>
            </a:r>
            <a:r>
              <a:rPr lang="en-US" sz="3200" dirty="0"/>
              <a:t> </a:t>
            </a:r>
            <a:r>
              <a:rPr lang="en-US" sz="3200" dirty="0" err="1"/>
              <a:t>priebežne</a:t>
            </a:r>
            <a:r>
              <a:rPr lang="en-US" sz="3200" dirty="0"/>
              <a:t> </a:t>
            </a:r>
            <a:r>
              <a:rPr lang="en-US" sz="3200" dirty="0" err="1"/>
              <a:t>sledovať</a:t>
            </a:r>
            <a:r>
              <a:rPr lang="en-US" sz="3200" dirty="0"/>
              <a:t> a </a:t>
            </a:r>
            <a:r>
              <a:rPr lang="en-US" sz="3200" dirty="0" err="1"/>
              <a:t>rozvíjať</a:t>
            </a:r>
            <a:r>
              <a:rPr lang="en-US" sz="3200" dirty="0"/>
              <a:t> </a:t>
            </a:r>
            <a:r>
              <a:rPr lang="en-US" sz="3200" dirty="0" err="1"/>
              <a:t>kvalitu</a:t>
            </a:r>
            <a:r>
              <a:rPr lang="en-US" sz="3200" dirty="0"/>
              <a:t> </a:t>
            </a:r>
            <a:r>
              <a:rPr lang="en-US" sz="3200" dirty="0" err="1"/>
              <a:t>starostlivosti</a:t>
            </a:r>
            <a:r>
              <a:rPr lang="en-US" sz="3200" dirty="0"/>
              <a:t>, a to </a:t>
            </a:r>
            <a:r>
              <a:rPr lang="en-US" sz="3200" dirty="0" err="1"/>
              <a:t>aspoň</a:t>
            </a:r>
            <a:r>
              <a:rPr lang="en-US" sz="3200" dirty="0"/>
              <a:t> u </a:t>
            </a:r>
            <a:r>
              <a:rPr lang="en-US" sz="3200" dirty="0" err="1"/>
              <a:t>desiatich</a:t>
            </a:r>
            <a:r>
              <a:rPr lang="en-US" sz="3200" dirty="0"/>
              <a:t> </a:t>
            </a:r>
            <a:r>
              <a:rPr lang="en-US" sz="3200" dirty="0" err="1"/>
              <a:t>hlavných</a:t>
            </a:r>
            <a:r>
              <a:rPr lang="en-US" sz="3200" dirty="0"/>
              <a:t> </a:t>
            </a:r>
            <a:r>
              <a:rPr lang="en-US" sz="3200" dirty="0" err="1"/>
              <a:t>ochorení</a:t>
            </a:r>
            <a:r>
              <a:rPr lang="en-US" sz="3200" dirty="0"/>
              <a:t>, a </a:t>
            </a:r>
            <a:r>
              <a:rPr lang="en-US" sz="3200" dirty="0" err="1"/>
              <a:t>ktorý</a:t>
            </a:r>
            <a:r>
              <a:rPr lang="en-US" sz="3200" dirty="0"/>
              <a:t> </a:t>
            </a:r>
            <a:r>
              <a:rPr lang="en-US" sz="3200" dirty="0" err="1"/>
              <a:t>berie</a:t>
            </a:r>
            <a:r>
              <a:rPr lang="en-US" sz="3200" dirty="0"/>
              <a:t> do </a:t>
            </a:r>
            <a:r>
              <a:rPr lang="en-US" sz="3200" dirty="0" err="1"/>
              <a:t>úvahy</a:t>
            </a:r>
            <a:r>
              <a:rPr lang="en-US" sz="3200" dirty="0"/>
              <a:t> </a:t>
            </a:r>
            <a:r>
              <a:rPr lang="en-US" sz="3200" dirty="0" err="1"/>
              <a:t>aj</a:t>
            </a:r>
            <a:r>
              <a:rPr lang="en-US" sz="3200" dirty="0"/>
              <a:t> </a:t>
            </a:r>
            <a:r>
              <a:rPr lang="en-US" sz="3200" dirty="0" err="1"/>
              <a:t>zdravotné</a:t>
            </a:r>
            <a:r>
              <a:rPr lang="en-US" sz="3200" dirty="0"/>
              <a:t> </a:t>
            </a:r>
            <a:r>
              <a:rPr lang="en-US" sz="3200" dirty="0" err="1"/>
              <a:t>výsledky</a:t>
            </a:r>
            <a:r>
              <a:rPr lang="en-US" sz="3200" dirty="0"/>
              <a:t>, </a:t>
            </a:r>
            <a:r>
              <a:rPr lang="en-US" sz="3200" dirty="0" err="1"/>
              <a:t>efektivitu</a:t>
            </a:r>
            <a:r>
              <a:rPr lang="en-US" sz="3200" dirty="0"/>
              <a:t> a </a:t>
            </a:r>
            <a:r>
              <a:rPr lang="en-US" sz="3200" dirty="0" err="1"/>
              <a:t>spokojnosť</a:t>
            </a:r>
            <a:r>
              <a:rPr lang="en-US" sz="3200" dirty="0"/>
              <a:t> </a:t>
            </a:r>
            <a:r>
              <a:rPr lang="en-US" sz="3200" dirty="0" err="1"/>
              <a:t>pacientov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WHO 2000, </a:t>
            </a:r>
            <a:r>
              <a:rPr lang="en-US" sz="3200" dirty="0" smtClean="0"/>
              <a:t>HFA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08830" y="1107765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4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888798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Kvalita</a:t>
            </a:r>
            <a:r>
              <a:rPr lang="en-US" sz="3200" dirty="0" smtClean="0"/>
              <a:t> </a:t>
            </a:r>
            <a:r>
              <a:rPr lang="en-US" sz="3200" dirty="0" err="1" smtClean="0"/>
              <a:t>zdravotníckej</a:t>
            </a:r>
            <a:r>
              <a:rPr lang="en-US" sz="3200" dirty="0" smtClean="0"/>
              <a:t> </a:t>
            </a:r>
            <a:r>
              <a:rPr lang="en-US" sz="3200" dirty="0" err="1" smtClean="0"/>
              <a:t>starostlivosti</a:t>
            </a:r>
            <a:endParaRPr lang="en-US" sz="3200" dirty="0" smtClean="0"/>
          </a:p>
          <a:p>
            <a:pPr lvl="1"/>
            <a:r>
              <a:rPr lang="en-US" sz="3200" dirty="0" smtClean="0"/>
              <a:t>Je </a:t>
            </a:r>
            <a:r>
              <a:rPr lang="en-US" sz="3200" dirty="0" err="1"/>
              <a:t>stupňom</a:t>
            </a:r>
            <a:r>
              <a:rPr lang="en-US" sz="3200" dirty="0"/>
              <a:t>, </a:t>
            </a:r>
            <a:r>
              <a:rPr lang="en-US" sz="3200" dirty="0" err="1"/>
              <a:t>ktorým</a:t>
            </a:r>
            <a:r>
              <a:rPr lang="en-US" sz="3200" dirty="0"/>
              <a:t> </a:t>
            </a:r>
            <a:r>
              <a:rPr lang="en-US" sz="3200" dirty="0" err="1"/>
              <a:t>služby</a:t>
            </a:r>
            <a:r>
              <a:rPr lang="en-US" sz="3200" dirty="0"/>
              <a:t> </a:t>
            </a:r>
            <a:r>
              <a:rPr lang="en-US" sz="3200" dirty="0" err="1"/>
              <a:t>zdravotnej</a:t>
            </a:r>
            <a:r>
              <a:rPr lang="en-US" sz="3200" dirty="0"/>
              <a:t> </a:t>
            </a:r>
            <a:r>
              <a:rPr lang="en-US" sz="3200" dirty="0" err="1"/>
              <a:t>starostlivosti</a:t>
            </a:r>
            <a:r>
              <a:rPr lang="en-US" sz="3200" dirty="0"/>
              <a:t> </a:t>
            </a:r>
            <a:r>
              <a:rPr lang="en-US" sz="3200" dirty="0" err="1"/>
              <a:t>zvyšujú</a:t>
            </a:r>
            <a:r>
              <a:rPr lang="en-US" sz="3200" dirty="0"/>
              <a:t> </a:t>
            </a:r>
            <a:r>
              <a:rPr lang="en-US" sz="3200" dirty="0" err="1"/>
              <a:t>pravdepodobnosť</a:t>
            </a:r>
            <a:r>
              <a:rPr lang="en-US" sz="3200" dirty="0"/>
              <a:t> </a:t>
            </a:r>
            <a:r>
              <a:rPr lang="en-US" sz="3200" dirty="0" err="1"/>
              <a:t>dosiahnutia</a:t>
            </a:r>
            <a:r>
              <a:rPr lang="en-US" sz="3200" dirty="0"/>
              <a:t> </a:t>
            </a:r>
            <a:r>
              <a:rPr lang="en-US" sz="3200" dirty="0" err="1"/>
              <a:t>žiadaného</a:t>
            </a:r>
            <a:r>
              <a:rPr lang="en-US" sz="3200" dirty="0"/>
              <a:t> </a:t>
            </a:r>
            <a:r>
              <a:rPr lang="en-US" sz="3200" dirty="0" err="1"/>
              <a:t>výsledku</a:t>
            </a:r>
            <a:r>
              <a:rPr lang="en-US" sz="3200" dirty="0"/>
              <a:t> </a:t>
            </a:r>
            <a:r>
              <a:rPr lang="en-US" sz="3200" dirty="0" err="1"/>
              <a:t>úpravy</a:t>
            </a:r>
            <a:r>
              <a:rPr lang="en-US" sz="3200" dirty="0"/>
              <a:t> </a:t>
            </a:r>
            <a:r>
              <a:rPr lang="en-US" sz="3200" dirty="0" err="1"/>
              <a:t>zdravia</a:t>
            </a:r>
            <a:r>
              <a:rPr lang="en-US" sz="3200" dirty="0"/>
              <a:t> </a:t>
            </a:r>
            <a:r>
              <a:rPr lang="en-US" sz="3200" dirty="0" err="1"/>
              <a:t>jednotlivca</a:t>
            </a:r>
            <a:r>
              <a:rPr lang="en-US" sz="3200" dirty="0"/>
              <a:t> a </a:t>
            </a:r>
            <a:r>
              <a:rPr lang="en-US" sz="3200" dirty="0" err="1"/>
              <a:t>skupín</a:t>
            </a:r>
            <a:r>
              <a:rPr lang="en-US" sz="3200" dirty="0"/>
              <a:t> </a:t>
            </a:r>
            <a:r>
              <a:rPr lang="en-US" sz="3200" dirty="0" err="1"/>
              <a:t>spoločnosti</a:t>
            </a:r>
            <a:r>
              <a:rPr lang="en-US" sz="3200" dirty="0"/>
              <a:t> a </a:t>
            </a:r>
            <a:r>
              <a:rPr lang="en-US" sz="3200" dirty="0" err="1"/>
              <a:t>sú</a:t>
            </a:r>
            <a:r>
              <a:rPr lang="en-US" sz="3200" dirty="0"/>
              <a:t> </a:t>
            </a:r>
            <a:r>
              <a:rPr lang="en-US" sz="3200" dirty="0" err="1"/>
              <a:t>konzistentné</a:t>
            </a:r>
            <a:r>
              <a:rPr lang="en-US" sz="3200" dirty="0"/>
              <a:t> so </a:t>
            </a:r>
            <a:r>
              <a:rPr lang="en-US" sz="3200" dirty="0" err="1"/>
              <a:t>súčasnými</a:t>
            </a:r>
            <a:r>
              <a:rPr lang="en-US" sz="3200" dirty="0"/>
              <a:t> </a:t>
            </a:r>
            <a:r>
              <a:rPr lang="en-US" sz="3200" dirty="0" err="1"/>
              <a:t>znalosťami</a:t>
            </a:r>
            <a:r>
              <a:rPr lang="en-US" sz="3200" dirty="0"/>
              <a:t> z </a:t>
            </a:r>
            <a:r>
              <a:rPr lang="en-US" sz="3200" dirty="0" err="1"/>
              <a:t>danej</a:t>
            </a:r>
            <a:r>
              <a:rPr lang="en-US" sz="3200" dirty="0"/>
              <a:t> </a:t>
            </a:r>
            <a:r>
              <a:rPr lang="en-US" sz="3200" dirty="0" err="1" smtClean="0"/>
              <a:t>oblasti</a:t>
            </a:r>
            <a:endParaRPr lang="en-US" sz="3200" dirty="0" smtClean="0"/>
          </a:p>
          <a:p>
            <a:pPr lvl="1"/>
            <a:r>
              <a:rPr lang="en-US" sz="2000" dirty="0" err="1" smtClean="0"/>
              <a:t>Lohr</a:t>
            </a:r>
            <a:r>
              <a:rPr lang="en-US" sz="2000" dirty="0" smtClean="0"/>
              <a:t> </a:t>
            </a:r>
            <a:r>
              <a:rPr lang="en-US" sz="2000" dirty="0"/>
              <a:t>KN, Harris-</a:t>
            </a:r>
            <a:r>
              <a:rPr lang="en-US" sz="2000" dirty="0" err="1"/>
              <a:t>Wehling</a:t>
            </a:r>
            <a:r>
              <a:rPr lang="en-US" sz="2000" dirty="0"/>
              <a:t> J. Medicare: a strategy for quality assurance. Quarterly Review Bulletin 1991;17,(1):6-9.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591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842329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ZLEPŠOVANIE </a:t>
            </a:r>
            <a:r>
              <a:rPr lang="sk-SK" sz="2800" dirty="0" smtClean="0"/>
              <a:t>KVALITY</a:t>
            </a:r>
          </a:p>
          <a:p>
            <a:pPr lvl="1">
              <a:lnSpc>
                <a:spcPct val="90000"/>
              </a:lnSpc>
            </a:pPr>
            <a:r>
              <a:rPr lang="sk-SK" sz="3200" dirty="0"/>
              <a:t>Tvorivosť a motivácia u všetkých </a:t>
            </a:r>
            <a:r>
              <a:rPr lang="sk-SK" sz="3200" dirty="0" smtClean="0"/>
              <a:t>zdravotníkov.</a:t>
            </a:r>
          </a:p>
          <a:p>
            <a:pPr lvl="1">
              <a:lnSpc>
                <a:spcPct val="90000"/>
              </a:lnSpc>
            </a:pPr>
            <a:r>
              <a:rPr lang="sk-SK" sz="3200" dirty="0" smtClean="0"/>
              <a:t>Vodcovstvo </a:t>
            </a:r>
            <a:r>
              <a:rPr lang="sk-SK" sz="3200" dirty="0"/>
              <a:t>je nevyhnutnou súčasťou úspechu: </a:t>
            </a:r>
            <a:r>
              <a:rPr lang="sk-SK" sz="3200" dirty="0" err="1"/>
              <a:t>starší</a:t>
            </a:r>
            <a:r>
              <a:rPr lang="sk-SK" sz="3200" dirty="0"/>
              <a:t> manažéri sa musia cítiť osobne zodpovední za každý </a:t>
            </a:r>
            <a:r>
              <a:rPr lang="sk-SK" sz="3200" dirty="0" smtClean="0"/>
              <a:t>omyl.</a:t>
            </a:r>
          </a:p>
          <a:p>
            <a:pPr lvl="1">
              <a:lnSpc>
                <a:spcPct val="90000"/>
              </a:lnSpc>
            </a:pPr>
            <a:r>
              <a:rPr lang="sk-SK" sz="3200" dirty="0" smtClean="0"/>
              <a:t>Problémom </a:t>
            </a:r>
            <a:r>
              <a:rPr lang="sk-SK" sz="3200" dirty="0"/>
              <a:t>nie je základné chýbanie vedomostí, dnes vieme viac, ako dokážeme uviesť do praxe.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sk-SK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 err="1"/>
              <a:t>Leape</a:t>
            </a:r>
            <a:r>
              <a:rPr lang="sk-SK" sz="2000" dirty="0"/>
              <a:t>,L.,</a:t>
            </a:r>
            <a:r>
              <a:rPr lang="en-US" sz="2000" dirty="0"/>
              <a:t> Berwick</a:t>
            </a:r>
            <a:r>
              <a:rPr lang="sk-SK" sz="2000" dirty="0"/>
              <a:t>,D.</a:t>
            </a:r>
            <a:r>
              <a:rPr lang="en-US" sz="2000" dirty="0"/>
              <a:t>: Safe health care: are we up to it? We have to be. Editorials BMJ 2000;320:725-726 ( 18 March )</a:t>
            </a:r>
            <a:endParaRPr lang="sk-SK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37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826839"/>
          </a:xfrm>
        </p:spPr>
        <p:txBody>
          <a:bodyPr>
            <a:normAutofit/>
          </a:bodyPr>
          <a:lstStyle/>
          <a:p>
            <a:pPr marL="407988" indent="-303213">
              <a:lnSpc>
                <a:spcPct val="104000"/>
              </a:lnSpc>
              <a:buClr>
                <a:srgbClr val="FFFFFF"/>
              </a:buClr>
              <a:buSzPct val="45000"/>
              <a:buFont typeface="Wingdings" charset="0"/>
              <a:buChar char=""/>
              <a:tabLst>
                <a:tab pos="407988" algn="l"/>
                <a:tab pos="520700" algn="l"/>
                <a:tab pos="977900" algn="l"/>
                <a:tab pos="1435100" algn="l"/>
                <a:tab pos="1892300" algn="l"/>
                <a:tab pos="2349500" algn="l"/>
                <a:tab pos="2806700" algn="l"/>
                <a:tab pos="3263900" algn="l"/>
                <a:tab pos="3721100" algn="l"/>
                <a:tab pos="4178300" algn="l"/>
                <a:tab pos="4635500" algn="l"/>
                <a:tab pos="5092700" algn="l"/>
                <a:tab pos="5549900" algn="l"/>
                <a:tab pos="6007100" algn="l"/>
                <a:tab pos="6464300" algn="l"/>
                <a:tab pos="6921500" algn="l"/>
                <a:tab pos="7378700" algn="l"/>
                <a:tab pos="7835900" algn="l"/>
                <a:tab pos="8293100" algn="l"/>
                <a:tab pos="8750300" algn="l"/>
                <a:tab pos="9207500" algn="l"/>
              </a:tabLst>
            </a:pPr>
            <a:r>
              <a:rPr lang="en-US" sz="2800" dirty="0"/>
              <a:t>„EBM je </a:t>
            </a:r>
            <a:r>
              <a:rPr lang="en-US" sz="2800" dirty="0" err="1"/>
              <a:t>svedomité</a:t>
            </a:r>
            <a:r>
              <a:rPr lang="en-US" sz="2800" dirty="0"/>
              <a:t>, </a:t>
            </a:r>
            <a:r>
              <a:rPr lang="en-US" sz="2800" dirty="0" err="1"/>
              <a:t>jednoznačné</a:t>
            </a:r>
            <a:r>
              <a:rPr lang="en-US" sz="2800" dirty="0"/>
              <a:t> a </a:t>
            </a:r>
            <a:r>
              <a:rPr lang="en-US" sz="2800" dirty="0" err="1"/>
              <a:t>uvážlivé</a:t>
            </a:r>
            <a:r>
              <a:rPr lang="en-US" sz="2800" dirty="0"/>
              <a:t> </a:t>
            </a:r>
            <a:r>
              <a:rPr lang="en-US" sz="2800" dirty="0" err="1"/>
              <a:t>použitie</a:t>
            </a:r>
            <a:r>
              <a:rPr lang="en-US" sz="2800" dirty="0"/>
              <a:t> </a:t>
            </a:r>
            <a:r>
              <a:rPr lang="en-US" sz="2800" dirty="0" err="1"/>
              <a:t>najlepších</a:t>
            </a:r>
            <a:r>
              <a:rPr lang="en-US" sz="2800" dirty="0"/>
              <a:t> </a:t>
            </a:r>
            <a:r>
              <a:rPr lang="en-US" sz="2800" dirty="0" err="1"/>
              <a:t>súčasných</a:t>
            </a:r>
            <a:r>
              <a:rPr lang="en-US" sz="2800" dirty="0"/>
              <a:t> </a:t>
            </a:r>
            <a:r>
              <a:rPr lang="en-US" sz="2800" dirty="0" err="1"/>
              <a:t>dôkazov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rozhodovaní</a:t>
            </a:r>
            <a:r>
              <a:rPr lang="en-US" sz="2800" dirty="0"/>
              <a:t> o </a:t>
            </a:r>
            <a:r>
              <a:rPr lang="en-US" sz="2800" dirty="0" err="1"/>
              <a:t>zdravotníckej</a:t>
            </a:r>
            <a:r>
              <a:rPr lang="en-US" sz="2800" dirty="0"/>
              <a:t> </a:t>
            </a:r>
            <a:r>
              <a:rPr lang="en-US" sz="2800" dirty="0" err="1"/>
              <a:t>starostlivosti</a:t>
            </a:r>
            <a:r>
              <a:rPr lang="en-US" sz="2800" dirty="0"/>
              <a:t> o </a:t>
            </a:r>
            <a:r>
              <a:rPr lang="en-US" sz="2800" dirty="0" err="1"/>
              <a:t>jednotlivých</a:t>
            </a:r>
            <a:r>
              <a:rPr lang="en-US" sz="2800" dirty="0"/>
              <a:t> </a:t>
            </a:r>
            <a:r>
              <a:rPr lang="en-US" sz="2800" dirty="0" err="1"/>
              <a:t>pacientov</a:t>
            </a:r>
            <a:r>
              <a:rPr lang="en-US" sz="2800" dirty="0"/>
              <a:t>. </a:t>
            </a:r>
            <a:r>
              <a:rPr lang="en-US" sz="2800" dirty="0" err="1"/>
              <a:t>Praktické</a:t>
            </a:r>
            <a:r>
              <a:rPr lang="en-US" sz="2800" dirty="0"/>
              <a:t> </a:t>
            </a:r>
            <a:r>
              <a:rPr lang="en-US" sz="2800" dirty="0" err="1"/>
              <a:t>využitie</a:t>
            </a:r>
            <a:r>
              <a:rPr lang="en-US" sz="2800" dirty="0"/>
              <a:t> EBM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zjednotenie</a:t>
            </a:r>
            <a:r>
              <a:rPr lang="en-US" sz="2800" dirty="0"/>
              <a:t> </a:t>
            </a:r>
            <a:r>
              <a:rPr lang="en-US" sz="2800" dirty="0" err="1"/>
              <a:t>klinickej</a:t>
            </a:r>
            <a:r>
              <a:rPr lang="en-US" sz="2800" dirty="0"/>
              <a:t> </a:t>
            </a:r>
            <a:r>
              <a:rPr lang="en-US" sz="2800" dirty="0" err="1"/>
              <a:t>skúsenosti</a:t>
            </a:r>
            <a:r>
              <a:rPr lang="en-US" sz="2800" dirty="0"/>
              <a:t> </a:t>
            </a:r>
            <a:r>
              <a:rPr lang="en-US" sz="2800" dirty="0" err="1"/>
              <a:t>jednotlivca</a:t>
            </a:r>
            <a:r>
              <a:rPr lang="en-US" sz="2800" dirty="0"/>
              <a:t> s </a:t>
            </a:r>
            <a:r>
              <a:rPr lang="en-US" sz="2800" dirty="0" err="1"/>
              <a:t>najlepším</a:t>
            </a:r>
            <a:r>
              <a:rPr lang="en-US" sz="2800" dirty="0"/>
              <a:t> </a:t>
            </a:r>
            <a:r>
              <a:rPr lang="en-US" sz="2800" dirty="0" err="1"/>
              <a:t>externým</a:t>
            </a:r>
            <a:r>
              <a:rPr lang="en-US" sz="2800" dirty="0"/>
              <a:t> </a:t>
            </a:r>
            <a:r>
              <a:rPr lang="en-US" sz="2800" dirty="0" err="1"/>
              <a:t>klinickým</a:t>
            </a:r>
            <a:r>
              <a:rPr lang="en-US" sz="2800" dirty="0"/>
              <a:t> </a:t>
            </a:r>
            <a:r>
              <a:rPr lang="en-US" sz="2800" dirty="0" err="1"/>
              <a:t>dôkazom</a:t>
            </a:r>
            <a:r>
              <a:rPr lang="en-US" sz="2800" dirty="0"/>
              <a:t>, </a:t>
            </a:r>
            <a:r>
              <a:rPr lang="en-US" sz="2800" dirty="0" err="1"/>
              <a:t>ktorý</a:t>
            </a:r>
            <a:r>
              <a:rPr lang="en-US" sz="2800" dirty="0"/>
              <a:t> </a:t>
            </a:r>
            <a:r>
              <a:rPr lang="en-US" sz="2800" dirty="0" err="1"/>
              <a:t>vznikol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základe</a:t>
            </a:r>
            <a:r>
              <a:rPr lang="en-US" sz="2800" dirty="0"/>
              <a:t> </a:t>
            </a:r>
            <a:r>
              <a:rPr lang="en-US" sz="2800" dirty="0" err="1"/>
              <a:t>systematického</a:t>
            </a:r>
            <a:r>
              <a:rPr lang="en-US" sz="2800" dirty="0"/>
              <a:t> </a:t>
            </a:r>
            <a:r>
              <a:rPr lang="en-US" sz="2800" dirty="0" err="1"/>
              <a:t>výskumu</a:t>
            </a:r>
            <a:r>
              <a:rPr lang="en-US" sz="2800" dirty="0"/>
              <a:t>.“ </a:t>
            </a:r>
          </a:p>
          <a:p>
            <a:pPr marL="407988" indent="-303213">
              <a:lnSpc>
                <a:spcPct val="104000"/>
              </a:lnSpc>
              <a:buClrTx/>
              <a:buSzTx/>
              <a:buFontTx/>
              <a:buNone/>
              <a:tabLst>
                <a:tab pos="407988" algn="l"/>
                <a:tab pos="520700" algn="l"/>
                <a:tab pos="977900" algn="l"/>
                <a:tab pos="1435100" algn="l"/>
                <a:tab pos="1892300" algn="l"/>
                <a:tab pos="2349500" algn="l"/>
                <a:tab pos="2806700" algn="l"/>
                <a:tab pos="3263900" algn="l"/>
                <a:tab pos="3721100" algn="l"/>
                <a:tab pos="4178300" algn="l"/>
                <a:tab pos="4635500" algn="l"/>
                <a:tab pos="5092700" algn="l"/>
                <a:tab pos="5549900" algn="l"/>
                <a:tab pos="6007100" algn="l"/>
                <a:tab pos="6464300" algn="l"/>
                <a:tab pos="6921500" algn="l"/>
                <a:tab pos="7378700" algn="l"/>
                <a:tab pos="7835900" algn="l"/>
                <a:tab pos="8293100" algn="l"/>
                <a:tab pos="8750300" algn="l"/>
                <a:tab pos="9207500" algn="l"/>
              </a:tabLst>
            </a:pPr>
            <a:r>
              <a:rPr lang="en-US" sz="1200" dirty="0"/>
              <a:t>(</a:t>
            </a:r>
            <a:r>
              <a:rPr lang="en-US" sz="1200" dirty="0" err="1"/>
              <a:t>Sackett</a:t>
            </a:r>
            <a:r>
              <a:rPr lang="en-US" sz="1200" dirty="0"/>
              <a:t> DL, Rosenberg WMC, Gray JAM, Haynes RB, Richardson WS. Evidence based medicine: what it is and what it isn't. BMJ 1996; 312: 71-2)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rusnakm@truni.sk</a:t>
            </a:r>
            <a:endParaRPr lang="en-GB"/>
          </a:p>
        </p:txBody>
      </p:sp>
      <p:grpSp>
        <p:nvGrpSpPr>
          <p:cNvPr id="374" name="Group 373"/>
          <p:cNvGrpSpPr/>
          <p:nvPr/>
        </p:nvGrpSpPr>
        <p:grpSpPr>
          <a:xfrm>
            <a:off x="2606268" y="559624"/>
            <a:ext cx="6997411" cy="5780088"/>
            <a:chOff x="3175" y="1588"/>
            <a:chExt cx="9139238" cy="6854825"/>
          </a:xfrm>
        </p:grpSpPr>
        <p:sp>
          <p:nvSpPr>
            <p:cNvPr id="8" name="Footer Placeholder 4"/>
            <p:cNvSpPr txBox="1">
              <a:spLocks/>
            </p:cNvSpPr>
            <p:nvPr/>
          </p:nvSpPr>
          <p:spPr>
            <a:xfrm>
              <a:off x="3657600" y="6243638"/>
              <a:ext cx="2895600" cy="457200"/>
            </a:xfrm>
            <a:prstGeom prst="rect">
              <a:avLst/>
            </a:prstGeom>
          </p:spPr>
          <p:txBody>
            <a:bodyPr vert="horz" lIns="100785" tIns="50393" rIns="100785" bIns="10079" rtlCol="0" anchor="b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8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r>
                <a:rPr lang="en-US" smtClean="0"/>
                <a:t>rusnakm@igeh.org</a:t>
              </a:r>
              <a:endParaRPr lang="en-US"/>
            </a:p>
          </p:txBody>
        </p:sp>
        <p:sp>
          <p:nvSpPr>
            <p:cNvPr id="9" name="Slide Number Placeholder 5"/>
            <p:cNvSpPr txBox="1">
              <a:spLocks/>
            </p:cNvSpPr>
            <p:nvPr/>
          </p:nvSpPr>
          <p:spPr>
            <a:xfrm>
              <a:off x="7042150" y="6243638"/>
              <a:ext cx="1905000" cy="457200"/>
            </a:xfrm>
            <a:prstGeom prst="rect">
              <a:avLst/>
            </a:prstGeom>
          </p:spPr>
          <p:txBody>
            <a:bodyPr vert="horz" lIns="100785" tIns="50393" rIns="100785" bIns="50393" rtlCol="0" anchor="t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2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fld id="{26F974DF-AFBD-0346-9910-B53986B86203}" type="slidenum">
                <a:rPr lang="en-US" smtClean="0"/>
                <a:pPr/>
                <a:t>9</a:t>
              </a:fld>
              <a:endParaRPr lang="en-US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3175" y="1588"/>
              <a:ext cx="9139238" cy="685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763713" y="333375"/>
              <a:ext cx="2968625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4572000" y="260350"/>
              <a:ext cx="2736850" cy="81597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75" y="4721225"/>
              <a:ext cx="9137650" cy="1885950"/>
            </a:xfrm>
            <a:custGeom>
              <a:avLst/>
              <a:gdLst>
                <a:gd name="T0" fmla="*/ 204 w 5756"/>
                <a:gd name="T1" fmla="*/ 1060 h 1188"/>
                <a:gd name="T2" fmla="*/ 469 w 5756"/>
                <a:gd name="T3" fmla="*/ 939 h 1188"/>
                <a:gd name="T4" fmla="*/ 652 w 5756"/>
                <a:gd name="T5" fmla="*/ 808 h 1188"/>
                <a:gd name="T6" fmla="*/ 800 w 5756"/>
                <a:gd name="T7" fmla="*/ 731 h 1188"/>
                <a:gd name="T8" fmla="*/ 920 w 5756"/>
                <a:gd name="T9" fmla="*/ 652 h 1188"/>
                <a:gd name="T10" fmla="*/ 1052 w 5756"/>
                <a:gd name="T11" fmla="*/ 536 h 1188"/>
                <a:gd name="T12" fmla="*/ 1223 w 5756"/>
                <a:gd name="T13" fmla="*/ 431 h 1188"/>
                <a:gd name="T14" fmla="*/ 1435 w 5756"/>
                <a:gd name="T15" fmla="*/ 340 h 1188"/>
                <a:gd name="T16" fmla="*/ 1555 w 5756"/>
                <a:gd name="T17" fmla="*/ 260 h 1188"/>
                <a:gd name="T18" fmla="*/ 1805 w 5756"/>
                <a:gd name="T19" fmla="*/ 197 h 1188"/>
                <a:gd name="T20" fmla="*/ 2017 w 5756"/>
                <a:gd name="T21" fmla="*/ 117 h 1188"/>
                <a:gd name="T22" fmla="*/ 2215 w 5756"/>
                <a:gd name="T23" fmla="*/ 52 h 1188"/>
                <a:gd name="T24" fmla="*/ 2493 w 5756"/>
                <a:gd name="T25" fmla="*/ 14 h 1188"/>
                <a:gd name="T26" fmla="*/ 2732 w 5756"/>
                <a:gd name="T27" fmla="*/ 0 h 1188"/>
                <a:gd name="T28" fmla="*/ 2995 w 5756"/>
                <a:gd name="T29" fmla="*/ 0 h 1188"/>
                <a:gd name="T30" fmla="*/ 3312 w 5756"/>
                <a:gd name="T31" fmla="*/ 0 h 1188"/>
                <a:gd name="T32" fmla="*/ 3550 w 5756"/>
                <a:gd name="T33" fmla="*/ 0 h 1188"/>
                <a:gd name="T34" fmla="*/ 3762 w 5756"/>
                <a:gd name="T35" fmla="*/ 0 h 1188"/>
                <a:gd name="T36" fmla="*/ 3987 w 5756"/>
                <a:gd name="T37" fmla="*/ 52 h 1188"/>
                <a:gd name="T38" fmla="*/ 4198 w 5756"/>
                <a:gd name="T39" fmla="*/ 131 h 1188"/>
                <a:gd name="T40" fmla="*/ 4330 w 5756"/>
                <a:gd name="T41" fmla="*/ 221 h 1188"/>
                <a:gd name="T42" fmla="*/ 4436 w 5756"/>
                <a:gd name="T43" fmla="*/ 326 h 1188"/>
                <a:gd name="T44" fmla="*/ 4582 w 5756"/>
                <a:gd name="T45" fmla="*/ 443 h 1188"/>
                <a:gd name="T46" fmla="*/ 4701 w 5756"/>
                <a:gd name="T47" fmla="*/ 522 h 1188"/>
                <a:gd name="T48" fmla="*/ 4795 w 5756"/>
                <a:gd name="T49" fmla="*/ 588 h 1188"/>
                <a:gd name="T50" fmla="*/ 4931 w 5756"/>
                <a:gd name="T51" fmla="*/ 711 h 1188"/>
                <a:gd name="T52" fmla="*/ 5208 w 5756"/>
                <a:gd name="T53" fmla="*/ 899 h 1188"/>
                <a:gd name="T54" fmla="*/ 5455 w 5756"/>
                <a:gd name="T55" fmla="*/ 1042 h 1188"/>
                <a:gd name="T56" fmla="*/ 5717 w 5756"/>
                <a:gd name="T57" fmla="*/ 1187 h 1188"/>
                <a:gd name="T58" fmla="*/ 5691 w 5756"/>
                <a:gd name="T59" fmla="*/ 1155 h 1188"/>
                <a:gd name="T60" fmla="*/ 5727 w 5756"/>
                <a:gd name="T61" fmla="*/ 1167 h 1188"/>
                <a:gd name="T62" fmla="*/ 5338 w 5756"/>
                <a:gd name="T63" fmla="*/ 1187 h 1188"/>
                <a:gd name="T64" fmla="*/ 5033 w 5756"/>
                <a:gd name="T65" fmla="*/ 1187 h 1188"/>
                <a:gd name="T66" fmla="*/ 4701 w 5756"/>
                <a:gd name="T67" fmla="*/ 1187 h 1188"/>
                <a:gd name="T68" fmla="*/ 4412 w 5756"/>
                <a:gd name="T69" fmla="*/ 1187 h 1188"/>
                <a:gd name="T70" fmla="*/ 4156 w 5756"/>
                <a:gd name="T71" fmla="*/ 1187 h 1188"/>
                <a:gd name="T72" fmla="*/ 3760 w 5756"/>
                <a:gd name="T73" fmla="*/ 1179 h 1188"/>
                <a:gd name="T74" fmla="*/ 3270 w 5756"/>
                <a:gd name="T75" fmla="*/ 1187 h 1188"/>
                <a:gd name="T76" fmla="*/ 3027 w 5756"/>
                <a:gd name="T77" fmla="*/ 1187 h 1188"/>
                <a:gd name="T78" fmla="*/ 2742 w 5756"/>
                <a:gd name="T79" fmla="*/ 1187 h 1188"/>
                <a:gd name="T80" fmla="*/ 2295 w 5756"/>
                <a:gd name="T81" fmla="*/ 1187 h 1188"/>
                <a:gd name="T82" fmla="*/ 1977 w 5756"/>
                <a:gd name="T83" fmla="*/ 1187 h 1188"/>
                <a:gd name="T84" fmla="*/ 1581 w 5756"/>
                <a:gd name="T85" fmla="*/ 1187 h 1188"/>
                <a:gd name="T86" fmla="*/ 1383 w 5756"/>
                <a:gd name="T87" fmla="*/ 1187 h 1188"/>
                <a:gd name="T88" fmla="*/ 1064 w 5756"/>
                <a:gd name="T89" fmla="*/ 1187 h 1188"/>
                <a:gd name="T90" fmla="*/ 800 w 5756"/>
                <a:gd name="T91" fmla="*/ 1187 h 1188"/>
                <a:gd name="T92" fmla="*/ 549 w 5756"/>
                <a:gd name="T93" fmla="*/ 1187 h 1188"/>
                <a:gd name="T94" fmla="*/ 340 w 5756"/>
                <a:gd name="T95" fmla="*/ 1187 h 1188"/>
                <a:gd name="T96" fmla="*/ 162 w 5756"/>
                <a:gd name="T97" fmla="*/ 1187 h 1188"/>
                <a:gd name="T98" fmla="*/ 42 w 5756"/>
                <a:gd name="T99" fmla="*/ 1149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6" h="1188">
                  <a:moveTo>
                    <a:pt x="42" y="1149"/>
                  </a:moveTo>
                  <a:lnTo>
                    <a:pt x="82" y="1125"/>
                  </a:lnTo>
                  <a:lnTo>
                    <a:pt x="204" y="1060"/>
                  </a:lnTo>
                  <a:lnTo>
                    <a:pt x="322" y="998"/>
                  </a:lnTo>
                  <a:lnTo>
                    <a:pt x="405" y="974"/>
                  </a:lnTo>
                  <a:lnTo>
                    <a:pt x="469" y="939"/>
                  </a:lnTo>
                  <a:lnTo>
                    <a:pt x="533" y="871"/>
                  </a:lnTo>
                  <a:lnTo>
                    <a:pt x="604" y="851"/>
                  </a:lnTo>
                  <a:lnTo>
                    <a:pt x="652" y="808"/>
                  </a:lnTo>
                  <a:lnTo>
                    <a:pt x="708" y="783"/>
                  </a:lnTo>
                  <a:lnTo>
                    <a:pt x="760" y="745"/>
                  </a:lnTo>
                  <a:lnTo>
                    <a:pt x="800" y="731"/>
                  </a:lnTo>
                  <a:lnTo>
                    <a:pt x="840" y="705"/>
                  </a:lnTo>
                  <a:lnTo>
                    <a:pt x="880" y="679"/>
                  </a:lnTo>
                  <a:lnTo>
                    <a:pt x="920" y="652"/>
                  </a:lnTo>
                  <a:lnTo>
                    <a:pt x="972" y="614"/>
                  </a:lnTo>
                  <a:lnTo>
                    <a:pt x="1026" y="574"/>
                  </a:lnTo>
                  <a:lnTo>
                    <a:pt x="1052" y="536"/>
                  </a:lnTo>
                  <a:lnTo>
                    <a:pt x="1091" y="497"/>
                  </a:lnTo>
                  <a:lnTo>
                    <a:pt x="1171" y="483"/>
                  </a:lnTo>
                  <a:lnTo>
                    <a:pt x="1223" y="431"/>
                  </a:lnTo>
                  <a:lnTo>
                    <a:pt x="1277" y="405"/>
                  </a:lnTo>
                  <a:lnTo>
                    <a:pt x="1329" y="379"/>
                  </a:lnTo>
                  <a:lnTo>
                    <a:pt x="1435" y="340"/>
                  </a:lnTo>
                  <a:lnTo>
                    <a:pt x="1475" y="314"/>
                  </a:lnTo>
                  <a:lnTo>
                    <a:pt x="1515" y="286"/>
                  </a:lnTo>
                  <a:lnTo>
                    <a:pt x="1555" y="260"/>
                  </a:lnTo>
                  <a:lnTo>
                    <a:pt x="1633" y="248"/>
                  </a:lnTo>
                  <a:lnTo>
                    <a:pt x="1726" y="221"/>
                  </a:lnTo>
                  <a:lnTo>
                    <a:pt x="1805" y="197"/>
                  </a:lnTo>
                  <a:lnTo>
                    <a:pt x="1911" y="171"/>
                  </a:lnTo>
                  <a:lnTo>
                    <a:pt x="1965" y="131"/>
                  </a:lnTo>
                  <a:lnTo>
                    <a:pt x="2017" y="117"/>
                  </a:lnTo>
                  <a:lnTo>
                    <a:pt x="2057" y="105"/>
                  </a:lnTo>
                  <a:lnTo>
                    <a:pt x="2109" y="79"/>
                  </a:lnTo>
                  <a:lnTo>
                    <a:pt x="2215" y="52"/>
                  </a:lnTo>
                  <a:lnTo>
                    <a:pt x="2307" y="40"/>
                  </a:lnTo>
                  <a:lnTo>
                    <a:pt x="2387" y="26"/>
                  </a:lnTo>
                  <a:lnTo>
                    <a:pt x="2493" y="14"/>
                  </a:lnTo>
                  <a:lnTo>
                    <a:pt x="2572" y="14"/>
                  </a:lnTo>
                  <a:lnTo>
                    <a:pt x="2652" y="14"/>
                  </a:lnTo>
                  <a:lnTo>
                    <a:pt x="2732" y="0"/>
                  </a:lnTo>
                  <a:lnTo>
                    <a:pt x="2810" y="0"/>
                  </a:lnTo>
                  <a:lnTo>
                    <a:pt x="2915" y="0"/>
                  </a:lnTo>
                  <a:lnTo>
                    <a:pt x="2995" y="0"/>
                  </a:lnTo>
                  <a:lnTo>
                    <a:pt x="3101" y="0"/>
                  </a:lnTo>
                  <a:lnTo>
                    <a:pt x="3207" y="0"/>
                  </a:lnTo>
                  <a:lnTo>
                    <a:pt x="3312" y="0"/>
                  </a:lnTo>
                  <a:lnTo>
                    <a:pt x="3392" y="0"/>
                  </a:lnTo>
                  <a:lnTo>
                    <a:pt x="3472" y="0"/>
                  </a:lnTo>
                  <a:lnTo>
                    <a:pt x="3550" y="0"/>
                  </a:lnTo>
                  <a:lnTo>
                    <a:pt x="3630" y="0"/>
                  </a:lnTo>
                  <a:lnTo>
                    <a:pt x="3710" y="0"/>
                  </a:lnTo>
                  <a:lnTo>
                    <a:pt x="3762" y="0"/>
                  </a:lnTo>
                  <a:lnTo>
                    <a:pt x="3802" y="0"/>
                  </a:lnTo>
                  <a:lnTo>
                    <a:pt x="3856" y="26"/>
                  </a:lnTo>
                  <a:lnTo>
                    <a:pt x="3987" y="52"/>
                  </a:lnTo>
                  <a:lnTo>
                    <a:pt x="4066" y="66"/>
                  </a:lnTo>
                  <a:lnTo>
                    <a:pt x="4118" y="105"/>
                  </a:lnTo>
                  <a:lnTo>
                    <a:pt x="4198" y="131"/>
                  </a:lnTo>
                  <a:lnTo>
                    <a:pt x="4250" y="171"/>
                  </a:lnTo>
                  <a:lnTo>
                    <a:pt x="4290" y="197"/>
                  </a:lnTo>
                  <a:lnTo>
                    <a:pt x="4330" y="221"/>
                  </a:lnTo>
                  <a:lnTo>
                    <a:pt x="4370" y="260"/>
                  </a:lnTo>
                  <a:lnTo>
                    <a:pt x="4396" y="300"/>
                  </a:lnTo>
                  <a:lnTo>
                    <a:pt x="4436" y="326"/>
                  </a:lnTo>
                  <a:lnTo>
                    <a:pt x="4476" y="366"/>
                  </a:lnTo>
                  <a:lnTo>
                    <a:pt x="4530" y="405"/>
                  </a:lnTo>
                  <a:lnTo>
                    <a:pt x="4582" y="443"/>
                  </a:lnTo>
                  <a:lnTo>
                    <a:pt x="4622" y="483"/>
                  </a:lnTo>
                  <a:lnTo>
                    <a:pt x="4662" y="497"/>
                  </a:lnTo>
                  <a:lnTo>
                    <a:pt x="4701" y="522"/>
                  </a:lnTo>
                  <a:lnTo>
                    <a:pt x="4741" y="548"/>
                  </a:lnTo>
                  <a:lnTo>
                    <a:pt x="4725" y="556"/>
                  </a:lnTo>
                  <a:lnTo>
                    <a:pt x="4795" y="588"/>
                  </a:lnTo>
                  <a:lnTo>
                    <a:pt x="4841" y="620"/>
                  </a:lnTo>
                  <a:lnTo>
                    <a:pt x="4867" y="662"/>
                  </a:lnTo>
                  <a:lnTo>
                    <a:pt x="4931" y="711"/>
                  </a:lnTo>
                  <a:lnTo>
                    <a:pt x="5057" y="781"/>
                  </a:lnTo>
                  <a:lnTo>
                    <a:pt x="5031" y="771"/>
                  </a:lnTo>
                  <a:lnTo>
                    <a:pt x="5208" y="899"/>
                  </a:lnTo>
                  <a:lnTo>
                    <a:pt x="5302" y="978"/>
                  </a:lnTo>
                  <a:lnTo>
                    <a:pt x="5380" y="1022"/>
                  </a:lnTo>
                  <a:lnTo>
                    <a:pt x="5455" y="1042"/>
                  </a:lnTo>
                  <a:lnTo>
                    <a:pt x="5483" y="1048"/>
                  </a:lnTo>
                  <a:lnTo>
                    <a:pt x="5637" y="1115"/>
                  </a:lnTo>
                  <a:lnTo>
                    <a:pt x="5717" y="1187"/>
                  </a:lnTo>
                  <a:lnTo>
                    <a:pt x="5709" y="1155"/>
                  </a:lnTo>
                  <a:lnTo>
                    <a:pt x="5695" y="1143"/>
                  </a:lnTo>
                  <a:lnTo>
                    <a:pt x="5691" y="1155"/>
                  </a:lnTo>
                  <a:lnTo>
                    <a:pt x="5701" y="1157"/>
                  </a:lnTo>
                  <a:lnTo>
                    <a:pt x="5713" y="1153"/>
                  </a:lnTo>
                  <a:lnTo>
                    <a:pt x="5727" y="1167"/>
                  </a:lnTo>
                  <a:lnTo>
                    <a:pt x="5755" y="1187"/>
                  </a:lnTo>
                  <a:lnTo>
                    <a:pt x="5533" y="1185"/>
                  </a:lnTo>
                  <a:lnTo>
                    <a:pt x="5338" y="1187"/>
                  </a:lnTo>
                  <a:lnTo>
                    <a:pt x="5278" y="1187"/>
                  </a:lnTo>
                  <a:lnTo>
                    <a:pt x="5137" y="1187"/>
                  </a:lnTo>
                  <a:lnTo>
                    <a:pt x="5033" y="1187"/>
                  </a:lnTo>
                  <a:lnTo>
                    <a:pt x="4953" y="1187"/>
                  </a:lnTo>
                  <a:lnTo>
                    <a:pt x="4845" y="1187"/>
                  </a:lnTo>
                  <a:lnTo>
                    <a:pt x="4701" y="1187"/>
                  </a:lnTo>
                  <a:lnTo>
                    <a:pt x="4596" y="1187"/>
                  </a:lnTo>
                  <a:lnTo>
                    <a:pt x="4492" y="1187"/>
                  </a:lnTo>
                  <a:lnTo>
                    <a:pt x="4412" y="1187"/>
                  </a:lnTo>
                  <a:lnTo>
                    <a:pt x="4308" y="1187"/>
                  </a:lnTo>
                  <a:lnTo>
                    <a:pt x="4202" y="1187"/>
                  </a:lnTo>
                  <a:lnTo>
                    <a:pt x="4156" y="1187"/>
                  </a:lnTo>
                  <a:lnTo>
                    <a:pt x="4017" y="1187"/>
                  </a:lnTo>
                  <a:lnTo>
                    <a:pt x="3890" y="1187"/>
                  </a:lnTo>
                  <a:lnTo>
                    <a:pt x="3760" y="1179"/>
                  </a:lnTo>
                  <a:lnTo>
                    <a:pt x="3670" y="1187"/>
                  </a:lnTo>
                  <a:lnTo>
                    <a:pt x="3360" y="1187"/>
                  </a:lnTo>
                  <a:lnTo>
                    <a:pt x="3270" y="1187"/>
                  </a:lnTo>
                  <a:lnTo>
                    <a:pt x="3233" y="1187"/>
                  </a:lnTo>
                  <a:lnTo>
                    <a:pt x="3159" y="1187"/>
                  </a:lnTo>
                  <a:lnTo>
                    <a:pt x="3027" y="1187"/>
                  </a:lnTo>
                  <a:lnTo>
                    <a:pt x="2969" y="1187"/>
                  </a:lnTo>
                  <a:lnTo>
                    <a:pt x="2862" y="1187"/>
                  </a:lnTo>
                  <a:lnTo>
                    <a:pt x="2742" y="1187"/>
                  </a:lnTo>
                  <a:lnTo>
                    <a:pt x="2560" y="1187"/>
                  </a:lnTo>
                  <a:lnTo>
                    <a:pt x="2439" y="1187"/>
                  </a:lnTo>
                  <a:lnTo>
                    <a:pt x="2295" y="1187"/>
                  </a:lnTo>
                  <a:lnTo>
                    <a:pt x="2201" y="1187"/>
                  </a:lnTo>
                  <a:lnTo>
                    <a:pt x="2083" y="1187"/>
                  </a:lnTo>
                  <a:lnTo>
                    <a:pt x="1977" y="1187"/>
                  </a:lnTo>
                  <a:lnTo>
                    <a:pt x="1817" y="1187"/>
                  </a:lnTo>
                  <a:lnTo>
                    <a:pt x="1687" y="1187"/>
                  </a:lnTo>
                  <a:lnTo>
                    <a:pt x="1581" y="1187"/>
                  </a:lnTo>
                  <a:lnTo>
                    <a:pt x="1475" y="1187"/>
                  </a:lnTo>
                  <a:lnTo>
                    <a:pt x="1423" y="1187"/>
                  </a:lnTo>
                  <a:lnTo>
                    <a:pt x="1383" y="1187"/>
                  </a:lnTo>
                  <a:lnTo>
                    <a:pt x="1277" y="1187"/>
                  </a:lnTo>
                  <a:lnTo>
                    <a:pt x="1171" y="1187"/>
                  </a:lnTo>
                  <a:lnTo>
                    <a:pt x="1064" y="1187"/>
                  </a:lnTo>
                  <a:lnTo>
                    <a:pt x="986" y="1187"/>
                  </a:lnTo>
                  <a:lnTo>
                    <a:pt x="880" y="1185"/>
                  </a:lnTo>
                  <a:lnTo>
                    <a:pt x="800" y="1187"/>
                  </a:lnTo>
                  <a:lnTo>
                    <a:pt x="682" y="1187"/>
                  </a:lnTo>
                  <a:lnTo>
                    <a:pt x="656" y="1181"/>
                  </a:lnTo>
                  <a:lnTo>
                    <a:pt x="549" y="1187"/>
                  </a:lnTo>
                  <a:lnTo>
                    <a:pt x="473" y="1187"/>
                  </a:lnTo>
                  <a:lnTo>
                    <a:pt x="429" y="1187"/>
                  </a:lnTo>
                  <a:lnTo>
                    <a:pt x="340" y="1187"/>
                  </a:lnTo>
                  <a:lnTo>
                    <a:pt x="248" y="1187"/>
                  </a:lnTo>
                  <a:lnTo>
                    <a:pt x="184" y="1187"/>
                  </a:lnTo>
                  <a:lnTo>
                    <a:pt x="162" y="1187"/>
                  </a:lnTo>
                  <a:lnTo>
                    <a:pt x="100" y="1187"/>
                  </a:lnTo>
                  <a:lnTo>
                    <a:pt x="0" y="1187"/>
                  </a:lnTo>
                  <a:lnTo>
                    <a:pt x="42" y="1149"/>
                  </a:lnTo>
                </a:path>
              </a:pathLst>
            </a:custGeom>
            <a:gradFill rotWithShape="0">
              <a:gsLst>
                <a:gs pos="0">
                  <a:srgbClr val="1F4300"/>
                </a:gs>
                <a:gs pos="100000">
                  <a:srgbClr val="1F4300">
                    <a:gamma/>
                    <a:tint val="70196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2112963" y="4759325"/>
              <a:ext cx="746125" cy="1220788"/>
              <a:chOff x="1331" y="2998"/>
              <a:chExt cx="470" cy="769"/>
            </a:xfrm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437" y="3122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1331" y="2998"/>
                <a:ext cx="470" cy="769"/>
                <a:chOff x="1331" y="2998"/>
                <a:chExt cx="470" cy="769"/>
              </a:xfrm>
            </p:grpSpPr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1333" y="2998"/>
                  <a:ext cx="468" cy="769"/>
                </a:xfrm>
                <a:custGeom>
                  <a:avLst/>
                  <a:gdLst>
                    <a:gd name="T0" fmla="*/ 467 w 468"/>
                    <a:gd name="T1" fmla="*/ 156 h 769"/>
                    <a:gd name="T2" fmla="*/ 467 w 468"/>
                    <a:gd name="T3" fmla="*/ 192 h 769"/>
                    <a:gd name="T4" fmla="*/ 431 w 468"/>
                    <a:gd name="T5" fmla="*/ 204 h 769"/>
                    <a:gd name="T6" fmla="*/ 396 w 468"/>
                    <a:gd name="T7" fmla="*/ 240 h 769"/>
                    <a:gd name="T8" fmla="*/ 324 w 468"/>
                    <a:gd name="T9" fmla="*/ 240 h 769"/>
                    <a:gd name="T10" fmla="*/ 312 w 468"/>
                    <a:gd name="T11" fmla="*/ 276 h 769"/>
                    <a:gd name="T12" fmla="*/ 312 w 468"/>
                    <a:gd name="T13" fmla="*/ 312 h 769"/>
                    <a:gd name="T14" fmla="*/ 312 w 468"/>
                    <a:gd name="T15" fmla="*/ 348 h 769"/>
                    <a:gd name="T16" fmla="*/ 336 w 468"/>
                    <a:gd name="T17" fmla="*/ 384 h 769"/>
                    <a:gd name="T18" fmla="*/ 348 w 468"/>
                    <a:gd name="T19" fmla="*/ 420 h 769"/>
                    <a:gd name="T20" fmla="*/ 384 w 468"/>
                    <a:gd name="T21" fmla="*/ 456 h 769"/>
                    <a:gd name="T22" fmla="*/ 384 w 468"/>
                    <a:gd name="T23" fmla="*/ 492 h 769"/>
                    <a:gd name="T24" fmla="*/ 396 w 468"/>
                    <a:gd name="T25" fmla="*/ 528 h 769"/>
                    <a:gd name="T26" fmla="*/ 396 w 468"/>
                    <a:gd name="T27" fmla="*/ 564 h 769"/>
                    <a:gd name="T28" fmla="*/ 419 w 468"/>
                    <a:gd name="T29" fmla="*/ 612 h 769"/>
                    <a:gd name="T30" fmla="*/ 431 w 468"/>
                    <a:gd name="T31" fmla="*/ 660 h 769"/>
                    <a:gd name="T32" fmla="*/ 431 w 468"/>
                    <a:gd name="T33" fmla="*/ 696 h 769"/>
                    <a:gd name="T34" fmla="*/ 443 w 468"/>
                    <a:gd name="T35" fmla="*/ 732 h 769"/>
                    <a:gd name="T36" fmla="*/ 431 w 468"/>
                    <a:gd name="T37" fmla="*/ 768 h 769"/>
                    <a:gd name="T38" fmla="*/ 396 w 468"/>
                    <a:gd name="T39" fmla="*/ 768 h 769"/>
                    <a:gd name="T40" fmla="*/ 360 w 468"/>
                    <a:gd name="T41" fmla="*/ 768 h 769"/>
                    <a:gd name="T42" fmla="*/ 324 w 468"/>
                    <a:gd name="T43" fmla="*/ 768 h 769"/>
                    <a:gd name="T44" fmla="*/ 288 w 468"/>
                    <a:gd name="T45" fmla="*/ 756 h 769"/>
                    <a:gd name="T46" fmla="*/ 252 w 468"/>
                    <a:gd name="T47" fmla="*/ 732 h 769"/>
                    <a:gd name="T48" fmla="*/ 216 w 468"/>
                    <a:gd name="T49" fmla="*/ 732 h 769"/>
                    <a:gd name="T50" fmla="*/ 180 w 468"/>
                    <a:gd name="T51" fmla="*/ 732 h 769"/>
                    <a:gd name="T52" fmla="*/ 144 w 468"/>
                    <a:gd name="T53" fmla="*/ 732 h 769"/>
                    <a:gd name="T54" fmla="*/ 108 w 468"/>
                    <a:gd name="T55" fmla="*/ 732 h 769"/>
                    <a:gd name="T56" fmla="*/ 72 w 468"/>
                    <a:gd name="T57" fmla="*/ 744 h 769"/>
                    <a:gd name="T58" fmla="*/ 36 w 468"/>
                    <a:gd name="T59" fmla="*/ 744 h 769"/>
                    <a:gd name="T60" fmla="*/ 0 w 468"/>
                    <a:gd name="T61" fmla="*/ 732 h 769"/>
                    <a:gd name="T62" fmla="*/ 0 w 468"/>
                    <a:gd name="T63" fmla="*/ 696 h 769"/>
                    <a:gd name="T64" fmla="*/ 0 w 468"/>
                    <a:gd name="T65" fmla="*/ 660 h 769"/>
                    <a:gd name="T66" fmla="*/ 0 w 468"/>
                    <a:gd name="T67" fmla="*/ 624 h 769"/>
                    <a:gd name="T68" fmla="*/ 0 w 468"/>
                    <a:gd name="T69" fmla="*/ 588 h 769"/>
                    <a:gd name="T70" fmla="*/ 0 w 468"/>
                    <a:gd name="T71" fmla="*/ 552 h 769"/>
                    <a:gd name="T72" fmla="*/ 0 w 468"/>
                    <a:gd name="T73" fmla="*/ 516 h 769"/>
                    <a:gd name="T74" fmla="*/ 0 w 468"/>
                    <a:gd name="T75" fmla="*/ 480 h 769"/>
                    <a:gd name="T76" fmla="*/ 0 w 468"/>
                    <a:gd name="T77" fmla="*/ 444 h 769"/>
                    <a:gd name="T78" fmla="*/ 0 w 468"/>
                    <a:gd name="T79" fmla="*/ 408 h 769"/>
                    <a:gd name="T80" fmla="*/ 0 w 468"/>
                    <a:gd name="T81" fmla="*/ 372 h 769"/>
                    <a:gd name="T82" fmla="*/ 0 w 468"/>
                    <a:gd name="T83" fmla="*/ 336 h 769"/>
                    <a:gd name="T84" fmla="*/ 0 w 468"/>
                    <a:gd name="T85" fmla="*/ 300 h 769"/>
                    <a:gd name="T86" fmla="*/ 0 w 468"/>
                    <a:gd name="T87" fmla="*/ 264 h 769"/>
                    <a:gd name="T88" fmla="*/ 0 w 468"/>
                    <a:gd name="T89" fmla="*/ 228 h 769"/>
                    <a:gd name="T90" fmla="*/ 0 w 468"/>
                    <a:gd name="T91" fmla="*/ 192 h 769"/>
                    <a:gd name="T92" fmla="*/ 0 w 468"/>
                    <a:gd name="T93" fmla="*/ 156 h 769"/>
                    <a:gd name="T94" fmla="*/ 26 w 468"/>
                    <a:gd name="T95" fmla="*/ 114 h 769"/>
                    <a:gd name="T96" fmla="*/ 52 w 468"/>
                    <a:gd name="T97" fmla="*/ 78 h 769"/>
                    <a:gd name="T98" fmla="*/ 84 w 468"/>
                    <a:gd name="T99" fmla="*/ 48 h 769"/>
                    <a:gd name="T100" fmla="*/ 120 w 468"/>
                    <a:gd name="T101" fmla="*/ 24 h 769"/>
                    <a:gd name="T102" fmla="*/ 156 w 468"/>
                    <a:gd name="T103" fmla="*/ 12 h 769"/>
                    <a:gd name="T104" fmla="*/ 192 w 468"/>
                    <a:gd name="T105" fmla="*/ 8 h 769"/>
                    <a:gd name="T106" fmla="*/ 228 w 468"/>
                    <a:gd name="T107" fmla="*/ 0 h 769"/>
                    <a:gd name="T108" fmla="*/ 264 w 468"/>
                    <a:gd name="T109" fmla="*/ 0 h 769"/>
                    <a:gd name="T110" fmla="*/ 300 w 468"/>
                    <a:gd name="T111" fmla="*/ 0 h 769"/>
                    <a:gd name="T112" fmla="*/ 336 w 468"/>
                    <a:gd name="T113" fmla="*/ 0 h 769"/>
                    <a:gd name="T114" fmla="*/ 358 w 468"/>
                    <a:gd name="T115" fmla="*/ 10 h 769"/>
                    <a:gd name="T116" fmla="*/ 384 w 468"/>
                    <a:gd name="T117" fmla="*/ 26 h 769"/>
                    <a:gd name="T118" fmla="*/ 413 w 468"/>
                    <a:gd name="T119" fmla="*/ 52 h 769"/>
                    <a:gd name="T120" fmla="*/ 429 w 468"/>
                    <a:gd name="T121" fmla="*/ 86 h 769"/>
                    <a:gd name="T122" fmla="*/ 455 w 468"/>
                    <a:gd name="T123" fmla="*/ 132 h 769"/>
                    <a:gd name="T124" fmla="*/ 467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19" y="612"/>
                      </a:lnTo>
                      <a:lnTo>
                        <a:pt x="431" y="660"/>
                      </a:lnTo>
                      <a:lnTo>
                        <a:pt x="431" y="696"/>
                      </a:lnTo>
                      <a:lnTo>
                        <a:pt x="443" y="732"/>
                      </a:lnTo>
                      <a:lnTo>
                        <a:pt x="431" y="768"/>
                      </a:lnTo>
                      <a:lnTo>
                        <a:pt x="396" y="768"/>
                      </a:lnTo>
                      <a:lnTo>
                        <a:pt x="360" y="768"/>
                      </a:lnTo>
                      <a:lnTo>
                        <a:pt x="324" y="768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2"/>
                <p:cNvGrpSpPr>
                  <a:grpSpLocks/>
                </p:cNvGrpSpPr>
                <p:nvPr/>
              </p:nvGrpSpPr>
              <p:grpSpPr bwMode="auto">
                <a:xfrm>
                  <a:off x="1331" y="3128"/>
                  <a:ext cx="448" cy="121"/>
                  <a:chOff x="1331" y="3128"/>
                  <a:chExt cx="448" cy="121"/>
                </a:xfrm>
              </p:grpSpPr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5 w 448"/>
                      <a:gd name="T5" fmla="*/ 51 h 121"/>
                      <a:gd name="T6" fmla="*/ 350 w 448"/>
                      <a:gd name="T7" fmla="*/ 64 h 121"/>
                      <a:gd name="T8" fmla="*/ 312 w 448"/>
                      <a:gd name="T9" fmla="*/ 75 h 121"/>
                      <a:gd name="T10" fmla="*/ 271 w 448"/>
                      <a:gd name="T11" fmla="*/ 92 h 121"/>
                      <a:gd name="T12" fmla="*/ 230 w 448"/>
                      <a:gd name="T13" fmla="*/ 105 h 121"/>
                      <a:gd name="T14" fmla="*/ 195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6 w 448"/>
                      <a:gd name="T5" fmla="*/ 52 h 121"/>
                      <a:gd name="T6" fmla="*/ 350 w 448"/>
                      <a:gd name="T7" fmla="*/ 64 h 121"/>
                      <a:gd name="T8" fmla="*/ 314 w 448"/>
                      <a:gd name="T9" fmla="*/ 76 h 121"/>
                      <a:gd name="T10" fmla="*/ 272 w 448"/>
                      <a:gd name="T11" fmla="*/ 92 h 121"/>
                      <a:gd name="T12" fmla="*/ 230 w 448"/>
                      <a:gd name="T13" fmla="*/ 106 h 121"/>
                      <a:gd name="T14" fmla="*/ 194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5"/>
                <p:cNvGrpSpPr>
                  <a:grpSpLocks/>
                </p:cNvGrpSpPr>
                <p:nvPr/>
              </p:nvGrpSpPr>
              <p:grpSpPr bwMode="auto">
                <a:xfrm>
                  <a:off x="1337" y="3094"/>
                  <a:ext cx="428" cy="117"/>
                  <a:chOff x="1337" y="3094"/>
                  <a:chExt cx="428" cy="117"/>
                </a:xfrm>
              </p:grpSpPr>
              <p:sp>
                <p:nvSpPr>
                  <p:cNvPr id="23" name="Freeform 16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7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8"/>
                <p:cNvGrpSpPr>
                  <a:grpSpLocks/>
                </p:cNvGrpSpPr>
                <p:nvPr/>
              </p:nvGrpSpPr>
              <p:grpSpPr bwMode="auto">
                <a:xfrm>
                  <a:off x="1333" y="3066"/>
                  <a:ext cx="418" cy="111"/>
                  <a:chOff x="1333" y="3066"/>
                  <a:chExt cx="418" cy="111"/>
                </a:xfrm>
              </p:grpSpPr>
              <p:sp>
                <p:nvSpPr>
                  <p:cNvPr id="21" name="Freeform 19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3 w 1134"/>
                <a:gd name="T1" fmla="*/ 138 h 2255"/>
                <a:gd name="T2" fmla="*/ 260 w 1134"/>
                <a:gd name="T3" fmla="*/ 241 h 2255"/>
                <a:gd name="T4" fmla="*/ 407 w 1134"/>
                <a:gd name="T5" fmla="*/ 343 h 2255"/>
                <a:gd name="T6" fmla="*/ 520 w 1134"/>
                <a:gd name="T7" fmla="*/ 389 h 2255"/>
                <a:gd name="T8" fmla="*/ 692 w 1134"/>
                <a:gd name="T9" fmla="*/ 389 h 2255"/>
                <a:gd name="T10" fmla="*/ 803 w 1134"/>
                <a:gd name="T11" fmla="*/ 389 h 2255"/>
                <a:gd name="T12" fmla="*/ 891 w 1134"/>
                <a:gd name="T13" fmla="*/ 323 h 2255"/>
                <a:gd name="T14" fmla="*/ 986 w 1134"/>
                <a:gd name="T15" fmla="*/ 167 h 2255"/>
                <a:gd name="T16" fmla="*/ 1063 w 1134"/>
                <a:gd name="T17" fmla="*/ 56 h 2255"/>
                <a:gd name="T18" fmla="*/ 1133 w 1134"/>
                <a:gd name="T19" fmla="*/ 66 h 2255"/>
                <a:gd name="T20" fmla="*/ 1133 w 1134"/>
                <a:gd name="T21" fmla="*/ 185 h 2255"/>
                <a:gd name="T22" fmla="*/ 1133 w 1134"/>
                <a:gd name="T23" fmla="*/ 305 h 2255"/>
                <a:gd name="T24" fmla="*/ 1133 w 1134"/>
                <a:gd name="T25" fmla="*/ 417 h 2255"/>
                <a:gd name="T26" fmla="*/ 1133 w 1134"/>
                <a:gd name="T27" fmla="*/ 582 h 2255"/>
                <a:gd name="T28" fmla="*/ 1030 w 1134"/>
                <a:gd name="T29" fmla="*/ 665 h 2255"/>
                <a:gd name="T30" fmla="*/ 968 w 1134"/>
                <a:gd name="T31" fmla="*/ 766 h 2255"/>
                <a:gd name="T32" fmla="*/ 960 w 1134"/>
                <a:gd name="T33" fmla="*/ 876 h 2255"/>
                <a:gd name="T34" fmla="*/ 960 w 1134"/>
                <a:gd name="T35" fmla="*/ 987 h 2255"/>
                <a:gd name="T36" fmla="*/ 960 w 1134"/>
                <a:gd name="T37" fmla="*/ 1099 h 2255"/>
                <a:gd name="T38" fmla="*/ 960 w 1134"/>
                <a:gd name="T39" fmla="*/ 1211 h 2255"/>
                <a:gd name="T40" fmla="*/ 960 w 1134"/>
                <a:gd name="T41" fmla="*/ 1338 h 2255"/>
                <a:gd name="T42" fmla="*/ 960 w 1134"/>
                <a:gd name="T43" fmla="*/ 1450 h 2255"/>
                <a:gd name="T44" fmla="*/ 994 w 1134"/>
                <a:gd name="T45" fmla="*/ 1607 h 2255"/>
                <a:gd name="T46" fmla="*/ 1022 w 1134"/>
                <a:gd name="T47" fmla="*/ 1719 h 2255"/>
                <a:gd name="T48" fmla="*/ 1030 w 1134"/>
                <a:gd name="T49" fmla="*/ 1837 h 2255"/>
                <a:gd name="T50" fmla="*/ 1030 w 1134"/>
                <a:gd name="T51" fmla="*/ 1967 h 2255"/>
                <a:gd name="T52" fmla="*/ 1030 w 1134"/>
                <a:gd name="T53" fmla="*/ 2079 h 2255"/>
                <a:gd name="T54" fmla="*/ 1030 w 1134"/>
                <a:gd name="T55" fmla="*/ 2188 h 2255"/>
                <a:gd name="T56" fmla="*/ 934 w 1134"/>
                <a:gd name="T57" fmla="*/ 2254 h 2255"/>
                <a:gd name="T58" fmla="*/ 813 w 1134"/>
                <a:gd name="T59" fmla="*/ 2246 h 2255"/>
                <a:gd name="T60" fmla="*/ 730 w 1134"/>
                <a:gd name="T61" fmla="*/ 2240 h 2255"/>
                <a:gd name="T62" fmla="*/ 516 w 1134"/>
                <a:gd name="T63" fmla="*/ 2248 h 2255"/>
                <a:gd name="T64" fmla="*/ 371 w 1134"/>
                <a:gd name="T65" fmla="*/ 2226 h 2255"/>
                <a:gd name="T66" fmla="*/ 183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3 h 2255"/>
                <a:gd name="T74" fmla="*/ 70 w 1134"/>
                <a:gd name="T75" fmla="*/ 1921 h 2255"/>
                <a:gd name="T76" fmla="*/ 95 w 1134"/>
                <a:gd name="T77" fmla="*/ 1754 h 2255"/>
                <a:gd name="T78" fmla="*/ 113 w 1134"/>
                <a:gd name="T79" fmla="*/ 1645 h 2255"/>
                <a:gd name="T80" fmla="*/ 139 w 1134"/>
                <a:gd name="T81" fmla="*/ 1534 h 2255"/>
                <a:gd name="T82" fmla="*/ 157 w 1134"/>
                <a:gd name="T83" fmla="*/ 1422 h 2255"/>
                <a:gd name="T84" fmla="*/ 183 w 1134"/>
                <a:gd name="T85" fmla="*/ 1292 h 2255"/>
                <a:gd name="T86" fmla="*/ 209 w 1134"/>
                <a:gd name="T87" fmla="*/ 1081 h 2255"/>
                <a:gd name="T88" fmla="*/ 224 w 1134"/>
                <a:gd name="T89" fmla="*/ 868 h 2255"/>
                <a:gd name="T90" fmla="*/ 224 w 1134"/>
                <a:gd name="T91" fmla="*/ 756 h 2255"/>
                <a:gd name="T92" fmla="*/ 175 w 1134"/>
                <a:gd name="T93" fmla="*/ 648 h 2255"/>
                <a:gd name="T94" fmla="*/ 95 w 1134"/>
                <a:gd name="T95" fmla="*/ 546 h 2255"/>
                <a:gd name="T96" fmla="*/ 95 w 1134"/>
                <a:gd name="T97" fmla="*/ 434 h 2255"/>
                <a:gd name="T98" fmla="*/ 95 w 1134"/>
                <a:gd name="T99" fmla="*/ 323 h 2255"/>
                <a:gd name="T100" fmla="*/ 95 w 1134"/>
                <a:gd name="T101" fmla="*/ 167 h 2255"/>
                <a:gd name="T102" fmla="*/ 95 w 1134"/>
                <a:gd name="T103" fmla="*/ 56 h 2255"/>
                <a:gd name="T104" fmla="*/ 129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9" y="76"/>
                  </a:moveTo>
                  <a:lnTo>
                    <a:pt x="167" y="104"/>
                  </a:lnTo>
                  <a:lnTo>
                    <a:pt x="175" y="112"/>
                  </a:lnTo>
                  <a:lnTo>
                    <a:pt x="183" y="138"/>
                  </a:lnTo>
                  <a:lnTo>
                    <a:pt x="199" y="167"/>
                  </a:lnTo>
                  <a:lnTo>
                    <a:pt x="209" y="193"/>
                  </a:lnTo>
                  <a:lnTo>
                    <a:pt x="234" y="211"/>
                  </a:lnTo>
                  <a:lnTo>
                    <a:pt x="260" y="241"/>
                  </a:lnTo>
                  <a:lnTo>
                    <a:pt x="348" y="269"/>
                  </a:lnTo>
                  <a:lnTo>
                    <a:pt x="371" y="297"/>
                  </a:lnTo>
                  <a:lnTo>
                    <a:pt x="381" y="323"/>
                  </a:lnTo>
                  <a:lnTo>
                    <a:pt x="407" y="343"/>
                  </a:lnTo>
                  <a:lnTo>
                    <a:pt x="433" y="361"/>
                  </a:lnTo>
                  <a:lnTo>
                    <a:pt x="459" y="379"/>
                  </a:lnTo>
                  <a:lnTo>
                    <a:pt x="485" y="389"/>
                  </a:lnTo>
                  <a:lnTo>
                    <a:pt x="520" y="389"/>
                  </a:lnTo>
                  <a:lnTo>
                    <a:pt x="572" y="389"/>
                  </a:lnTo>
                  <a:lnTo>
                    <a:pt x="641" y="389"/>
                  </a:lnTo>
                  <a:lnTo>
                    <a:pt x="664" y="389"/>
                  </a:lnTo>
                  <a:lnTo>
                    <a:pt x="692" y="389"/>
                  </a:lnTo>
                  <a:lnTo>
                    <a:pt x="718" y="389"/>
                  </a:lnTo>
                  <a:lnTo>
                    <a:pt x="754" y="389"/>
                  </a:lnTo>
                  <a:lnTo>
                    <a:pt x="778" y="389"/>
                  </a:lnTo>
                  <a:lnTo>
                    <a:pt x="803" y="389"/>
                  </a:lnTo>
                  <a:lnTo>
                    <a:pt x="829" y="389"/>
                  </a:lnTo>
                  <a:lnTo>
                    <a:pt x="857" y="369"/>
                  </a:lnTo>
                  <a:lnTo>
                    <a:pt x="883" y="351"/>
                  </a:lnTo>
                  <a:lnTo>
                    <a:pt x="891" y="323"/>
                  </a:lnTo>
                  <a:lnTo>
                    <a:pt x="917" y="287"/>
                  </a:lnTo>
                  <a:lnTo>
                    <a:pt x="942" y="259"/>
                  </a:lnTo>
                  <a:lnTo>
                    <a:pt x="960" y="185"/>
                  </a:lnTo>
                  <a:lnTo>
                    <a:pt x="986" y="167"/>
                  </a:lnTo>
                  <a:lnTo>
                    <a:pt x="994" y="138"/>
                  </a:lnTo>
                  <a:lnTo>
                    <a:pt x="1022" y="120"/>
                  </a:lnTo>
                  <a:lnTo>
                    <a:pt x="1038" y="84"/>
                  </a:lnTo>
                  <a:lnTo>
                    <a:pt x="1063" y="56"/>
                  </a:lnTo>
                  <a:lnTo>
                    <a:pt x="1089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7"/>
                  </a:lnTo>
                  <a:lnTo>
                    <a:pt x="1133" y="185"/>
                  </a:lnTo>
                  <a:lnTo>
                    <a:pt x="1133" y="221"/>
                  </a:lnTo>
                  <a:lnTo>
                    <a:pt x="1133" y="249"/>
                  </a:lnTo>
                  <a:lnTo>
                    <a:pt x="1133" y="279"/>
                  </a:lnTo>
                  <a:lnTo>
                    <a:pt x="1133" y="305"/>
                  </a:lnTo>
                  <a:lnTo>
                    <a:pt x="1133" y="333"/>
                  </a:lnTo>
                  <a:lnTo>
                    <a:pt x="1133" y="361"/>
                  </a:lnTo>
                  <a:lnTo>
                    <a:pt x="1133" y="389"/>
                  </a:lnTo>
                  <a:lnTo>
                    <a:pt x="1133" y="417"/>
                  </a:lnTo>
                  <a:lnTo>
                    <a:pt x="1133" y="442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6" y="638"/>
                  </a:lnTo>
                  <a:lnTo>
                    <a:pt x="1030" y="665"/>
                  </a:lnTo>
                  <a:lnTo>
                    <a:pt x="1004" y="683"/>
                  </a:lnTo>
                  <a:lnTo>
                    <a:pt x="994" y="712"/>
                  </a:lnTo>
                  <a:lnTo>
                    <a:pt x="976" y="738"/>
                  </a:lnTo>
                  <a:lnTo>
                    <a:pt x="968" y="766"/>
                  </a:lnTo>
                  <a:lnTo>
                    <a:pt x="968" y="794"/>
                  </a:lnTo>
                  <a:lnTo>
                    <a:pt x="960" y="822"/>
                  </a:lnTo>
                  <a:lnTo>
                    <a:pt x="960" y="850"/>
                  </a:lnTo>
                  <a:lnTo>
                    <a:pt x="960" y="876"/>
                  </a:lnTo>
                  <a:lnTo>
                    <a:pt x="960" y="906"/>
                  </a:lnTo>
                  <a:lnTo>
                    <a:pt x="960" y="934"/>
                  </a:lnTo>
                  <a:lnTo>
                    <a:pt x="960" y="962"/>
                  </a:lnTo>
                  <a:lnTo>
                    <a:pt x="960" y="987"/>
                  </a:lnTo>
                  <a:lnTo>
                    <a:pt x="960" y="1015"/>
                  </a:lnTo>
                  <a:lnTo>
                    <a:pt x="960" y="1043"/>
                  </a:lnTo>
                  <a:lnTo>
                    <a:pt x="960" y="1071"/>
                  </a:lnTo>
                  <a:lnTo>
                    <a:pt x="960" y="1099"/>
                  </a:lnTo>
                  <a:lnTo>
                    <a:pt x="960" y="1127"/>
                  </a:lnTo>
                  <a:lnTo>
                    <a:pt x="960" y="1155"/>
                  </a:lnTo>
                  <a:lnTo>
                    <a:pt x="960" y="1183"/>
                  </a:lnTo>
                  <a:lnTo>
                    <a:pt x="960" y="1211"/>
                  </a:lnTo>
                  <a:lnTo>
                    <a:pt x="960" y="1247"/>
                  </a:lnTo>
                  <a:lnTo>
                    <a:pt x="960" y="1284"/>
                  </a:lnTo>
                  <a:lnTo>
                    <a:pt x="960" y="1312"/>
                  </a:lnTo>
                  <a:lnTo>
                    <a:pt x="960" y="1338"/>
                  </a:lnTo>
                  <a:lnTo>
                    <a:pt x="960" y="1368"/>
                  </a:lnTo>
                  <a:lnTo>
                    <a:pt x="960" y="1396"/>
                  </a:lnTo>
                  <a:lnTo>
                    <a:pt x="960" y="1422"/>
                  </a:lnTo>
                  <a:lnTo>
                    <a:pt x="960" y="1450"/>
                  </a:lnTo>
                  <a:lnTo>
                    <a:pt x="960" y="1478"/>
                  </a:lnTo>
                  <a:lnTo>
                    <a:pt x="986" y="1551"/>
                  </a:lnTo>
                  <a:lnTo>
                    <a:pt x="986" y="1581"/>
                  </a:lnTo>
                  <a:lnTo>
                    <a:pt x="994" y="1607"/>
                  </a:lnTo>
                  <a:lnTo>
                    <a:pt x="994" y="1635"/>
                  </a:lnTo>
                  <a:lnTo>
                    <a:pt x="1012" y="1663"/>
                  </a:lnTo>
                  <a:lnTo>
                    <a:pt x="1012" y="1691"/>
                  </a:lnTo>
                  <a:lnTo>
                    <a:pt x="1022" y="1719"/>
                  </a:lnTo>
                  <a:lnTo>
                    <a:pt x="1022" y="1746"/>
                  </a:lnTo>
                  <a:lnTo>
                    <a:pt x="1022" y="1774"/>
                  </a:lnTo>
                  <a:lnTo>
                    <a:pt x="1022" y="1802"/>
                  </a:lnTo>
                  <a:lnTo>
                    <a:pt x="1030" y="1837"/>
                  </a:lnTo>
                  <a:lnTo>
                    <a:pt x="1030" y="1875"/>
                  </a:lnTo>
                  <a:lnTo>
                    <a:pt x="1030" y="1911"/>
                  </a:lnTo>
                  <a:lnTo>
                    <a:pt x="1030" y="1939"/>
                  </a:lnTo>
                  <a:lnTo>
                    <a:pt x="1030" y="1967"/>
                  </a:lnTo>
                  <a:lnTo>
                    <a:pt x="1030" y="1995"/>
                  </a:lnTo>
                  <a:lnTo>
                    <a:pt x="1030" y="2023"/>
                  </a:lnTo>
                  <a:lnTo>
                    <a:pt x="1030" y="2051"/>
                  </a:lnTo>
                  <a:lnTo>
                    <a:pt x="1030" y="2079"/>
                  </a:lnTo>
                  <a:lnTo>
                    <a:pt x="1030" y="2107"/>
                  </a:lnTo>
                  <a:lnTo>
                    <a:pt x="1030" y="2134"/>
                  </a:lnTo>
                  <a:lnTo>
                    <a:pt x="1030" y="2160"/>
                  </a:lnTo>
                  <a:lnTo>
                    <a:pt x="1030" y="2188"/>
                  </a:lnTo>
                  <a:lnTo>
                    <a:pt x="1036" y="2248"/>
                  </a:lnTo>
                  <a:lnTo>
                    <a:pt x="986" y="2244"/>
                  </a:lnTo>
                  <a:lnTo>
                    <a:pt x="960" y="2254"/>
                  </a:lnTo>
                  <a:lnTo>
                    <a:pt x="934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5" y="2238"/>
                  </a:lnTo>
                  <a:lnTo>
                    <a:pt x="772" y="2244"/>
                  </a:lnTo>
                  <a:lnTo>
                    <a:pt x="774" y="2236"/>
                  </a:lnTo>
                  <a:lnTo>
                    <a:pt x="730" y="2240"/>
                  </a:lnTo>
                  <a:lnTo>
                    <a:pt x="666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6" y="2248"/>
                  </a:lnTo>
                  <a:lnTo>
                    <a:pt x="471" y="2246"/>
                  </a:lnTo>
                  <a:lnTo>
                    <a:pt x="435" y="2232"/>
                  </a:lnTo>
                  <a:lnTo>
                    <a:pt x="391" y="2232"/>
                  </a:lnTo>
                  <a:lnTo>
                    <a:pt x="371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6" y="2228"/>
                  </a:lnTo>
                  <a:lnTo>
                    <a:pt x="183" y="2218"/>
                  </a:lnTo>
                  <a:lnTo>
                    <a:pt x="147" y="2224"/>
                  </a:lnTo>
                  <a:lnTo>
                    <a:pt x="113" y="2216"/>
                  </a:lnTo>
                  <a:lnTo>
                    <a:pt x="85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7"/>
                  </a:lnTo>
                  <a:lnTo>
                    <a:pt x="18" y="2061"/>
                  </a:lnTo>
                  <a:lnTo>
                    <a:pt x="28" y="2033"/>
                  </a:lnTo>
                  <a:lnTo>
                    <a:pt x="36" y="2005"/>
                  </a:lnTo>
                  <a:lnTo>
                    <a:pt x="44" y="1975"/>
                  </a:lnTo>
                  <a:lnTo>
                    <a:pt x="52" y="1949"/>
                  </a:lnTo>
                  <a:lnTo>
                    <a:pt x="70" y="1921"/>
                  </a:lnTo>
                  <a:lnTo>
                    <a:pt x="70" y="1893"/>
                  </a:lnTo>
                  <a:lnTo>
                    <a:pt x="79" y="1865"/>
                  </a:lnTo>
                  <a:lnTo>
                    <a:pt x="85" y="1792"/>
                  </a:lnTo>
                  <a:lnTo>
                    <a:pt x="95" y="1754"/>
                  </a:lnTo>
                  <a:lnTo>
                    <a:pt x="103" y="1727"/>
                  </a:lnTo>
                  <a:lnTo>
                    <a:pt x="103" y="1701"/>
                  </a:lnTo>
                  <a:lnTo>
                    <a:pt x="113" y="1673"/>
                  </a:lnTo>
                  <a:lnTo>
                    <a:pt x="113" y="1645"/>
                  </a:lnTo>
                  <a:lnTo>
                    <a:pt x="113" y="1617"/>
                  </a:lnTo>
                  <a:lnTo>
                    <a:pt x="121" y="1589"/>
                  </a:lnTo>
                  <a:lnTo>
                    <a:pt x="129" y="1561"/>
                  </a:lnTo>
                  <a:lnTo>
                    <a:pt x="139" y="1534"/>
                  </a:lnTo>
                  <a:lnTo>
                    <a:pt x="147" y="1506"/>
                  </a:lnTo>
                  <a:lnTo>
                    <a:pt x="147" y="1478"/>
                  </a:lnTo>
                  <a:lnTo>
                    <a:pt x="157" y="1450"/>
                  </a:lnTo>
                  <a:lnTo>
                    <a:pt x="157" y="1422"/>
                  </a:lnTo>
                  <a:lnTo>
                    <a:pt x="175" y="1396"/>
                  </a:lnTo>
                  <a:lnTo>
                    <a:pt x="175" y="1368"/>
                  </a:lnTo>
                  <a:lnTo>
                    <a:pt x="183" y="1330"/>
                  </a:lnTo>
                  <a:lnTo>
                    <a:pt x="183" y="1292"/>
                  </a:lnTo>
                  <a:lnTo>
                    <a:pt x="191" y="1257"/>
                  </a:lnTo>
                  <a:lnTo>
                    <a:pt x="199" y="1193"/>
                  </a:lnTo>
                  <a:lnTo>
                    <a:pt x="209" y="1137"/>
                  </a:lnTo>
                  <a:lnTo>
                    <a:pt x="209" y="1081"/>
                  </a:lnTo>
                  <a:lnTo>
                    <a:pt x="216" y="1025"/>
                  </a:lnTo>
                  <a:lnTo>
                    <a:pt x="216" y="970"/>
                  </a:lnTo>
                  <a:lnTo>
                    <a:pt x="216" y="896"/>
                  </a:lnTo>
                  <a:lnTo>
                    <a:pt x="224" y="868"/>
                  </a:lnTo>
                  <a:lnTo>
                    <a:pt x="224" y="840"/>
                  </a:lnTo>
                  <a:lnTo>
                    <a:pt x="224" y="812"/>
                  </a:lnTo>
                  <a:lnTo>
                    <a:pt x="224" y="784"/>
                  </a:lnTo>
                  <a:lnTo>
                    <a:pt x="224" y="756"/>
                  </a:lnTo>
                  <a:lnTo>
                    <a:pt x="224" y="730"/>
                  </a:lnTo>
                  <a:lnTo>
                    <a:pt x="216" y="703"/>
                  </a:lnTo>
                  <a:lnTo>
                    <a:pt x="199" y="673"/>
                  </a:lnTo>
                  <a:lnTo>
                    <a:pt x="175" y="648"/>
                  </a:lnTo>
                  <a:lnTo>
                    <a:pt x="139" y="620"/>
                  </a:lnTo>
                  <a:lnTo>
                    <a:pt x="113" y="602"/>
                  </a:lnTo>
                  <a:lnTo>
                    <a:pt x="103" y="572"/>
                  </a:lnTo>
                  <a:lnTo>
                    <a:pt x="95" y="546"/>
                  </a:lnTo>
                  <a:lnTo>
                    <a:pt x="95" y="518"/>
                  </a:lnTo>
                  <a:lnTo>
                    <a:pt x="95" y="490"/>
                  </a:lnTo>
                  <a:lnTo>
                    <a:pt x="95" y="462"/>
                  </a:lnTo>
                  <a:lnTo>
                    <a:pt x="95" y="434"/>
                  </a:lnTo>
                  <a:lnTo>
                    <a:pt x="95" y="407"/>
                  </a:lnTo>
                  <a:lnTo>
                    <a:pt x="95" y="379"/>
                  </a:lnTo>
                  <a:lnTo>
                    <a:pt x="95" y="351"/>
                  </a:lnTo>
                  <a:lnTo>
                    <a:pt x="95" y="323"/>
                  </a:lnTo>
                  <a:lnTo>
                    <a:pt x="95" y="297"/>
                  </a:lnTo>
                  <a:lnTo>
                    <a:pt x="95" y="269"/>
                  </a:lnTo>
                  <a:lnTo>
                    <a:pt x="95" y="241"/>
                  </a:lnTo>
                  <a:lnTo>
                    <a:pt x="95" y="167"/>
                  </a:lnTo>
                  <a:lnTo>
                    <a:pt x="95" y="138"/>
                  </a:lnTo>
                  <a:lnTo>
                    <a:pt x="95" y="112"/>
                  </a:lnTo>
                  <a:lnTo>
                    <a:pt x="95" y="84"/>
                  </a:lnTo>
                  <a:lnTo>
                    <a:pt x="95" y="5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29" y="28"/>
                  </a:lnTo>
                  <a:lnTo>
                    <a:pt x="141" y="58"/>
                  </a:lnTo>
                  <a:lnTo>
                    <a:pt x="159" y="76"/>
                  </a:lnTo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2 w 1134"/>
                <a:gd name="T1" fmla="*/ 138 h 2255"/>
                <a:gd name="T2" fmla="*/ 260 w 1134"/>
                <a:gd name="T3" fmla="*/ 240 h 2255"/>
                <a:gd name="T4" fmla="*/ 408 w 1134"/>
                <a:gd name="T5" fmla="*/ 342 h 2255"/>
                <a:gd name="T6" fmla="*/ 520 w 1134"/>
                <a:gd name="T7" fmla="*/ 388 h 2255"/>
                <a:gd name="T8" fmla="*/ 693 w 1134"/>
                <a:gd name="T9" fmla="*/ 388 h 2255"/>
                <a:gd name="T10" fmla="*/ 805 w 1134"/>
                <a:gd name="T11" fmla="*/ 388 h 2255"/>
                <a:gd name="T12" fmla="*/ 891 w 1134"/>
                <a:gd name="T13" fmla="*/ 324 h 2255"/>
                <a:gd name="T14" fmla="*/ 987 w 1134"/>
                <a:gd name="T15" fmla="*/ 168 h 2255"/>
                <a:gd name="T16" fmla="*/ 1065 w 1134"/>
                <a:gd name="T17" fmla="*/ 56 h 2255"/>
                <a:gd name="T18" fmla="*/ 1133 w 1134"/>
                <a:gd name="T19" fmla="*/ 66 h 2255"/>
                <a:gd name="T20" fmla="*/ 1133 w 1134"/>
                <a:gd name="T21" fmla="*/ 186 h 2255"/>
                <a:gd name="T22" fmla="*/ 1133 w 1134"/>
                <a:gd name="T23" fmla="*/ 306 h 2255"/>
                <a:gd name="T24" fmla="*/ 1133 w 1134"/>
                <a:gd name="T25" fmla="*/ 416 h 2255"/>
                <a:gd name="T26" fmla="*/ 1133 w 1134"/>
                <a:gd name="T27" fmla="*/ 582 h 2255"/>
                <a:gd name="T28" fmla="*/ 1029 w 1134"/>
                <a:gd name="T29" fmla="*/ 665 h 2255"/>
                <a:gd name="T30" fmla="*/ 969 w 1134"/>
                <a:gd name="T31" fmla="*/ 767 h 2255"/>
                <a:gd name="T32" fmla="*/ 961 w 1134"/>
                <a:gd name="T33" fmla="*/ 877 h 2255"/>
                <a:gd name="T34" fmla="*/ 961 w 1134"/>
                <a:gd name="T35" fmla="*/ 987 h 2255"/>
                <a:gd name="T36" fmla="*/ 961 w 1134"/>
                <a:gd name="T37" fmla="*/ 1099 h 2255"/>
                <a:gd name="T38" fmla="*/ 961 w 1134"/>
                <a:gd name="T39" fmla="*/ 1211 h 2255"/>
                <a:gd name="T40" fmla="*/ 961 w 1134"/>
                <a:gd name="T41" fmla="*/ 1339 h 2255"/>
                <a:gd name="T42" fmla="*/ 961 w 1134"/>
                <a:gd name="T43" fmla="*/ 1451 h 2255"/>
                <a:gd name="T44" fmla="*/ 995 w 1134"/>
                <a:gd name="T45" fmla="*/ 1607 h 2255"/>
                <a:gd name="T46" fmla="*/ 1021 w 1134"/>
                <a:gd name="T47" fmla="*/ 1719 h 2255"/>
                <a:gd name="T48" fmla="*/ 1029 w 1134"/>
                <a:gd name="T49" fmla="*/ 1838 h 2255"/>
                <a:gd name="T50" fmla="*/ 1029 w 1134"/>
                <a:gd name="T51" fmla="*/ 1966 h 2255"/>
                <a:gd name="T52" fmla="*/ 1029 w 1134"/>
                <a:gd name="T53" fmla="*/ 2078 h 2255"/>
                <a:gd name="T54" fmla="*/ 1029 w 1134"/>
                <a:gd name="T55" fmla="*/ 2188 h 2255"/>
                <a:gd name="T56" fmla="*/ 935 w 1134"/>
                <a:gd name="T57" fmla="*/ 2254 h 2255"/>
                <a:gd name="T58" fmla="*/ 813 w 1134"/>
                <a:gd name="T59" fmla="*/ 2246 h 2255"/>
                <a:gd name="T60" fmla="*/ 729 w 1134"/>
                <a:gd name="T61" fmla="*/ 2240 h 2255"/>
                <a:gd name="T62" fmla="*/ 518 w 1134"/>
                <a:gd name="T63" fmla="*/ 2248 h 2255"/>
                <a:gd name="T64" fmla="*/ 372 w 1134"/>
                <a:gd name="T65" fmla="*/ 2226 h 2255"/>
                <a:gd name="T66" fmla="*/ 184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2 h 2255"/>
                <a:gd name="T74" fmla="*/ 70 w 1134"/>
                <a:gd name="T75" fmla="*/ 1922 h 2255"/>
                <a:gd name="T76" fmla="*/ 96 w 1134"/>
                <a:gd name="T77" fmla="*/ 1754 h 2255"/>
                <a:gd name="T78" fmla="*/ 114 w 1134"/>
                <a:gd name="T79" fmla="*/ 1645 h 2255"/>
                <a:gd name="T80" fmla="*/ 140 w 1134"/>
                <a:gd name="T81" fmla="*/ 1533 h 2255"/>
                <a:gd name="T82" fmla="*/ 156 w 1134"/>
                <a:gd name="T83" fmla="*/ 1423 h 2255"/>
                <a:gd name="T84" fmla="*/ 182 w 1134"/>
                <a:gd name="T85" fmla="*/ 1293 h 2255"/>
                <a:gd name="T86" fmla="*/ 208 w 1134"/>
                <a:gd name="T87" fmla="*/ 1081 h 2255"/>
                <a:gd name="T88" fmla="*/ 226 w 1134"/>
                <a:gd name="T89" fmla="*/ 867 h 2255"/>
                <a:gd name="T90" fmla="*/ 226 w 1134"/>
                <a:gd name="T91" fmla="*/ 757 h 2255"/>
                <a:gd name="T92" fmla="*/ 174 w 1134"/>
                <a:gd name="T93" fmla="*/ 648 h 2255"/>
                <a:gd name="T94" fmla="*/ 96 w 1134"/>
                <a:gd name="T95" fmla="*/ 546 h 2255"/>
                <a:gd name="T96" fmla="*/ 96 w 1134"/>
                <a:gd name="T97" fmla="*/ 434 h 2255"/>
                <a:gd name="T98" fmla="*/ 96 w 1134"/>
                <a:gd name="T99" fmla="*/ 324 h 2255"/>
                <a:gd name="T100" fmla="*/ 96 w 1134"/>
                <a:gd name="T101" fmla="*/ 168 h 2255"/>
                <a:gd name="T102" fmla="*/ 96 w 1134"/>
                <a:gd name="T103" fmla="*/ 56 h 2255"/>
                <a:gd name="T104" fmla="*/ 130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8" y="76"/>
                  </a:moveTo>
                  <a:lnTo>
                    <a:pt x="168" y="104"/>
                  </a:lnTo>
                  <a:lnTo>
                    <a:pt x="174" y="112"/>
                  </a:lnTo>
                  <a:lnTo>
                    <a:pt x="182" y="138"/>
                  </a:lnTo>
                  <a:lnTo>
                    <a:pt x="200" y="168"/>
                  </a:lnTo>
                  <a:lnTo>
                    <a:pt x="208" y="194"/>
                  </a:lnTo>
                  <a:lnTo>
                    <a:pt x="234" y="212"/>
                  </a:lnTo>
                  <a:lnTo>
                    <a:pt x="260" y="240"/>
                  </a:lnTo>
                  <a:lnTo>
                    <a:pt x="348" y="268"/>
                  </a:lnTo>
                  <a:lnTo>
                    <a:pt x="372" y="296"/>
                  </a:lnTo>
                  <a:lnTo>
                    <a:pt x="382" y="324"/>
                  </a:lnTo>
                  <a:lnTo>
                    <a:pt x="408" y="342"/>
                  </a:lnTo>
                  <a:lnTo>
                    <a:pt x="434" y="360"/>
                  </a:lnTo>
                  <a:lnTo>
                    <a:pt x="460" y="380"/>
                  </a:lnTo>
                  <a:lnTo>
                    <a:pt x="486" y="388"/>
                  </a:lnTo>
                  <a:lnTo>
                    <a:pt x="520" y="388"/>
                  </a:lnTo>
                  <a:lnTo>
                    <a:pt x="572" y="388"/>
                  </a:lnTo>
                  <a:lnTo>
                    <a:pt x="642" y="388"/>
                  </a:lnTo>
                  <a:lnTo>
                    <a:pt x="665" y="388"/>
                  </a:lnTo>
                  <a:lnTo>
                    <a:pt x="693" y="388"/>
                  </a:lnTo>
                  <a:lnTo>
                    <a:pt x="717" y="388"/>
                  </a:lnTo>
                  <a:lnTo>
                    <a:pt x="753" y="388"/>
                  </a:lnTo>
                  <a:lnTo>
                    <a:pt x="779" y="388"/>
                  </a:lnTo>
                  <a:lnTo>
                    <a:pt x="805" y="388"/>
                  </a:lnTo>
                  <a:lnTo>
                    <a:pt x="831" y="388"/>
                  </a:lnTo>
                  <a:lnTo>
                    <a:pt x="857" y="370"/>
                  </a:lnTo>
                  <a:lnTo>
                    <a:pt x="883" y="352"/>
                  </a:lnTo>
                  <a:lnTo>
                    <a:pt x="891" y="324"/>
                  </a:lnTo>
                  <a:lnTo>
                    <a:pt x="917" y="288"/>
                  </a:lnTo>
                  <a:lnTo>
                    <a:pt x="943" y="258"/>
                  </a:lnTo>
                  <a:lnTo>
                    <a:pt x="961" y="186"/>
                  </a:lnTo>
                  <a:lnTo>
                    <a:pt x="987" y="168"/>
                  </a:lnTo>
                  <a:lnTo>
                    <a:pt x="995" y="138"/>
                  </a:lnTo>
                  <a:lnTo>
                    <a:pt x="1021" y="120"/>
                  </a:lnTo>
                  <a:lnTo>
                    <a:pt x="1039" y="84"/>
                  </a:lnTo>
                  <a:lnTo>
                    <a:pt x="1065" y="56"/>
                  </a:lnTo>
                  <a:lnTo>
                    <a:pt x="1091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8"/>
                  </a:lnTo>
                  <a:lnTo>
                    <a:pt x="1133" y="186"/>
                  </a:lnTo>
                  <a:lnTo>
                    <a:pt x="1133" y="222"/>
                  </a:lnTo>
                  <a:lnTo>
                    <a:pt x="1133" y="250"/>
                  </a:lnTo>
                  <a:lnTo>
                    <a:pt x="1133" y="278"/>
                  </a:lnTo>
                  <a:lnTo>
                    <a:pt x="1133" y="306"/>
                  </a:lnTo>
                  <a:lnTo>
                    <a:pt x="1133" y="332"/>
                  </a:lnTo>
                  <a:lnTo>
                    <a:pt x="1133" y="360"/>
                  </a:lnTo>
                  <a:lnTo>
                    <a:pt x="1133" y="388"/>
                  </a:lnTo>
                  <a:lnTo>
                    <a:pt x="1133" y="416"/>
                  </a:lnTo>
                  <a:lnTo>
                    <a:pt x="1133" y="444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5" y="638"/>
                  </a:lnTo>
                  <a:lnTo>
                    <a:pt x="1029" y="665"/>
                  </a:lnTo>
                  <a:lnTo>
                    <a:pt x="1003" y="683"/>
                  </a:lnTo>
                  <a:lnTo>
                    <a:pt x="995" y="711"/>
                  </a:lnTo>
                  <a:lnTo>
                    <a:pt x="977" y="739"/>
                  </a:lnTo>
                  <a:lnTo>
                    <a:pt x="969" y="767"/>
                  </a:lnTo>
                  <a:lnTo>
                    <a:pt x="969" y="793"/>
                  </a:lnTo>
                  <a:lnTo>
                    <a:pt x="961" y="821"/>
                  </a:lnTo>
                  <a:lnTo>
                    <a:pt x="961" y="849"/>
                  </a:lnTo>
                  <a:lnTo>
                    <a:pt x="961" y="877"/>
                  </a:lnTo>
                  <a:lnTo>
                    <a:pt x="961" y="905"/>
                  </a:lnTo>
                  <a:lnTo>
                    <a:pt x="961" y="933"/>
                  </a:lnTo>
                  <a:lnTo>
                    <a:pt x="961" y="961"/>
                  </a:lnTo>
                  <a:lnTo>
                    <a:pt x="961" y="987"/>
                  </a:lnTo>
                  <a:lnTo>
                    <a:pt x="961" y="1015"/>
                  </a:lnTo>
                  <a:lnTo>
                    <a:pt x="961" y="1043"/>
                  </a:lnTo>
                  <a:lnTo>
                    <a:pt x="961" y="1071"/>
                  </a:lnTo>
                  <a:lnTo>
                    <a:pt x="961" y="1099"/>
                  </a:lnTo>
                  <a:lnTo>
                    <a:pt x="961" y="1127"/>
                  </a:lnTo>
                  <a:lnTo>
                    <a:pt x="961" y="1155"/>
                  </a:lnTo>
                  <a:lnTo>
                    <a:pt x="961" y="1183"/>
                  </a:lnTo>
                  <a:lnTo>
                    <a:pt x="961" y="1211"/>
                  </a:lnTo>
                  <a:lnTo>
                    <a:pt x="961" y="1247"/>
                  </a:lnTo>
                  <a:lnTo>
                    <a:pt x="961" y="1285"/>
                  </a:lnTo>
                  <a:lnTo>
                    <a:pt x="961" y="1313"/>
                  </a:lnTo>
                  <a:lnTo>
                    <a:pt x="961" y="1339"/>
                  </a:lnTo>
                  <a:lnTo>
                    <a:pt x="961" y="1367"/>
                  </a:lnTo>
                  <a:lnTo>
                    <a:pt x="961" y="1395"/>
                  </a:lnTo>
                  <a:lnTo>
                    <a:pt x="961" y="1423"/>
                  </a:lnTo>
                  <a:lnTo>
                    <a:pt x="961" y="1451"/>
                  </a:lnTo>
                  <a:lnTo>
                    <a:pt x="961" y="1479"/>
                  </a:lnTo>
                  <a:lnTo>
                    <a:pt x="987" y="1553"/>
                  </a:lnTo>
                  <a:lnTo>
                    <a:pt x="987" y="1581"/>
                  </a:lnTo>
                  <a:lnTo>
                    <a:pt x="995" y="1607"/>
                  </a:lnTo>
                  <a:lnTo>
                    <a:pt x="995" y="1635"/>
                  </a:lnTo>
                  <a:lnTo>
                    <a:pt x="1013" y="1663"/>
                  </a:lnTo>
                  <a:lnTo>
                    <a:pt x="1013" y="1691"/>
                  </a:lnTo>
                  <a:lnTo>
                    <a:pt x="1021" y="1719"/>
                  </a:lnTo>
                  <a:lnTo>
                    <a:pt x="1021" y="1746"/>
                  </a:lnTo>
                  <a:lnTo>
                    <a:pt x="1021" y="1774"/>
                  </a:lnTo>
                  <a:lnTo>
                    <a:pt x="1021" y="1802"/>
                  </a:lnTo>
                  <a:lnTo>
                    <a:pt x="1029" y="1838"/>
                  </a:lnTo>
                  <a:lnTo>
                    <a:pt x="1029" y="1874"/>
                  </a:lnTo>
                  <a:lnTo>
                    <a:pt x="1029" y="1912"/>
                  </a:lnTo>
                  <a:lnTo>
                    <a:pt x="1029" y="1940"/>
                  </a:lnTo>
                  <a:lnTo>
                    <a:pt x="1029" y="1966"/>
                  </a:lnTo>
                  <a:lnTo>
                    <a:pt x="1029" y="1996"/>
                  </a:lnTo>
                  <a:lnTo>
                    <a:pt x="1029" y="2022"/>
                  </a:lnTo>
                  <a:lnTo>
                    <a:pt x="1029" y="2050"/>
                  </a:lnTo>
                  <a:lnTo>
                    <a:pt x="1029" y="2078"/>
                  </a:lnTo>
                  <a:lnTo>
                    <a:pt x="1029" y="2106"/>
                  </a:lnTo>
                  <a:lnTo>
                    <a:pt x="1029" y="2134"/>
                  </a:lnTo>
                  <a:lnTo>
                    <a:pt x="1029" y="2160"/>
                  </a:lnTo>
                  <a:lnTo>
                    <a:pt x="1029" y="2188"/>
                  </a:lnTo>
                  <a:lnTo>
                    <a:pt x="1037" y="2248"/>
                  </a:lnTo>
                  <a:lnTo>
                    <a:pt x="987" y="2244"/>
                  </a:lnTo>
                  <a:lnTo>
                    <a:pt x="961" y="2254"/>
                  </a:lnTo>
                  <a:lnTo>
                    <a:pt x="935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7" y="2238"/>
                  </a:lnTo>
                  <a:lnTo>
                    <a:pt x="773" y="2244"/>
                  </a:lnTo>
                  <a:lnTo>
                    <a:pt x="773" y="2236"/>
                  </a:lnTo>
                  <a:lnTo>
                    <a:pt x="729" y="2240"/>
                  </a:lnTo>
                  <a:lnTo>
                    <a:pt x="667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8" y="2248"/>
                  </a:lnTo>
                  <a:lnTo>
                    <a:pt x="472" y="2246"/>
                  </a:lnTo>
                  <a:lnTo>
                    <a:pt x="436" y="2232"/>
                  </a:lnTo>
                  <a:lnTo>
                    <a:pt x="392" y="2232"/>
                  </a:lnTo>
                  <a:lnTo>
                    <a:pt x="372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8" y="2228"/>
                  </a:lnTo>
                  <a:lnTo>
                    <a:pt x="184" y="2218"/>
                  </a:lnTo>
                  <a:lnTo>
                    <a:pt x="148" y="2224"/>
                  </a:lnTo>
                  <a:lnTo>
                    <a:pt x="114" y="2216"/>
                  </a:lnTo>
                  <a:lnTo>
                    <a:pt x="86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6"/>
                  </a:lnTo>
                  <a:lnTo>
                    <a:pt x="18" y="2060"/>
                  </a:lnTo>
                  <a:lnTo>
                    <a:pt x="28" y="2032"/>
                  </a:lnTo>
                  <a:lnTo>
                    <a:pt x="36" y="2004"/>
                  </a:lnTo>
                  <a:lnTo>
                    <a:pt x="44" y="1976"/>
                  </a:lnTo>
                  <a:lnTo>
                    <a:pt x="52" y="1948"/>
                  </a:lnTo>
                  <a:lnTo>
                    <a:pt x="70" y="1922"/>
                  </a:lnTo>
                  <a:lnTo>
                    <a:pt x="70" y="1894"/>
                  </a:lnTo>
                  <a:lnTo>
                    <a:pt x="80" y="1866"/>
                  </a:lnTo>
                  <a:lnTo>
                    <a:pt x="86" y="1792"/>
                  </a:lnTo>
                  <a:lnTo>
                    <a:pt x="96" y="1754"/>
                  </a:lnTo>
                  <a:lnTo>
                    <a:pt x="104" y="1727"/>
                  </a:lnTo>
                  <a:lnTo>
                    <a:pt x="104" y="1701"/>
                  </a:lnTo>
                  <a:lnTo>
                    <a:pt x="114" y="1673"/>
                  </a:lnTo>
                  <a:lnTo>
                    <a:pt x="114" y="1645"/>
                  </a:lnTo>
                  <a:lnTo>
                    <a:pt x="114" y="1617"/>
                  </a:lnTo>
                  <a:lnTo>
                    <a:pt x="122" y="1589"/>
                  </a:lnTo>
                  <a:lnTo>
                    <a:pt x="130" y="1563"/>
                  </a:lnTo>
                  <a:lnTo>
                    <a:pt x="140" y="1533"/>
                  </a:lnTo>
                  <a:lnTo>
                    <a:pt x="148" y="1507"/>
                  </a:lnTo>
                  <a:lnTo>
                    <a:pt x="148" y="1479"/>
                  </a:lnTo>
                  <a:lnTo>
                    <a:pt x="156" y="1451"/>
                  </a:lnTo>
                  <a:lnTo>
                    <a:pt x="156" y="1423"/>
                  </a:lnTo>
                  <a:lnTo>
                    <a:pt x="174" y="1395"/>
                  </a:lnTo>
                  <a:lnTo>
                    <a:pt x="174" y="1367"/>
                  </a:lnTo>
                  <a:lnTo>
                    <a:pt x="182" y="1331"/>
                  </a:lnTo>
                  <a:lnTo>
                    <a:pt x="182" y="1293"/>
                  </a:lnTo>
                  <a:lnTo>
                    <a:pt x="192" y="1257"/>
                  </a:lnTo>
                  <a:lnTo>
                    <a:pt x="200" y="1193"/>
                  </a:lnTo>
                  <a:lnTo>
                    <a:pt x="208" y="1137"/>
                  </a:lnTo>
                  <a:lnTo>
                    <a:pt x="208" y="1081"/>
                  </a:lnTo>
                  <a:lnTo>
                    <a:pt x="218" y="1025"/>
                  </a:lnTo>
                  <a:lnTo>
                    <a:pt x="218" y="969"/>
                  </a:lnTo>
                  <a:lnTo>
                    <a:pt x="218" y="895"/>
                  </a:lnTo>
                  <a:lnTo>
                    <a:pt x="226" y="867"/>
                  </a:lnTo>
                  <a:lnTo>
                    <a:pt x="226" y="841"/>
                  </a:lnTo>
                  <a:lnTo>
                    <a:pt x="226" y="813"/>
                  </a:lnTo>
                  <a:lnTo>
                    <a:pt x="226" y="785"/>
                  </a:lnTo>
                  <a:lnTo>
                    <a:pt x="226" y="757"/>
                  </a:lnTo>
                  <a:lnTo>
                    <a:pt x="226" y="729"/>
                  </a:lnTo>
                  <a:lnTo>
                    <a:pt x="218" y="701"/>
                  </a:lnTo>
                  <a:lnTo>
                    <a:pt x="200" y="673"/>
                  </a:lnTo>
                  <a:lnTo>
                    <a:pt x="174" y="648"/>
                  </a:lnTo>
                  <a:lnTo>
                    <a:pt x="140" y="620"/>
                  </a:lnTo>
                  <a:lnTo>
                    <a:pt x="114" y="602"/>
                  </a:lnTo>
                  <a:lnTo>
                    <a:pt x="104" y="572"/>
                  </a:lnTo>
                  <a:lnTo>
                    <a:pt x="96" y="546"/>
                  </a:lnTo>
                  <a:lnTo>
                    <a:pt x="96" y="518"/>
                  </a:lnTo>
                  <a:lnTo>
                    <a:pt x="96" y="490"/>
                  </a:lnTo>
                  <a:lnTo>
                    <a:pt x="96" y="462"/>
                  </a:lnTo>
                  <a:lnTo>
                    <a:pt x="96" y="434"/>
                  </a:lnTo>
                  <a:lnTo>
                    <a:pt x="96" y="408"/>
                  </a:lnTo>
                  <a:lnTo>
                    <a:pt x="96" y="380"/>
                  </a:lnTo>
                  <a:lnTo>
                    <a:pt x="96" y="352"/>
                  </a:lnTo>
                  <a:lnTo>
                    <a:pt x="96" y="324"/>
                  </a:lnTo>
                  <a:lnTo>
                    <a:pt x="96" y="296"/>
                  </a:lnTo>
                  <a:lnTo>
                    <a:pt x="96" y="268"/>
                  </a:lnTo>
                  <a:lnTo>
                    <a:pt x="96" y="240"/>
                  </a:lnTo>
                  <a:lnTo>
                    <a:pt x="96" y="168"/>
                  </a:lnTo>
                  <a:lnTo>
                    <a:pt x="96" y="138"/>
                  </a:lnTo>
                  <a:lnTo>
                    <a:pt x="96" y="112"/>
                  </a:lnTo>
                  <a:lnTo>
                    <a:pt x="96" y="84"/>
                  </a:lnTo>
                  <a:lnTo>
                    <a:pt x="96" y="56"/>
                  </a:lnTo>
                  <a:lnTo>
                    <a:pt x="96" y="28"/>
                  </a:lnTo>
                  <a:lnTo>
                    <a:pt x="104" y="0"/>
                  </a:lnTo>
                  <a:lnTo>
                    <a:pt x="122" y="8"/>
                  </a:lnTo>
                  <a:lnTo>
                    <a:pt x="130" y="28"/>
                  </a:lnTo>
                  <a:lnTo>
                    <a:pt x="142" y="58"/>
                  </a:lnTo>
                  <a:lnTo>
                    <a:pt x="158" y="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4222750" y="1689100"/>
              <a:ext cx="592138" cy="692150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4457700" y="1600200"/>
              <a:ext cx="122238" cy="136525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4149725" y="1736725"/>
              <a:ext cx="714375" cy="233363"/>
              <a:chOff x="2614" y="1094"/>
              <a:chExt cx="450" cy="147"/>
            </a:xfrm>
          </p:grpSpPr>
          <p:sp>
            <p:nvSpPr>
              <p:cNvPr id="32" name="Freeform 26" descr="Zig zag"/>
              <p:cNvSpPr>
                <a:spLocks/>
              </p:cNvSpPr>
              <p:nvPr/>
            </p:nvSpPr>
            <p:spPr bwMode="auto">
              <a:xfrm>
                <a:off x="2614" y="1094"/>
                <a:ext cx="225" cy="147"/>
              </a:xfrm>
              <a:custGeom>
                <a:avLst/>
                <a:gdLst>
                  <a:gd name="T0" fmla="*/ 208 w 225"/>
                  <a:gd name="T1" fmla="*/ 0 h 147"/>
                  <a:gd name="T2" fmla="*/ 182 w 225"/>
                  <a:gd name="T3" fmla="*/ 0 h 147"/>
                  <a:gd name="T4" fmla="*/ 156 w 225"/>
                  <a:gd name="T5" fmla="*/ 0 h 147"/>
                  <a:gd name="T6" fmla="*/ 130 w 225"/>
                  <a:gd name="T7" fmla="*/ 10 h 147"/>
                  <a:gd name="T8" fmla="*/ 104 w 225"/>
                  <a:gd name="T9" fmla="*/ 18 h 147"/>
                  <a:gd name="T10" fmla="*/ 78 w 225"/>
                  <a:gd name="T11" fmla="*/ 38 h 147"/>
                  <a:gd name="T12" fmla="*/ 60 w 225"/>
                  <a:gd name="T13" fmla="*/ 64 h 147"/>
                  <a:gd name="T14" fmla="*/ 34 w 225"/>
                  <a:gd name="T15" fmla="*/ 74 h 147"/>
                  <a:gd name="T16" fmla="*/ 8 w 225"/>
                  <a:gd name="T17" fmla="*/ 74 h 147"/>
                  <a:gd name="T18" fmla="*/ 0 w 225"/>
                  <a:gd name="T19" fmla="*/ 100 h 147"/>
                  <a:gd name="T20" fmla="*/ 16 w 225"/>
                  <a:gd name="T21" fmla="*/ 128 h 147"/>
                  <a:gd name="T22" fmla="*/ 42 w 225"/>
                  <a:gd name="T23" fmla="*/ 146 h 147"/>
                  <a:gd name="T24" fmla="*/ 68 w 225"/>
                  <a:gd name="T25" fmla="*/ 146 h 147"/>
                  <a:gd name="T26" fmla="*/ 94 w 225"/>
                  <a:gd name="T27" fmla="*/ 146 h 147"/>
                  <a:gd name="T28" fmla="*/ 120 w 225"/>
                  <a:gd name="T29" fmla="*/ 146 h 147"/>
                  <a:gd name="T30" fmla="*/ 146 w 225"/>
                  <a:gd name="T31" fmla="*/ 138 h 147"/>
                  <a:gd name="T32" fmla="*/ 156 w 225"/>
                  <a:gd name="T33" fmla="*/ 110 h 147"/>
                  <a:gd name="T34" fmla="*/ 164 w 225"/>
                  <a:gd name="T35" fmla="*/ 82 h 147"/>
                  <a:gd name="T36" fmla="*/ 172 w 225"/>
                  <a:gd name="T37" fmla="*/ 56 h 147"/>
                  <a:gd name="T38" fmla="*/ 198 w 225"/>
                  <a:gd name="T39" fmla="*/ 38 h 147"/>
                  <a:gd name="T40" fmla="*/ 224 w 225"/>
                  <a:gd name="T41" fmla="*/ 18 h 147"/>
                  <a:gd name="T42" fmla="*/ 208 w 225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" h="147">
                    <a:moveTo>
                      <a:pt x="208" y="0"/>
                    </a:moveTo>
                    <a:lnTo>
                      <a:pt x="182" y="0"/>
                    </a:lnTo>
                    <a:lnTo>
                      <a:pt x="156" y="0"/>
                    </a:lnTo>
                    <a:lnTo>
                      <a:pt x="130" y="10"/>
                    </a:lnTo>
                    <a:lnTo>
                      <a:pt x="104" y="18"/>
                    </a:lnTo>
                    <a:lnTo>
                      <a:pt x="78" y="38"/>
                    </a:lnTo>
                    <a:lnTo>
                      <a:pt x="60" y="64"/>
                    </a:lnTo>
                    <a:lnTo>
                      <a:pt x="34" y="74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16" y="128"/>
                    </a:lnTo>
                    <a:lnTo>
                      <a:pt x="42" y="146"/>
                    </a:lnTo>
                    <a:lnTo>
                      <a:pt x="68" y="146"/>
                    </a:lnTo>
                    <a:lnTo>
                      <a:pt x="94" y="146"/>
                    </a:lnTo>
                    <a:lnTo>
                      <a:pt x="120" y="146"/>
                    </a:lnTo>
                    <a:lnTo>
                      <a:pt x="146" y="138"/>
                    </a:lnTo>
                    <a:lnTo>
                      <a:pt x="156" y="110"/>
                    </a:lnTo>
                    <a:lnTo>
                      <a:pt x="164" y="82"/>
                    </a:lnTo>
                    <a:lnTo>
                      <a:pt x="172" y="56"/>
                    </a:lnTo>
                    <a:lnTo>
                      <a:pt x="198" y="38"/>
                    </a:lnTo>
                    <a:lnTo>
                      <a:pt x="224" y="18"/>
                    </a:lnTo>
                    <a:lnTo>
                      <a:pt x="20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7" descr="Zig zag"/>
              <p:cNvSpPr>
                <a:spLocks/>
              </p:cNvSpPr>
              <p:nvPr/>
            </p:nvSpPr>
            <p:spPr bwMode="auto">
              <a:xfrm>
                <a:off x="2838" y="1094"/>
                <a:ext cx="226" cy="147"/>
              </a:xfrm>
              <a:custGeom>
                <a:avLst/>
                <a:gdLst>
                  <a:gd name="T0" fmla="*/ 18 w 226"/>
                  <a:gd name="T1" fmla="*/ 0 h 147"/>
                  <a:gd name="T2" fmla="*/ 43 w 226"/>
                  <a:gd name="T3" fmla="*/ 0 h 147"/>
                  <a:gd name="T4" fmla="*/ 69 w 226"/>
                  <a:gd name="T5" fmla="*/ 0 h 147"/>
                  <a:gd name="T6" fmla="*/ 95 w 226"/>
                  <a:gd name="T7" fmla="*/ 10 h 147"/>
                  <a:gd name="T8" fmla="*/ 121 w 226"/>
                  <a:gd name="T9" fmla="*/ 18 h 147"/>
                  <a:gd name="T10" fmla="*/ 147 w 226"/>
                  <a:gd name="T11" fmla="*/ 38 h 147"/>
                  <a:gd name="T12" fmla="*/ 163 w 226"/>
                  <a:gd name="T13" fmla="*/ 64 h 147"/>
                  <a:gd name="T14" fmla="*/ 189 w 226"/>
                  <a:gd name="T15" fmla="*/ 74 h 147"/>
                  <a:gd name="T16" fmla="*/ 215 w 226"/>
                  <a:gd name="T17" fmla="*/ 74 h 147"/>
                  <a:gd name="T18" fmla="*/ 225 w 226"/>
                  <a:gd name="T19" fmla="*/ 100 h 147"/>
                  <a:gd name="T20" fmla="*/ 207 w 226"/>
                  <a:gd name="T21" fmla="*/ 128 h 147"/>
                  <a:gd name="T22" fmla="*/ 181 w 226"/>
                  <a:gd name="T23" fmla="*/ 146 h 147"/>
                  <a:gd name="T24" fmla="*/ 155 w 226"/>
                  <a:gd name="T25" fmla="*/ 146 h 147"/>
                  <a:gd name="T26" fmla="*/ 129 w 226"/>
                  <a:gd name="T27" fmla="*/ 146 h 147"/>
                  <a:gd name="T28" fmla="*/ 103 w 226"/>
                  <a:gd name="T29" fmla="*/ 146 h 147"/>
                  <a:gd name="T30" fmla="*/ 77 w 226"/>
                  <a:gd name="T31" fmla="*/ 138 h 147"/>
                  <a:gd name="T32" fmla="*/ 69 w 226"/>
                  <a:gd name="T33" fmla="*/ 110 h 147"/>
                  <a:gd name="T34" fmla="*/ 61 w 226"/>
                  <a:gd name="T35" fmla="*/ 82 h 147"/>
                  <a:gd name="T36" fmla="*/ 51 w 226"/>
                  <a:gd name="T37" fmla="*/ 56 h 147"/>
                  <a:gd name="T38" fmla="*/ 26 w 226"/>
                  <a:gd name="T39" fmla="*/ 38 h 147"/>
                  <a:gd name="T40" fmla="*/ 0 w 226"/>
                  <a:gd name="T41" fmla="*/ 18 h 147"/>
                  <a:gd name="T42" fmla="*/ 18 w 226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47">
                    <a:moveTo>
                      <a:pt x="18" y="0"/>
                    </a:moveTo>
                    <a:lnTo>
                      <a:pt x="43" y="0"/>
                    </a:lnTo>
                    <a:lnTo>
                      <a:pt x="69" y="0"/>
                    </a:lnTo>
                    <a:lnTo>
                      <a:pt x="95" y="10"/>
                    </a:lnTo>
                    <a:lnTo>
                      <a:pt x="121" y="18"/>
                    </a:lnTo>
                    <a:lnTo>
                      <a:pt x="147" y="38"/>
                    </a:lnTo>
                    <a:lnTo>
                      <a:pt x="163" y="64"/>
                    </a:lnTo>
                    <a:lnTo>
                      <a:pt x="189" y="74"/>
                    </a:lnTo>
                    <a:lnTo>
                      <a:pt x="215" y="74"/>
                    </a:lnTo>
                    <a:lnTo>
                      <a:pt x="225" y="100"/>
                    </a:lnTo>
                    <a:lnTo>
                      <a:pt x="207" y="128"/>
                    </a:lnTo>
                    <a:lnTo>
                      <a:pt x="181" y="146"/>
                    </a:lnTo>
                    <a:lnTo>
                      <a:pt x="155" y="146"/>
                    </a:lnTo>
                    <a:lnTo>
                      <a:pt x="129" y="146"/>
                    </a:lnTo>
                    <a:lnTo>
                      <a:pt x="103" y="146"/>
                    </a:lnTo>
                    <a:lnTo>
                      <a:pt x="77" y="138"/>
                    </a:lnTo>
                    <a:lnTo>
                      <a:pt x="69" y="110"/>
                    </a:lnTo>
                    <a:lnTo>
                      <a:pt x="61" y="82"/>
                    </a:lnTo>
                    <a:lnTo>
                      <a:pt x="51" y="56"/>
                    </a:lnTo>
                    <a:lnTo>
                      <a:pt x="26" y="38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28" descr="Zig zag"/>
            <p:cNvSpPr>
              <a:spLocks/>
            </p:cNvSpPr>
            <p:nvPr/>
          </p:nvSpPr>
          <p:spPr bwMode="auto">
            <a:xfrm>
              <a:off x="4149725" y="1793875"/>
              <a:ext cx="714375" cy="911225"/>
            </a:xfrm>
            <a:custGeom>
              <a:avLst/>
              <a:gdLst>
                <a:gd name="T0" fmla="*/ 26 w 450"/>
                <a:gd name="T1" fmla="*/ 74 h 574"/>
                <a:gd name="T2" fmla="*/ 26 w 450"/>
                <a:gd name="T3" fmla="*/ 102 h 574"/>
                <a:gd name="T4" fmla="*/ 26 w 450"/>
                <a:gd name="T5" fmla="*/ 130 h 574"/>
                <a:gd name="T6" fmla="*/ 18 w 450"/>
                <a:gd name="T7" fmla="*/ 158 h 574"/>
                <a:gd name="T8" fmla="*/ 10 w 450"/>
                <a:gd name="T9" fmla="*/ 186 h 574"/>
                <a:gd name="T10" fmla="*/ 0 w 450"/>
                <a:gd name="T11" fmla="*/ 214 h 574"/>
                <a:gd name="T12" fmla="*/ 0 w 450"/>
                <a:gd name="T13" fmla="*/ 242 h 574"/>
                <a:gd name="T14" fmla="*/ 0 w 450"/>
                <a:gd name="T15" fmla="*/ 268 h 574"/>
                <a:gd name="T16" fmla="*/ 0 w 450"/>
                <a:gd name="T17" fmla="*/ 296 h 574"/>
                <a:gd name="T18" fmla="*/ 0 w 450"/>
                <a:gd name="T19" fmla="*/ 324 h 574"/>
                <a:gd name="T20" fmla="*/ 0 w 450"/>
                <a:gd name="T21" fmla="*/ 352 h 574"/>
                <a:gd name="T22" fmla="*/ 10 w 450"/>
                <a:gd name="T23" fmla="*/ 380 h 574"/>
                <a:gd name="T24" fmla="*/ 36 w 450"/>
                <a:gd name="T25" fmla="*/ 408 h 574"/>
                <a:gd name="T26" fmla="*/ 44 w 450"/>
                <a:gd name="T27" fmla="*/ 436 h 574"/>
                <a:gd name="T28" fmla="*/ 70 w 450"/>
                <a:gd name="T29" fmla="*/ 444 h 574"/>
                <a:gd name="T30" fmla="*/ 96 w 450"/>
                <a:gd name="T31" fmla="*/ 464 h 574"/>
                <a:gd name="T32" fmla="*/ 122 w 450"/>
                <a:gd name="T33" fmla="*/ 472 h 574"/>
                <a:gd name="T34" fmla="*/ 148 w 450"/>
                <a:gd name="T35" fmla="*/ 482 h 574"/>
                <a:gd name="T36" fmla="*/ 174 w 450"/>
                <a:gd name="T37" fmla="*/ 491 h 574"/>
                <a:gd name="T38" fmla="*/ 190 w 450"/>
                <a:gd name="T39" fmla="*/ 517 h 574"/>
                <a:gd name="T40" fmla="*/ 208 w 450"/>
                <a:gd name="T41" fmla="*/ 545 h 574"/>
                <a:gd name="T42" fmla="*/ 216 w 450"/>
                <a:gd name="T43" fmla="*/ 573 h 574"/>
                <a:gd name="T44" fmla="*/ 242 w 450"/>
                <a:gd name="T45" fmla="*/ 573 h 574"/>
                <a:gd name="T46" fmla="*/ 260 w 450"/>
                <a:gd name="T47" fmla="*/ 545 h 574"/>
                <a:gd name="T48" fmla="*/ 285 w 450"/>
                <a:gd name="T49" fmla="*/ 517 h 574"/>
                <a:gd name="T50" fmla="*/ 311 w 450"/>
                <a:gd name="T51" fmla="*/ 499 h 574"/>
                <a:gd name="T52" fmla="*/ 345 w 450"/>
                <a:gd name="T53" fmla="*/ 482 h 574"/>
                <a:gd name="T54" fmla="*/ 371 w 450"/>
                <a:gd name="T55" fmla="*/ 472 h 574"/>
                <a:gd name="T56" fmla="*/ 397 w 450"/>
                <a:gd name="T57" fmla="*/ 454 h 574"/>
                <a:gd name="T58" fmla="*/ 415 w 450"/>
                <a:gd name="T59" fmla="*/ 426 h 574"/>
                <a:gd name="T60" fmla="*/ 433 w 450"/>
                <a:gd name="T61" fmla="*/ 398 h 574"/>
                <a:gd name="T62" fmla="*/ 441 w 450"/>
                <a:gd name="T63" fmla="*/ 370 h 574"/>
                <a:gd name="T64" fmla="*/ 449 w 450"/>
                <a:gd name="T65" fmla="*/ 344 h 574"/>
                <a:gd name="T66" fmla="*/ 449 w 450"/>
                <a:gd name="T67" fmla="*/ 316 h 574"/>
                <a:gd name="T68" fmla="*/ 449 w 450"/>
                <a:gd name="T69" fmla="*/ 288 h 574"/>
                <a:gd name="T70" fmla="*/ 449 w 450"/>
                <a:gd name="T71" fmla="*/ 260 h 574"/>
                <a:gd name="T72" fmla="*/ 449 w 450"/>
                <a:gd name="T73" fmla="*/ 232 h 574"/>
                <a:gd name="T74" fmla="*/ 449 w 450"/>
                <a:gd name="T75" fmla="*/ 204 h 574"/>
                <a:gd name="T76" fmla="*/ 449 w 450"/>
                <a:gd name="T77" fmla="*/ 176 h 574"/>
                <a:gd name="T78" fmla="*/ 441 w 450"/>
                <a:gd name="T79" fmla="*/ 148 h 574"/>
                <a:gd name="T80" fmla="*/ 433 w 450"/>
                <a:gd name="T81" fmla="*/ 120 h 574"/>
                <a:gd name="T82" fmla="*/ 407 w 450"/>
                <a:gd name="T83" fmla="*/ 94 h 574"/>
                <a:gd name="T84" fmla="*/ 381 w 450"/>
                <a:gd name="T85" fmla="*/ 84 h 574"/>
                <a:gd name="T86" fmla="*/ 355 w 450"/>
                <a:gd name="T87" fmla="*/ 66 h 574"/>
                <a:gd name="T88" fmla="*/ 319 w 450"/>
                <a:gd name="T89" fmla="*/ 38 h 574"/>
                <a:gd name="T90" fmla="*/ 293 w 450"/>
                <a:gd name="T91" fmla="*/ 20 h 574"/>
                <a:gd name="T92" fmla="*/ 267 w 450"/>
                <a:gd name="T93" fmla="*/ 10 h 574"/>
                <a:gd name="T94" fmla="*/ 208 w 450"/>
                <a:gd name="T95" fmla="*/ 0 h 574"/>
                <a:gd name="T96" fmla="*/ 182 w 450"/>
                <a:gd name="T97" fmla="*/ 0 h 574"/>
                <a:gd name="T98" fmla="*/ 156 w 450"/>
                <a:gd name="T99" fmla="*/ 0 h 574"/>
                <a:gd name="T100" fmla="*/ 130 w 450"/>
                <a:gd name="T101" fmla="*/ 20 h 574"/>
                <a:gd name="T102" fmla="*/ 104 w 450"/>
                <a:gd name="T103" fmla="*/ 28 h 574"/>
                <a:gd name="T104" fmla="*/ 78 w 450"/>
                <a:gd name="T105" fmla="*/ 46 h 574"/>
                <a:gd name="T106" fmla="*/ 62 w 450"/>
                <a:gd name="T107" fmla="*/ 74 h 574"/>
                <a:gd name="T108" fmla="*/ 36 w 450"/>
                <a:gd name="T109" fmla="*/ 94 h 574"/>
                <a:gd name="T110" fmla="*/ 26 w 450"/>
                <a:gd name="T111" fmla="*/ 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574">
                  <a:moveTo>
                    <a:pt x="26" y="74"/>
                  </a:moveTo>
                  <a:lnTo>
                    <a:pt x="26" y="102"/>
                  </a:lnTo>
                  <a:lnTo>
                    <a:pt x="26" y="130"/>
                  </a:lnTo>
                  <a:lnTo>
                    <a:pt x="18" y="158"/>
                  </a:lnTo>
                  <a:lnTo>
                    <a:pt x="10" y="186"/>
                  </a:lnTo>
                  <a:lnTo>
                    <a:pt x="0" y="214"/>
                  </a:lnTo>
                  <a:lnTo>
                    <a:pt x="0" y="242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324"/>
                  </a:lnTo>
                  <a:lnTo>
                    <a:pt x="0" y="352"/>
                  </a:lnTo>
                  <a:lnTo>
                    <a:pt x="10" y="380"/>
                  </a:lnTo>
                  <a:lnTo>
                    <a:pt x="36" y="408"/>
                  </a:lnTo>
                  <a:lnTo>
                    <a:pt x="44" y="436"/>
                  </a:lnTo>
                  <a:lnTo>
                    <a:pt x="70" y="444"/>
                  </a:lnTo>
                  <a:lnTo>
                    <a:pt x="96" y="464"/>
                  </a:lnTo>
                  <a:lnTo>
                    <a:pt x="122" y="472"/>
                  </a:lnTo>
                  <a:lnTo>
                    <a:pt x="148" y="482"/>
                  </a:lnTo>
                  <a:lnTo>
                    <a:pt x="174" y="491"/>
                  </a:lnTo>
                  <a:lnTo>
                    <a:pt x="190" y="517"/>
                  </a:lnTo>
                  <a:lnTo>
                    <a:pt x="208" y="545"/>
                  </a:lnTo>
                  <a:lnTo>
                    <a:pt x="216" y="573"/>
                  </a:lnTo>
                  <a:lnTo>
                    <a:pt x="242" y="573"/>
                  </a:lnTo>
                  <a:lnTo>
                    <a:pt x="260" y="545"/>
                  </a:lnTo>
                  <a:lnTo>
                    <a:pt x="285" y="517"/>
                  </a:lnTo>
                  <a:lnTo>
                    <a:pt x="311" y="499"/>
                  </a:lnTo>
                  <a:lnTo>
                    <a:pt x="345" y="482"/>
                  </a:lnTo>
                  <a:lnTo>
                    <a:pt x="371" y="472"/>
                  </a:lnTo>
                  <a:lnTo>
                    <a:pt x="397" y="454"/>
                  </a:lnTo>
                  <a:lnTo>
                    <a:pt x="415" y="426"/>
                  </a:lnTo>
                  <a:lnTo>
                    <a:pt x="433" y="398"/>
                  </a:lnTo>
                  <a:lnTo>
                    <a:pt x="441" y="370"/>
                  </a:lnTo>
                  <a:lnTo>
                    <a:pt x="449" y="344"/>
                  </a:lnTo>
                  <a:lnTo>
                    <a:pt x="449" y="316"/>
                  </a:lnTo>
                  <a:lnTo>
                    <a:pt x="449" y="288"/>
                  </a:lnTo>
                  <a:lnTo>
                    <a:pt x="449" y="260"/>
                  </a:lnTo>
                  <a:lnTo>
                    <a:pt x="449" y="232"/>
                  </a:lnTo>
                  <a:lnTo>
                    <a:pt x="449" y="204"/>
                  </a:lnTo>
                  <a:lnTo>
                    <a:pt x="449" y="176"/>
                  </a:lnTo>
                  <a:lnTo>
                    <a:pt x="441" y="148"/>
                  </a:lnTo>
                  <a:lnTo>
                    <a:pt x="433" y="120"/>
                  </a:lnTo>
                  <a:lnTo>
                    <a:pt x="407" y="94"/>
                  </a:lnTo>
                  <a:lnTo>
                    <a:pt x="381" y="84"/>
                  </a:lnTo>
                  <a:lnTo>
                    <a:pt x="355" y="66"/>
                  </a:lnTo>
                  <a:lnTo>
                    <a:pt x="319" y="38"/>
                  </a:lnTo>
                  <a:lnTo>
                    <a:pt x="293" y="20"/>
                  </a:lnTo>
                  <a:lnTo>
                    <a:pt x="267" y="10"/>
                  </a:lnTo>
                  <a:lnTo>
                    <a:pt x="208" y="0"/>
                  </a:lnTo>
                  <a:lnTo>
                    <a:pt x="182" y="0"/>
                  </a:lnTo>
                  <a:lnTo>
                    <a:pt x="156" y="0"/>
                  </a:lnTo>
                  <a:lnTo>
                    <a:pt x="130" y="20"/>
                  </a:lnTo>
                  <a:lnTo>
                    <a:pt x="104" y="28"/>
                  </a:lnTo>
                  <a:lnTo>
                    <a:pt x="78" y="46"/>
                  </a:lnTo>
                  <a:lnTo>
                    <a:pt x="62" y="74"/>
                  </a:lnTo>
                  <a:lnTo>
                    <a:pt x="36" y="94"/>
                  </a:lnTo>
                  <a:lnTo>
                    <a:pt x="26" y="74"/>
                  </a:lnTo>
                </a:path>
              </a:pathLst>
            </a:custGeom>
            <a:pattFill prst="zigZag">
              <a:fgClr>
                <a:srgbClr val="000000"/>
              </a:fgClr>
              <a:bgClr>
                <a:srgbClr val="C0C0C0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4438650" y="1793875"/>
              <a:ext cx="147638" cy="190500"/>
              <a:chOff x="2796" y="1130"/>
              <a:chExt cx="93" cy="120"/>
            </a:xfrm>
          </p:grpSpPr>
          <p:sp>
            <p:nvSpPr>
              <p:cNvPr id="36" name="Oval 30"/>
              <p:cNvSpPr>
                <a:spLocks noChangeArrowheads="1"/>
              </p:cNvSpPr>
              <p:nvPr/>
            </p:nvSpPr>
            <p:spPr bwMode="auto">
              <a:xfrm>
                <a:off x="2796" y="1130"/>
                <a:ext cx="77" cy="104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2804" y="1138"/>
                <a:ext cx="85" cy="11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3609975" y="1536700"/>
              <a:ext cx="180975" cy="9683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5221288" y="1543050"/>
              <a:ext cx="177800" cy="97155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502025" y="1241425"/>
              <a:ext cx="782638" cy="804863"/>
            </a:xfrm>
            <a:custGeom>
              <a:avLst/>
              <a:gdLst>
                <a:gd name="T0" fmla="*/ 200 w 493"/>
                <a:gd name="T1" fmla="*/ 266 h 507"/>
                <a:gd name="T2" fmla="*/ 220 w 493"/>
                <a:gd name="T3" fmla="*/ 252 h 507"/>
                <a:gd name="T4" fmla="*/ 250 w 493"/>
                <a:gd name="T5" fmla="*/ 238 h 507"/>
                <a:gd name="T6" fmla="*/ 276 w 493"/>
                <a:gd name="T7" fmla="*/ 220 h 507"/>
                <a:gd name="T8" fmla="*/ 320 w 493"/>
                <a:gd name="T9" fmla="*/ 200 h 507"/>
                <a:gd name="T10" fmla="*/ 350 w 493"/>
                <a:gd name="T11" fmla="*/ 180 h 507"/>
                <a:gd name="T12" fmla="*/ 374 w 493"/>
                <a:gd name="T13" fmla="*/ 162 h 507"/>
                <a:gd name="T14" fmla="*/ 402 w 493"/>
                <a:gd name="T15" fmla="*/ 144 h 507"/>
                <a:gd name="T16" fmla="*/ 420 w 493"/>
                <a:gd name="T17" fmla="*/ 128 h 507"/>
                <a:gd name="T18" fmla="*/ 442 w 493"/>
                <a:gd name="T19" fmla="*/ 120 h 507"/>
                <a:gd name="T20" fmla="*/ 464 w 493"/>
                <a:gd name="T21" fmla="*/ 110 h 507"/>
                <a:gd name="T22" fmla="*/ 480 w 493"/>
                <a:gd name="T23" fmla="*/ 88 h 507"/>
                <a:gd name="T24" fmla="*/ 480 w 493"/>
                <a:gd name="T25" fmla="*/ 68 h 507"/>
                <a:gd name="T26" fmla="*/ 480 w 493"/>
                <a:gd name="T27" fmla="*/ 46 h 507"/>
                <a:gd name="T28" fmla="*/ 484 w 493"/>
                <a:gd name="T29" fmla="*/ 26 h 507"/>
                <a:gd name="T30" fmla="*/ 492 w 493"/>
                <a:gd name="T31" fmla="*/ 6 h 507"/>
                <a:gd name="T32" fmla="*/ 470 w 493"/>
                <a:gd name="T33" fmla="*/ 2 h 507"/>
                <a:gd name="T34" fmla="*/ 468 w 493"/>
                <a:gd name="T35" fmla="*/ 24 h 507"/>
                <a:gd name="T36" fmla="*/ 458 w 493"/>
                <a:gd name="T37" fmla="*/ 42 h 507"/>
                <a:gd name="T38" fmla="*/ 440 w 493"/>
                <a:gd name="T39" fmla="*/ 54 h 507"/>
                <a:gd name="T40" fmla="*/ 410 w 493"/>
                <a:gd name="T41" fmla="*/ 62 h 507"/>
                <a:gd name="T42" fmla="*/ 392 w 493"/>
                <a:gd name="T43" fmla="*/ 76 h 507"/>
                <a:gd name="T44" fmla="*/ 366 w 493"/>
                <a:gd name="T45" fmla="*/ 90 h 507"/>
                <a:gd name="T46" fmla="*/ 336 w 493"/>
                <a:gd name="T47" fmla="*/ 100 h 507"/>
                <a:gd name="T48" fmla="*/ 304 w 493"/>
                <a:gd name="T49" fmla="*/ 106 h 507"/>
                <a:gd name="T50" fmla="*/ 272 w 493"/>
                <a:gd name="T51" fmla="*/ 120 h 507"/>
                <a:gd name="T52" fmla="*/ 252 w 493"/>
                <a:gd name="T53" fmla="*/ 130 h 507"/>
                <a:gd name="T54" fmla="*/ 228 w 493"/>
                <a:gd name="T55" fmla="*/ 144 h 507"/>
                <a:gd name="T56" fmla="*/ 190 w 493"/>
                <a:gd name="T57" fmla="*/ 156 h 507"/>
                <a:gd name="T58" fmla="*/ 156 w 493"/>
                <a:gd name="T59" fmla="*/ 170 h 507"/>
                <a:gd name="T60" fmla="*/ 134 w 493"/>
                <a:gd name="T61" fmla="*/ 184 h 507"/>
                <a:gd name="T62" fmla="*/ 116 w 493"/>
                <a:gd name="T63" fmla="*/ 194 h 507"/>
                <a:gd name="T64" fmla="*/ 96 w 493"/>
                <a:gd name="T65" fmla="*/ 204 h 507"/>
                <a:gd name="T66" fmla="*/ 74 w 493"/>
                <a:gd name="T67" fmla="*/ 222 h 507"/>
                <a:gd name="T68" fmla="*/ 54 w 493"/>
                <a:gd name="T69" fmla="*/ 236 h 507"/>
                <a:gd name="T70" fmla="*/ 36 w 493"/>
                <a:gd name="T71" fmla="*/ 250 h 507"/>
                <a:gd name="T72" fmla="*/ 18 w 493"/>
                <a:gd name="T73" fmla="*/ 262 h 507"/>
                <a:gd name="T74" fmla="*/ 4 w 493"/>
                <a:gd name="T75" fmla="*/ 284 h 507"/>
                <a:gd name="T76" fmla="*/ 0 w 493"/>
                <a:gd name="T77" fmla="*/ 306 h 507"/>
                <a:gd name="T78" fmla="*/ 2 w 493"/>
                <a:gd name="T79" fmla="*/ 326 h 507"/>
                <a:gd name="T80" fmla="*/ 40 w 493"/>
                <a:gd name="T81" fmla="*/ 350 h 507"/>
                <a:gd name="T82" fmla="*/ 64 w 493"/>
                <a:gd name="T83" fmla="*/ 370 h 507"/>
                <a:gd name="T84" fmla="*/ 74 w 493"/>
                <a:gd name="T85" fmla="*/ 394 h 507"/>
                <a:gd name="T86" fmla="*/ 86 w 493"/>
                <a:gd name="T87" fmla="*/ 412 h 507"/>
                <a:gd name="T88" fmla="*/ 100 w 493"/>
                <a:gd name="T89" fmla="*/ 434 h 507"/>
                <a:gd name="T90" fmla="*/ 116 w 493"/>
                <a:gd name="T91" fmla="*/ 456 h 507"/>
                <a:gd name="T92" fmla="*/ 130 w 493"/>
                <a:gd name="T93" fmla="*/ 476 h 507"/>
                <a:gd name="T94" fmla="*/ 150 w 493"/>
                <a:gd name="T95" fmla="*/ 490 h 507"/>
                <a:gd name="T96" fmla="*/ 172 w 493"/>
                <a:gd name="T97" fmla="*/ 504 h 507"/>
                <a:gd name="T98" fmla="*/ 184 w 493"/>
                <a:gd name="T99" fmla="*/ 500 h 507"/>
                <a:gd name="T100" fmla="*/ 186 w 493"/>
                <a:gd name="T101" fmla="*/ 478 h 507"/>
                <a:gd name="T102" fmla="*/ 186 w 493"/>
                <a:gd name="T103" fmla="*/ 458 h 507"/>
                <a:gd name="T104" fmla="*/ 186 w 493"/>
                <a:gd name="T105" fmla="*/ 422 h 507"/>
                <a:gd name="T106" fmla="*/ 190 w 493"/>
                <a:gd name="T107" fmla="*/ 400 h 507"/>
                <a:gd name="T108" fmla="*/ 192 w 493"/>
                <a:gd name="T109" fmla="*/ 374 h 507"/>
                <a:gd name="T110" fmla="*/ 194 w 493"/>
                <a:gd name="T111" fmla="*/ 354 h 507"/>
                <a:gd name="T112" fmla="*/ 194 w 493"/>
                <a:gd name="T113" fmla="*/ 328 h 507"/>
                <a:gd name="T114" fmla="*/ 194 w 493"/>
                <a:gd name="T115" fmla="*/ 308 h 507"/>
                <a:gd name="T116" fmla="*/ 194 w 493"/>
                <a:gd name="T117" fmla="*/ 288 h 507"/>
                <a:gd name="T118" fmla="*/ 182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182" y="274"/>
                  </a:moveTo>
                  <a:lnTo>
                    <a:pt x="192" y="270"/>
                  </a:lnTo>
                  <a:lnTo>
                    <a:pt x="200" y="266"/>
                  </a:lnTo>
                  <a:lnTo>
                    <a:pt x="206" y="262"/>
                  </a:lnTo>
                  <a:lnTo>
                    <a:pt x="212" y="256"/>
                  </a:lnTo>
                  <a:lnTo>
                    <a:pt x="220" y="252"/>
                  </a:lnTo>
                  <a:lnTo>
                    <a:pt x="226" y="248"/>
                  </a:lnTo>
                  <a:lnTo>
                    <a:pt x="232" y="244"/>
                  </a:lnTo>
                  <a:lnTo>
                    <a:pt x="250" y="238"/>
                  </a:lnTo>
                  <a:lnTo>
                    <a:pt x="258" y="232"/>
                  </a:lnTo>
                  <a:lnTo>
                    <a:pt x="268" y="224"/>
                  </a:lnTo>
                  <a:lnTo>
                    <a:pt x="276" y="220"/>
                  </a:lnTo>
                  <a:lnTo>
                    <a:pt x="294" y="210"/>
                  </a:lnTo>
                  <a:lnTo>
                    <a:pt x="302" y="204"/>
                  </a:lnTo>
                  <a:lnTo>
                    <a:pt x="320" y="200"/>
                  </a:lnTo>
                  <a:lnTo>
                    <a:pt x="334" y="192"/>
                  </a:lnTo>
                  <a:lnTo>
                    <a:pt x="342" y="188"/>
                  </a:lnTo>
                  <a:lnTo>
                    <a:pt x="350" y="180"/>
                  </a:lnTo>
                  <a:lnTo>
                    <a:pt x="358" y="174"/>
                  </a:lnTo>
                  <a:lnTo>
                    <a:pt x="366" y="166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402" y="144"/>
                  </a:lnTo>
                  <a:lnTo>
                    <a:pt x="408" y="140"/>
                  </a:lnTo>
                  <a:lnTo>
                    <a:pt x="414" y="132"/>
                  </a:lnTo>
                  <a:lnTo>
                    <a:pt x="420" y="128"/>
                  </a:lnTo>
                  <a:lnTo>
                    <a:pt x="428" y="126"/>
                  </a:lnTo>
                  <a:lnTo>
                    <a:pt x="434" y="122"/>
                  </a:lnTo>
                  <a:lnTo>
                    <a:pt x="442" y="120"/>
                  </a:lnTo>
                  <a:lnTo>
                    <a:pt x="452" y="116"/>
                  </a:lnTo>
                  <a:lnTo>
                    <a:pt x="458" y="114"/>
                  </a:lnTo>
                  <a:lnTo>
                    <a:pt x="464" y="110"/>
                  </a:lnTo>
                  <a:lnTo>
                    <a:pt x="470" y="102"/>
                  </a:lnTo>
                  <a:lnTo>
                    <a:pt x="476" y="96"/>
                  </a:lnTo>
                  <a:lnTo>
                    <a:pt x="480" y="88"/>
                  </a:lnTo>
                  <a:lnTo>
                    <a:pt x="480" y="82"/>
                  </a:lnTo>
                  <a:lnTo>
                    <a:pt x="480" y="74"/>
                  </a:lnTo>
                  <a:lnTo>
                    <a:pt x="480" y="68"/>
                  </a:lnTo>
                  <a:lnTo>
                    <a:pt x="480" y="60"/>
                  </a:lnTo>
                  <a:lnTo>
                    <a:pt x="480" y="54"/>
                  </a:lnTo>
                  <a:lnTo>
                    <a:pt x="480" y="46"/>
                  </a:lnTo>
                  <a:lnTo>
                    <a:pt x="480" y="40"/>
                  </a:lnTo>
                  <a:lnTo>
                    <a:pt x="482" y="32"/>
                  </a:lnTo>
                  <a:lnTo>
                    <a:pt x="484" y="26"/>
                  </a:lnTo>
                  <a:lnTo>
                    <a:pt x="486" y="18"/>
                  </a:lnTo>
                  <a:lnTo>
                    <a:pt x="488" y="12"/>
                  </a:lnTo>
                  <a:lnTo>
                    <a:pt x="492" y="6"/>
                  </a:lnTo>
                  <a:lnTo>
                    <a:pt x="484" y="0"/>
                  </a:lnTo>
                  <a:lnTo>
                    <a:pt x="478" y="0"/>
                  </a:lnTo>
                  <a:lnTo>
                    <a:pt x="470" y="2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8" y="24"/>
                  </a:lnTo>
                  <a:lnTo>
                    <a:pt x="466" y="30"/>
                  </a:lnTo>
                  <a:lnTo>
                    <a:pt x="460" y="36"/>
                  </a:lnTo>
                  <a:lnTo>
                    <a:pt x="458" y="42"/>
                  </a:lnTo>
                  <a:lnTo>
                    <a:pt x="452" y="44"/>
                  </a:lnTo>
                  <a:lnTo>
                    <a:pt x="446" y="52"/>
                  </a:lnTo>
                  <a:lnTo>
                    <a:pt x="440" y="54"/>
                  </a:lnTo>
                  <a:lnTo>
                    <a:pt x="434" y="58"/>
                  </a:lnTo>
                  <a:lnTo>
                    <a:pt x="428" y="62"/>
                  </a:lnTo>
                  <a:lnTo>
                    <a:pt x="410" y="62"/>
                  </a:lnTo>
                  <a:lnTo>
                    <a:pt x="404" y="66"/>
                  </a:lnTo>
                  <a:lnTo>
                    <a:pt x="400" y="72"/>
                  </a:lnTo>
                  <a:lnTo>
                    <a:pt x="392" y="76"/>
                  </a:lnTo>
                  <a:lnTo>
                    <a:pt x="390" y="84"/>
                  </a:lnTo>
                  <a:lnTo>
                    <a:pt x="384" y="88"/>
                  </a:lnTo>
                  <a:lnTo>
                    <a:pt x="366" y="90"/>
                  </a:lnTo>
                  <a:lnTo>
                    <a:pt x="358" y="96"/>
                  </a:lnTo>
                  <a:lnTo>
                    <a:pt x="346" y="98"/>
                  </a:lnTo>
                  <a:lnTo>
                    <a:pt x="336" y="100"/>
                  </a:lnTo>
                  <a:lnTo>
                    <a:pt x="322" y="102"/>
                  </a:lnTo>
                  <a:lnTo>
                    <a:pt x="312" y="104"/>
                  </a:lnTo>
                  <a:lnTo>
                    <a:pt x="304" y="106"/>
                  </a:lnTo>
                  <a:lnTo>
                    <a:pt x="296" y="112"/>
                  </a:lnTo>
                  <a:lnTo>
                    <a:pt x="280" y="116"/>
                  </a:lnTo>
                  <a:lnTo>
                    <a:pt x="272" y="120"/>
                  </a:lnTo>
                  <a:lnTo>
                    <a:pt x="264" y="122"/>
                  </a:lnTo>
                  <a:lnTo>
                    <a:pt x="258" y="126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36" y="140"/>
                  </a:lnTo>
                  <a:lnTo>
                    <a:pt x="228" y="144"/>
                  </a:lnTo>
                  <a:lnTo>
                    <a:pt x="210" y="148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74" y="160"/>
                  </a:lnTo>
                  <a:lnTo>
                    <a:pt x="166" y="164"/>
                  </a:lnTo>
                  <a:lnTo>
                    <a:pt x="156" y="170"/>
                  </a:lnTo>
                  <a:lnTo>
                    <a:pt x="150" y="174"/>
                  </a:lnTo>
                  <a:lnTo>
                    <a:pt x="142" y="180"/>
                  </a:lnTo>
                  <a:lnTo>
                    <a:pt x="134" y="184"/>
                  </a:lnTo>
                  <a:lnTo>
                    <a:pt x="128" y="188"/>
                  </a:lnTo>
                  <a:lnTo>
                    <a:pt x="122" y="190"/>
                  </a:lnTo>
                  <a:lnTo>
                    <a:pt x="116" y="194"/>
                  </a:lnTo>
                  <a:lnTo>
                    <a:pt x="108" y="200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10"/>
                  </a:lnTo>
                  <a:lnTo>
                    <a:pt x="80" y="216"/>
                  </a:lnTo>
                  <a:lnTo>
                    <a:pt x="74" y="222"/>
                  </a:lnTo>
                  <a:lnTo>
                    <a:pt x="68" y="224"/>
                  </a:lnTo>
                  <a:lnTo>
                    <a:pt x="62" y="232"/>
                  </a:lnTo>
                  <a:lnTo>
                    <a:pt x="54" y="236"/>
                  </a:lnTo>
                  <a:lnTo>
                    <a:pt x="48" y="240"/>
                  </a:lnTo>
                  <a:lnTo>
                    <a:pt x="42" y="246"/>
                  </a:lnTo>
                  <a:lnTo>
                    <a:pt x="36" y="250"/>
                  </a:lnTo>
                  <a:lnTo>
                    <a:pt x="30" y="256"/>
                  </a:lnTo>
                  <a:lnTo>
                    <a:pt x="24" y="260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8" y="278"/>
                  </a:lnTo>
                  <a:lnTo>
                    <a:pt x="4" y="284"/>
                  </a:lnTo>
                  <a:lnTo>
                    <a:pt x="0" y="292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24" y="342"/>
                  </a:lnTo>
                  <a:lnTo>
                    <a:pt x="40" y="350"/>
                  </a:lnTo>
                  <a:lnTo>
                    <a:pt x="44" y="358"/>
                  </a:lnTo>
                  <a:lnTo>
                    <a:pt x="56" y="364"/>
                  </a:lnTo>
                  <a:lnTo>
                    <a:pt x="64" y="370"/>
                  </a:lnTo>
                  <a:lnTo>
                    <a:pt x="66" y="378"/>
                  </a:lnTo>
                  <a:lnTo>
                    <a:pt x="72" y="386"/>
                  </a:lnTo>
                  <a:lnTo>
                    <a:pt x="74" y="394"/>
                  </a:lnTo>
                  <a:lnTo>
                    <a:pt x="80" y="398"/>
                  </a:lnTo>
                  <a:lnTo>
                    <a:pt x="82" y="404"/>
                  </a:lnTo>
                  <a:lnTo>
                    <a:pt x="86" y="412"/>
                  </a:lnTo>
                  <a:lnTo>
                    <a:pt x="92" y="418"/>
                  </a:lnTo>
                  <a:lnTo>
                    <a:pt x="94" y="426"/>
                  </a:lnTo>
                  <a:lnTo>
                    <a:pt x="100" y="434"/>
                  </a:lnTo>
                  <a:lnTo>
                    <a:pt x="106" y="444"/>
                  </a:lnTo>
                  <a:lnTo>
                    <a:pt x="108" y="452"/>
                  </a:lnTo>
                  <a:lnTo>
                    <a:pt x="116" y="456"/>
                  </a:lnTo>
                  <a:lnTo>
                    <a:pt x="120" y="464"/>
                  </a:lnTo>
                  <a:lnTo>
                    <a:pt x="126" y="470"/>
                  </a:lnTo>
                  <a:lnTo>
                    <a:pt x="130" y="476"/>
                  </a:lnTo>
                  <a:lnTo>
                    <a:pt x="138" y="482"/>
                  </a:lnTo>
                  <a:lnTo>
                    <a:pt x="144" y="486"/>
                  </a:lnTo>
                  <a:lnTo>
                    <a:pt x="150" y="490"/>
                  </a:lnTo>
                  <a:lnTo>
                    <a:pt x="158" y="494"/>
                  </a:lnTo>
                  <a:lnTo>
                    <a:pt x="166" y="500"/>
                  </a:lnTo>
                  <a:lnTo>
                    <a:pt x="172" y="504"/>
                  </a:lnTo>
                  <a:lnTo>
                    <a:pt x="178" y="506"/>
                  </a:lnTo>
                  <a:lnTo>
                    <a:pt x="184" y="506"/>
                  </a:lnTo>
                  <a:lnTo>
                    <a:pt x="184" y="500"/>
                  </a:lnTo>
                  <a:lnTo>
                    <a:pt x="184" y="492"/>
                  </a:lnTo>
                  <a:lnTo>
                    <a:pt x="184" y="486"/>
                  </a:lnTo>
                  <a:lnTo>
                    <a:pt x="186" y="478"/>
                  </a:lnTo>
                  <a:lnTo>
                    <a:pt x="186" y="472"/>
                  </a:lnTo>
                  <a:lnTo>
                    <a:pt x="186" y="464"/>
                  </a:lnTo>
                  <a:lnTo>
                    <a:pt x="186" y="458"/>
                  </a:lnTo>
                  <a:lnTo>
                    <a:pt x="186" y="448"/>
                  </a:lnTo>
                  <a:lnTo>
                    <a:pt x="186" y="440"/>
                  </a:lnTo>
                  <a:lnTo>
                    <a:pt x="186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90" y="400"/>
                  </a:lnTo>
                  <a:lnTo>
                    <a:pt x="190" y="390"/>
                  </a:lnTo>
                  <a:lnTo>
                    <a:pt x="190" y="382"/>
                  </a:lnTo>
                  <a:lnTo>
                    <a:pt x="192" y="374"/>
                  </a:lnTo>
                  <a:lnTo>
                    <a:pt x="194" y="368"/>
                  </a:lnTo>
                  <a:lnTo>
                    <a:pt x="194" y="360"/>
                  </a:lnTo>
                  <a:lnTo>
                    <a:pt x="194" y="354"/>
                  </a:lnTo>
                  <a:lnTo>
                    <a:pt x="194" y="348"/>
                  </a:lnTo>
                  <a:lnTo>
                    <a:pt x="194" y="338"/>
                  </a:lnTo>
                  <a:lnTo>
                    <a:pt x="194" y="328"/>
                  </a:lnTo>
                  <a:lnTo>
                    <a:pt x="194" y="322"/>
                  </a:lnTo>
                  <a:lnTo>
                    <a:pt x="194" y="314"/>
                  </a:lnTo>
                  <a:lnTo>
                    <a:pt x="194" y="308"/>
                  </a:lnTo>
                  <a:lnTo>
                    <a:pt x="194" y="300"/>
                  </a:lnTo>
                  <a:lnTo>
                    <a:pt x="194" y="294"/>
                  </a:lnTo>
                  <a:lnTo>
                    <a:pt x="194" y="288"/>
                  </a:lnTo>
                  <a:lnTo>
                    <a:pt x="194" y="280"/>
                  </a:lnTo>
                  <a:lnTo>
                    <a:pt x="186" y="276"/>
                  </a:lnTo>
                  <a:lnTo>
                    <a:pt x="182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732338" y="1241425"/>
              <a:ext cx="782637" cy="804863"/>
            </a:xfrm>
            <a:custGeom>
              <a:avLst/>
              <a:gdLst>
                <a:gd name="T0" fmla="*/ 294 w 493"/>
                <a:gd name="T1" fmla="*/ 266 h 507"/>
                <a:gd name="T2" fmla="*/ 274 w 493"/>
                <a:gd name="T3" fmla="*/ 252 h 507"/>
                <a:gd name="T4" fmla="*/ 244 w 493"/>
                <a:gd name="T5" fmla="*/ 238 h 507"/>
                <a:gd name="T6" fmla="*/ 218 w 493"/>
                <a:gd name="T7" fmla="*/ 220 h 507"/>
                <a:gd name="T8" fmla="*/ 174 w 493"/>
                <a:gd name="T9" fmla="*/ 200 h 507"/>
                <a:gd name="T10" fmla="*/ 144 w 493"/>
                <a:gd name="T11" fmla="*/ 180 h 507"/>
                <a:gd name="T12" fmla="*/ 120 w 493"/>
                <a:gd name="T13" fmla="*/ 162 h 507"/>
                <a:gd name="T14" fmla="*/ 92 w 493"/>
                <a:gd name="T15" fmla="*/ 144 h 507"/>
                <a:gd name="T16" fmla="*/ 72 w 493"/>
                <a:gd name="T17" fmla="*/ 128 h 507"/>
                <a:gd name="T18" fmla="*/ 50 w 493"/>
                <a:gd name="T19" fmla="*/ 120 h 507"/>
                <a:gd name="T20" fmla="*/ 28 w 493"/>
                <a:gd name="T21" fmla="*/ 110 h 507"/>
                <a:gd name="T22" fmla="*/ 14 w 493"/>
                <a:gd name="T23" fmla="*/ 88 h 507"/>
                <a:gd name="T24" fmla="*/ 14 w 493"/>
                <a:gd name="T25" fmla="*/ 68 h 507"/>
                <a:gd name="T26" fmla="*/ 14 w 493"/>
                <a:gd name="T27" fmla="*/ 46 h 507"/>
                <a:gd name="T28" fmla="*/ 10 w 493"/>
                <a:gd name="T29" fmla="*/ 26 h 507"/>
                <a:gd name="T30" fmla="*/ 0 w 493"/>
                <a:gd name="T31" fmla="*/ 6 h 507"/>
                <a:gd name="T32" fmla="*/ 22 w 493"/>
                <a:gd name="T33" fmla="*/ 2 h 507"/>
                <a:gd name="T34" fmla="*/ 24 w 493"/>
                <a:gd name="T35" fmla="*/ 24 h 507"/>
                <a:gd name="T36" fmla="*/ 36 w 493"/>
                <a:gd name="T37" fmla="*/ 42 h 507"/>
                <a:gd name="T38" fmla="*/ 52 w 493"/>
                <a:gd name="T39" fmla="*/ 54 h 507"/>
                <a:gd name="T40" fmla="*/ 82 w 493"/>
                <a:gd name="T41" fmla="*/ 62 h 507"/>
                <a:gd name="T42" fmla="*/ 100 w 493"/>
                <a:gd name="T43" fmla="*/ 76 h 507"/>
                <a:gd name="T44" fmla="*/ 126 w 493"/>
                <a:gd name="T45" fmla="*/ 90 h 507"/>
                <a:gd name="T46" fmla="*/ 156 w 493"/>
                <a:gd name="T47" fmla="*/ 100 h 507"/>
                <a:gd name="T48" fmla="*/ 190 w 493"/>
                <a:gd name="T49" fmla="*/ 106 h 507"/>
                <a:gd name="T50" fmla="*/ 222 w 493"/>
                <a:gd name="T51" fmla="*/ 120 h 507"/>
                <a:gd name="T52" fmla="*/ 242 w 493"/>
                <a:gd name="T53" fmla="*/ 130 h 507"/>
                <a:gd name="T54" fmla="*/ 264 w 493"/>
                <a:gd name="T55" fmla="*/ 144 h 507"/>
                <a:gd name="T56" fmla="*/ 304 w 493"/>
                <a:gd name="T57" fmla="*/ 156 h 507"/>
                <a:gd name="T58" fmla="*/ 336 w 493"/>
                <a:gd name="T59" fmla="*/ 170 h 507"/>
                <a:gd name="T60" fmla="*/ 358 w 493"/>
                <a:gd name="T61" fmla="*/ 184 h 507"/>
                <a:gd name="T62" fmla="*/ 378 w 493"/>
                <a:gd name="T63" fmla="*/ 194 h 507"/>
                <a:gd name="T64" fmla="*/ 398 w 493"/>
                <a:gd name="T65" fmla="*/ 204 h 507"/>
                <a:gd name="T66" fmla="*/ 418 w 493"/>
                <a:gd name="T67" fmla="*/ 222 h 507"/>
                <a:gd name="T68" fmla="*/ 438 w 493"/>
                <a:gd name="T69" fmla="*/ 236 h 507"/>
                <a:gd name="T70" fmla="*/ 458 w 493"/>
                <a:gd name="T71" fmla="*/ 250 h 507"/>
                <a:gd name="T72" fmla="*/ 476 w 493"/>
                <a:gd name="T73" fmla="*/ 262 h 507"/>
                <a:gd name="T74" fmla="*/ 488 w 493"/>
                <a:gd name="T75" fmla="*/ 284 h 507"/>
                <a:gd name="T76" fmla="*/ 492 w 493"/>
                <a:gd name="T77" fmla="*/ 306 h 507"/>
                <a:gd name="T78" fmla="*/ 490 w 493"/>
                <a:gd name="T79" fmla="*/ 326 h 507"/>
                <a:gd name="T80" fmla="*/ 454 w 493"/>
                <a:gd name="T81" fmla="*/ 350 h 507"/>
                <a:gd name="T82" fmla="*/ 430 w 493"/>
                <a:gd name="T83" fmla="*/ 370 h 507"/>
                <a:gd name="T84" fmla="*/ 418 w 493"/>
                <a:gd name="T85" fmla="*/ 394 h 507"/>
                <a:gd name="T86" fmla="*/ 408 w 493"/>
                <a:gd name="T87" fmla="*/ 412 h 507"/>
                <a:gd name="T88" fmla="*/ 392 w 493"/>
                <a:gd name="T89" fmla="*/ 434 h 507"/>
                <a:gd name="T90" fmla="*/ 378 w 493"/>
                <a:gd name="T91" fmla="*/ 456 h 507"/>
                <a:gd name="T92" fmla="*/ 362 w 493"/>
                <a:gd name="T93" fmla="*/ 476 h 507"/>
                <a:gd name="T94" fmla="*/ 342 w 493"/>
                <a:gd name="T95" fmla="*/ 490 h 507"/>
                <a:gd name="T96" fmla="*/ 322 w 493"/>
                <a:gd name="T97" fmla="*/ 504 h 507"/>
                <a:gd name="T98" fmla="*/ 308 w 493"/>
                <a:gd name="T99" fmla="*/ 500 h 507"/>
                <a:gd name="T100" fmla="*/ 306 w 493"/>
                <a:gd name="T101" fmla="*/ 478 h 507"/>
                <a:gd name="T102" fmla="*/ 306 w 493"/>
                <a:gd name="T103" fmla="*/ 458 h 507"/>
                <a:gd name="T104" fmla="*/ 306 w 493"/>
                <a:gd name="T105" fmla="*/ 422 h 507"/>
                <a:gd name="T106" fmla="*/ 304 w 493"/>
                <a:gd name="T107" fmla="*/ 400 h 507"/>
                <a:gd name="T108" fmla="*/ 302 w 493"/>
                <a:gd name="T109" fmla="*/ 374 h 507"/>
                <a:gd name="T110" fmla="*/ 300 w 493"/>
                <a:gd name="T111" fmla="*/ 354 h 507"/>
                <a:gd name="T112" fmla="*/ 300 w 493"/>
                <a:gd name="T113" fmla="*/ 328 h 507"/>
                <a:gd name="T114" fmla="*/ 300 w 493"/>
                <a:gd name="T115" fmla="*/ 308 h 507"/>
                <a:gd name="T116" fmla="*/ 300 w 493"/>
                <a:gd name="T117" fmla="*/ 288 h 507"/>
                <a:gd name="T118" fmla="*/ 310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310" y="274"/>
                  </a:moveTo>
                  <a:lnTo>
                    <a:pt x="302" y="270"/>
                  </a:lnTo>
                  <a:lnTo>
                    <a:pt x="294" y="266"/>
                  </a:lnTo>
                  <a:lnTo>
                    <a:pt x="286" y="262"/>
                  </a:lnTo>
                  <a:lnTo>
                    <a:pt x="280" y="256"/>
                  </a:lnTo>
                  <a:lnTo>
                    <a:pt x="274" y="252"/>
                  </a:lnTo>
                  <a:lnTo>
                    <a:pt x="268" y="248"/>
                  </a:lnTo>
                  <a:lnTo>
                    <a:pt x="260" y="244"/>
                  </a:lnTo>
                  <a:lnTo>
                    <a:pt x="244" y="238"/>
                  </a:lnTo>
                  <a:lnTo>
                    <a:pt x="234" y="232"/>
                  </a:lnTo>
                  <a:lnTo>
                    <a:pt x="226" y="224"/>
                  </a:lnTo>
                  <a:lnTo>
                    <a:pt x="218" y="220"/>
                  </a:lnTo>
                  <a:lnTo>
                    <a:pt x="200" y="210"/>
                  </a:lnTo>
                  <a:lnTo>
                    <a:pt x="192" y="204"/>
                  </a:lnTo>
                  <a:lnTo>
                    <a:pt x="174" y="200"/>
                  </a:lnTo>
                  <a:lnTo>
                    <a:pt x="158" y="192"/>
                  </a:lnTo>
                  <a:lnTo>
                    <a:pt x="150" y="188"/>
                  </a:lnTo>
                  <a:lnTo>
                    <a:pt x="144" y="180"/>
                  </a:lnTo>
                  <a:lnTo>
                    <a:pt x="134" y="174"/>
                  </a:lnTo>
                  <a:lnTo>
                    <a:pt x="126" y="166"/>
                  </a:lnTo>
                  <a:lnTo>
                    <a:pt x="120" y="162"/>
                  </a:lnTo>
                  <a:lnTo>
                    <a:pt x="114" y="156"/>
                  </a:lnTo>
                  <a:lnTo>
                    <a:pt x="106" y="150"/>
                  </a:lnTo>
                  <a:lnTo>
                    <a:pt x="92" y="144"/>
                  </a:lnTo>
                  <a:lnTo>
                    <a:pt x="86" y="140"/>
                  </a:lnTo>
                  <a:lnTo>
                    <a:pt x="78" y="132"/>
                  </a:lnTo>
                  <a:lnTo>
                    <a:pt x="72" y="128"/>
                  </a:lnTo>
                  <a:lnTo>
                    <a:pt x="66" y="126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2" y="116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34" y="36"/>
                  </a:lnTo>
                  <a:lnTo>
                    <a:pt x="36" y="42"/>
                  </a:lnTo>
                  <a:lnTo>
                    <a:pt x="42" y="44"/>
                  </a:lnTo>
                  <a:lnTo>
                    <a:pt x="46" y="52"/>
                  </a:lnTo>
                  <a:lnTo>
                    <a:pt x="52" y="54"/>
                  </a:lnTo>
                  <a:lnTo>
                    <a:pt x="60" y="58"/>
                  </a:lnTo>
                  <a:lnTo>
                    <a:pt x="66" y="62"/>
                  </a:lnTo>
                  <a:lnTo>
                    <a:pt x="82" y="62"/>
                  </a:lnTo>
                  <a:lnTo>
                    <a:pt x="90" y="66"/>
                  </a:lnTo>
                  <a:lnTo>
                    <a:pt x="94" y="72"/>
                  </a:lnTo>
                  <a:lnTo>
                    <a:pt x="100" y="76"/>
                  </a:lnTo>
                  <a:lnTo>
                    <a:pt x="102" y="84"/>
                  </a:lnTo>
                  <a:lnTo>
                    <a:pt x="108" y="88"/>
                  </a:lnTo>
                  <a:lnTo>
                    <a:pt x="126" y="90"/>
                  </a:lnTo>
                  <a:lnTo>
                    <a:pt x="134" y="96"/>
                  </a:lnTo>
                  <a:lnTo>
                    <a:pt x="148" y="98"/>
                  </a:lnTo>
                  <a:lnTo>
                    <a:pt x="156" y="100"/>
                  </a:lnTo>
                  <a:lnTo>
                    <a:pt x="172" y="102"/>
                  </a:lnTo>
                  <a:lnTo>
                    <a:pt x="180" y="104"/>
                  </a:lnTo>
                  <a:lnTo>
                    <a:pt x="190" y="106"/>
                  </a:lnTo>
                  <a:lnTo>
                    <a:pt x="198" y="112"/>
                  </a:lnTo>
                  <a:lnTo>
                    <a:pt x="212" y="116"/>
                  </a:lnTo>
                  <a:lnTo>
                    <a:pt x="222" y="120"/>
                  </a:lnTo>
                  <a:lnTo>
                    <a:pt x="228" y="122"/>
                  </a:lnTo>
                  <a:lnTo>
                    <a:pt x="234" y="126"/>
                  </a:lnTo>
                  <a:lnTo>
                    <a:pt x="242" y="130"/>
                  </a:lnTo>
                  <a:lnTo>
                    <a:pt x="248" y="134"/>
                  </a:lnTo>
                  <a:lnTo>
                    <a:pt x="256" y="140"/>
                  </a:lnTo>
                  <a:lnTo>
                    <a:pt x="264" y="144"/>
                  </a:lnTo>
                  <a:lnTo>
                    <a:pt x="282" y="148"/>
                  </a:lnTo>
                  <a:lnTo>
                    <a:pt x="298" y="152"/>
                  </a:lnTo>
                  <a:lnTo>
                    <a:pt x="304" y="156"/>
                  </a:lnTo>
                  <a:lnTo>
                    <a:pt x="320" y="160"/>
                  </a:lnTo>
                  <a:lnTo>
                    <a:pt x="328" y="164"/>
                  </a:lnTo>
                  <a:lnTo>
                    <a:pt x="336" y="170"/>
                  </a:lnTo>
                  <a:lnTo>
                    <a:pt x="342" y="174"/>
                  </a:lnTo>
                  <a:lnTo>
                    <a:pt x="352" y="180"/>
                  </a:lnTo>
                  <a:lnTo>
                    <a:pt x="358" y="184"/>
                  </a:lnTo>
                  <a:lnTo>
                    <a:pt x="364" y="188"/>
                  </a:lnTo>
                  <a:lnTo>
                    <a:pt x="372" y="190"/>
                  </a:lnTo>
                  <a:lnTo>
                    <a:pt x="378" y="194"/>
                  </a:lnTo>
                  <a:lnTo>
                    <a:pt x="384" y="200"/>
                  </a:lnTo>
                  <a:lnTo>
                    <a:pt x="390" y="202"/>
                  </a:lnTo>
                  <a:lnTo>
                    <a:pt x="398" y="204"/>
                  </a:lnTo>
                  <a:lnTo>
                    <a:pt x="406" y="210"/>
                  </a:lnTo>
                  <a:lnTo>
                    <a:pt x="412" y="216"/>
                  </a:lnTo>
                  <a:lnTo>
                    <a:pt x="418" y="222"/>
                  </a:lnTo>
                  <a:lnTo>
                    <a:pt x="426" y="224"/>
                  </a:lnTo>
                  <a:lnTo>
                    <a:pt x="432" y="232"/>
                  </a:lnTo>
                  <a:lnTo>
                    <a:pt x="438" y="236"/>
                  </a:lnTo>
                  <a:lnTo>
                    <a:pt x="444" y="240"/>
                  </a:lnTo>
                  <a:lnTo>
                    <a:pt x="452" y="246"/>
                  </a:lnTo>
                  <a:lnTo>
                    <a:pt x="458" y="250"/>
                  </a:lnTo>
                  <a:lnTo>
                    <a:pt x="462" y="256"/>
                  </a:lnTo>
                  <a:lnTo>
                    <a:pt x="468" y="260"/>
                  </a:lnTo>
                  <a:lnTo>
                    <a:pt x="476" y="262"/>
                  </a:lnTo>
                  <a:lnTo>
                    <a:pt x="482" y="270"/>
                  </a:lnTo>
                  <a:lnTo>
                    <a:pt x="486" y="278"/>
                  </a:lnTo>
                  <a:lnTo>
                    <a:pt x="488" y="284"/>
                  </a:lnTo>
                  <a:lnTo>
                    <a:pt x="492" y="292"/>
                  </a:lnTo>
                  <a:lnTo>
                    <a:pt x="492" y="298"/>
                  </a:lnTo>
                  <a:lnTo>
                    <a:pt x="492" y="306"/>
                  </a:lnTo>
                  <a:lnTo>
                    <a:pt x="492" y="312"/>
                  </a:lnTo>
                  <a:lnTo>
                    <a:pt x="492" y="320"/>
                  </a:lnTo>
                  <a:lnTo>
                    <a:pt x="490" y="326"/>
                  </a:lnTo>
                  <a:lnTo>
                    <a:pt x="484" y="334"/>
                  </a:lnTo>
                  <a:lnTo>
                    <a:pt x="468" y="342"/>
                  </a:lnTo>
                  <a:lnTo>
                    <a:pt x="454" y="350"/>
                  </a:lnTo>
                  <a:lnTo>
                    <a:pt x="450" y="358"/>
                  </a:lnTo>
                  <a:lnTo>
                    <a:pt x="436" y="364"/>
                  </a:lnTo>
                  <a:lnTo>
                    <a:pt x="430" y="370"/>
                  </a:lnTo>
                  <a:lnTo>
                    <a:pt x="428" y="378"/>
                  </a:lnTo>
                  <a:lnTo>
                    <a:pt x="420" y="386"/>
                  </a:lnTo>
                  <a:lnTo>
                    <a:pt x="418" y="394"/>
                  </a:lnTo>
                  <a:lnTo>
                    <a:pt x="412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2" y="418"/>
                  </a:lnTo>
                  <a:lnTo>
                    <a:pt x="400" y="426"/>
                  </a:lnTo>
                  <a:lnTo>
                    <a:pt x="392" y="434"/>
                  </a:lnTo>
                  <a:lnTo>
                    <a:pt x="386" y="444"/>
                  </a:lnTo>
                  <a:lnTo>
                    <a:pt x="384" y="452"/>
                  </a:lnTo>
                  <a:lnTo>
                    <a:pt x="378" y="456"/>
                  </a:lnTo>
                  <a:lnTo>
                    <a:pt x="374" y="464"/>
                  </a:lnTo>
                  <a:lnTo>
                    <a:pt x="366" y="470"/>
                  </a:lnTo>
                  <a:lnTo>
                    <a:pt x="362" y="476"/>
                  </a:lnTo>
                  <a:lnTo>
                    <a:pt x="356" y="482"/>
                  </a:lnTo>
                  <a:lnTo>
                    <a:pt x="350" y="486"/>
                  </a:lnTo>
                  <a:lnTo>
                    <a:pt x="342" y="490"/>
                  </a:lnTo>
                  <a:lnTo>
                    <a:pt x="334" y="494"/>
                  </a:lnTo>
                  <a:lnTo>
                    <a:pt x="328" y="500"/>
                  </a:lnTo>
                  <a:lnTo>
                    <a:pt x="322" y="504"/>
                  </a:lnTo>
                  <a:lnTo>
                    <a:pt x="314" y="506"/>
                  </a:lnTo>
                  <a:lnTo>
                    <a:pt x="308" y="506"/>
                  </a:lnTo>
                  <a:lnTo>
                    <a:pt x="308" y="500"/>
                  </a:lnTo>
                  <a:lnTo>
                    <a:pt x="308" y="492"/>
                  </a:lnTo>
                  <a:lnTo>
                    <a:pt x="308" y="486"/>
                  </a:lnTo>
                  <a:lnTo>
                    <a:pt x="306" y="478"/>
                  </a:lnTo>
                  <a:lnTo>
                    <a:pt x="306" y="472"/>
                  </a:lnTo>
                  <a:lnTo>
                    <a:pt x="306" y="464"/>
                  </a:lnTo>
                  <a:lnTo>
                    <a:pt x="306" y="458"/>
                  </a:lnTo>
                  <a:lnTo>
                    <a:pt x="306" y="448"/>
                  </a:lnTo>
                  <a:lnTo>
                    <a:pt x="306" y="440"/>
                  </a:lnTo>
                  <a:lnTo>
                    <a:pt x="306" y="422"/>
                  </a:lnTo>
                  <a:lnTo>
                    <a:pt x="306" y="414"/>
                  </a:lnTo>
                  <a:lnTo>
                    <a:pt x="306" y="408"/>
                  </a:lnTo>
                  <a:lnTo>
                    <a:pt x="304" y="400"/>
                  </a:lnTo>
                  <a:lnTo>
                    <a:pt x="304" y="390"/>
                  </a:lnTo>
                  <a:lnTo>
                    <a:pt x="304" y="382"/>
                  </a:lnTo>
                  <a:lnTo>
                    <a:pt x="302" y="374"/>
                  </a:lnTo>
                  <a:lnTo>
                    <a:pt x="300" y="368"/>
                  </a:lnTo>
                  <a:lnTo>
                    <a:pt x="300" y="360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38"/>
                  </a:lnTo>
                  <a:lnTo>
                    <a:pt x="300" y="328"/>
                  </a:lnTo>
                  <a:lnTo>
                    <a:pt x="300" y="322"/>
                  </a:lnTo>
                  <a:lnTo>
                    <a:pt x="300" y="314"/>
                  </a:lnTo>
                  <a:lnTo>
                    <a:pt x="300" y="308"/>
                  </a:lnTo>
                  <a:lnTo>
                    <a:pt x="300" y="300"/>
                  </a:lnTo>
                  <a:lnTo>
                    <a:pt x="300" y="294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306" y="276"/>
                  </a:lnTo>
                  <a:lnTo>
                    <a:pt x="310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3698875" y="5041900"/>
              <a:ext cx="422275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37"/>
            <p:cNvGrpSpPr>
              <a:grpSpLocks/>
            </p:cNvGrpSpPr>
            <p:nvPr/>
          </p:nvGrpSpPr>
          <p:grpSpPr bwMode="auto">
            <a:xfrm>
              <a:off x="3743325" y="4921250"/>
              <a:ext cx="358775" cy="133350"/>
              <a:chOff x="2358" y="3100"/>
              <a:chExt cx="226" cy="84"/>
            </a:xfrm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auto">
              <a:xfrm>
                <a:off x="2358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auto">
              <a:xfrm>
                <a:off x="2416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2452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auto">
              <a:xfrm>
                <a:off x="2510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auto">
              <a:xfrm>
                <a:off x="2540" y="310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467225" y="5067300"/>
              <a:ext cx="423863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4508500" y="4946650"/>
              <a:ext cx="363538" cy="136525"/>
              <a:chOff x="2840" y="3116"/>
              <a:chExt cx="229" cy="86"/>
            </a:xfrm>
          </p:grpSpPr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2840" y="3120"/>
                <a:ext cx="45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6"/>
              <p:cNvSpPr>
                <a:spLocks noChangeArrowheads="1"/>
              </p:cNvSpPr>
              <p:nvPr/>
            </p:nvSpPr>
            <p:spPr bwMode="auto">
              <a:xfrm>
                <a:off x="2899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2935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8"/>
              <p:cNvSpPr>
                <a:spLocks noChangeArrowheads="1"/>
              </p:cNvSpPr>
              <p:nvPr/>
            </p:nvSpPr>
            <p:spPr bwMode="auto">
              <a:xfrm>
                <a:off x="2995" y="312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3023" y="3116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50"/>
            <p:cNvGrpSpPr>
              <a:grpSpLocks/>
            </p:cNvGrpSpPr>
            <p:nvPr/>
          </p:nvGrpSpPr>
          <p:grpSpPr bwMode="auto">
            <a:xfrm>
              <a:off x="4589463" y="5184775"/>
              <a:ext cx="1144587" cy="1390650"/>
              <a:chOff x="2891" y="3266"/>
              <a:chExt cx="721" cy="876"/>
            </a:xfrm>
          </p:grpSpPr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2891" y="3266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3027" y="3414"/>
                <a:ext cx="463" cy="43"/>
              </a:xfrm>
              <a:custGeom>
                <a:avLst/>
                <a:gdLst>
                  <a:gd name="T0" fmla="*/ 0 w 463"/>
                  <a:gd name="T1" fmla="*/ 6 h 43"/>
                  <a:gd name="T2" fmla="*/ 10 w 463"/>
                  <a:gd name="T3" fmla="*/ 6 h 43"/>
                  <a:gd name="T4" fmla="*/ 18 w 463"/>
                  <a:gd name="T5" fmla="*/ 10 h 43"/>
                  <a:gd name="T6" fmla="*/ 28 w 463"/>
                  <a:gd name="T7" fmla="*/ 12 h 43"/>
                  <a:gd name="T8" fmla="*/ 36 w 463"/>
                  <a:gd name="T9" fmla="*/ 18 h 43"/>
                  <a:gd name="T10" fmla="*/ 46 w 463"/>
                  <a:gd name="T11" fmla="*/ 22 h 43"/>
                  <a:gd name="T12" fmla="*/ 54 w 463"/>
                  <a:gd name="T13" fmla="*/ 24 h 43"/>
                  <a:gd name="T14" fmla="*/ 66 w 463"/>
                  <a:gd name="T15" fmla="*/ 24 h 43"/>
                  <a:gd name="T16" fmla="*/ 94 w 463"/>
                  <a:gd name="T17" fmla="*/ 28 h 43"/>
                  <a:gd name="T18" fmla="*/ 102 w 463"/>
                  <a:gd name="T19" fmla="*/ 30 h 43"/>
                  <a:gd name="T20" fmla="*/ 112 w 463"/>
                  <a:gd name="T21" fmla="*/ 30 h 43"/>
                  <a:gd name="T22" fmla="*/ 120 w 463"/>
                  <a:gd name="T23" fmla="*/ 34 h 43"/>
                  <a:gd name="T24" fmla="*/ 130 w 463"/>
                  <a:gd name="T25" fmla="*/ 34 h 43"/>
                  <a:gd name="T26" fmla="*/ 150 w 463"/>
                  <a:gd name="T27" fmla="*/ 36 h 43"/>
                  <a:gd name="T28" fmla="*/ 160 w 463"/>
                  <a:gd name="T29" fmla="*/ 40 h 43"/>
                  <a:gd name="T30" fmla="*/ 168 w 463"/>
                  <a:gd name="T31" fmla="*/ 40 h 43"/>
                  <a:gd name="T32" fmla="*/ 180 w 463"/>
                  <a:gd name="T33" fmla="*/ 42 h 43"/>
                  <a:gd name="T34" fmla="*/ 190 w 463"/>
                  <a:gd name="T35" fmla="*/ 42 h 43"/>
                  <a:gd name="T36" fmla="*/ 198 w 463"/>
                  <a:gd name="T37" fmla="*/ 42 h 43"/>
                  <a:gd name="T38" fmla="*/ 210 w 463"/>
                  <a:gd name="T39" fmla="*/ 42 h 43"/>
                  <a:gd name="T40" fmla="*/ 232 w 463"/>
                  <a:gd name="T41" fmla="*/ 42 h 43"/>
                  <a:gd name="T42" fmla="*/ 252 w 463"/>
                  <a:gd name="T43" fmla="*/ 42 h 43"/>
                  <a:gd name="T44" fmla="*/ 264 w 463"/>
                  <a:gd name="T45" fmla="*/ 42 h 43"/>
                  <a:gd name="T46" fmla="*/ 274 w 463"/>
                  <a:gd name="T47" fmla="*/ 42 h 43"/>
                  <a:gd name="T48" fmla="*/ 282 w 463"/>
                  <a:gd name="T49" fmla="*/ 42 h 43"/>
                  <a:gd name="T50" fmla="*/ 292 w 463"/>
                  <a:gd name="T51" fmla="*/ 42 h 43"/>
                  <a:gd name="T52" fmla="*/ 300 w 463"/>
                  <a:gd name="T53" fmla="*/ 42 h 43"/>
                  <a:gd name="T54" fmla="*/ 310 w 463"/>
                  <a:gd name="T55" fmla="*/ 40 h 43"/>
                  <a:gd name="T56" fmla="*/ 328 w 463"/>
                  <a:gd name="T57" fmla="*/ 38 h 43"/>
                  <a:gd name="T58" fmla="*/ 334 w 463"/>
                  <a:gd name="T59" fmla="*/ 40 h 43"/>
                  <a:gd name="T60" fmla="*/ 346 w 463"/>
                  <a:gd name="T61" fmla="*/ 36 h 43"/>
                  <a:gd name="T62" fmla="*/ 356 w 463"/>
                  <a:gd name="T63" fmla="*/ 36 h 43"/>
                  <a:gd name="T64" fmla="*/ 374 w 463"/>
                  <a:gd name="T65" fmla="*/ 36 h 43"/>
                  <a:gd name="T66" fmla="*/ 382 w 463"/>
                  <a:gd name="T67" fmla="*/ 36 h 43"/>
                  <a:gd name="T68" fmla="*/ 392 w 463"/>
                  <a:gd name="T69" fmla="*/ 34 h 43"/>
                  <a:gd name="T70" fmla="*/ 410 w 463"/>
                  <a:gd name="T71" fmla="*/ 30 h 43"/>
                  <a:gd name="T72" fmla="*/ 424 w 463"/>
                  <a:gd name="T73" fmla="*/ 28 h 43"/>
                  <a:gd name="T74" fmla="*/ 432 w 463"/>
                  <a:gd name="T75" fmla="*/ 24 h 43"/>
                  <a:gd name="T76" fmla="*/ 442 w 463"/>
                  <a:gd name="T77" fmla="*/ 20 h 43"/>
                  <a:gd name="T78" fmla="*/ 448 w 463"/>
                  <a:gd name="T79" fmla="*/ 14 h 43"/>
                  <a:gd name="T80" fmla="*/ 462 w 463"/>
                  <a:gd name="T81" fmla="*/ 8 h 43"/>
                  <a:gd name="T82" fmla="*/ 460 w 463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3">
                    <a:moveTo>
                      <a:pt x="0" y="6"/>
                    </a:moveTo>
                    <a:lnTo>
                      <a:pt x="10" y="6"/>
                    </a:lnTo>
                    <a:lnTo>
                      <a:pt x="18" y="10"/>
                    </a:lnTo>
                    <a:lnTo>
                      <a:pt x="28" y="12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94" y="28"/>
                    </a:lnTo>
                    <a:lnTo>
                      <a:pt x="102" y="30"/>
                    </a:lnTo>
                    <a:lnTo>
                      <a:pt x="112" y="30"/>
                    </a:lnTo>
                    <a:lnTo>
                      <a:pt x="120" y="34"/>
                    </a:lnTo>
                    <a:lnTo>
                      <a:pt x="130" y="34"/>
                    </a:lnTo>
                    <a:lnTo>
                      <a:pt x="150" y="36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80" y="42"/>
                    </a:lnTo>
                    <a:lnTo>
                      <a:pt x="190" y="42"/>
                    </a:lnTo>
                    <a:lnTo>
                      <a:pt x="198" y="42"/>
                    </a:lnTo>
                    <a:lnTo>
                      <a:pt x="210" y="42"/>
                    </a:lnTo>
                    <a:lnTo>
                      <a:pt x="232" y="42"/>
                    </a:lnTo>
                    <a:lnTo>
                      <a:pt x="252" y="42"/>
                    </a:lnTo>
                    <a:lnTo>
                      <a:pt x="264" y="42"/>
                    </a:lnTo>
                    <a:lnTo>
                      <a:pt x="274" y="42"/>
                    </a:lnTo>
                    <a:lnTo>
                      <a:pt x="282" y="42"/>
                    </a:lnTo>
                    <a:lnTo>
                      <a:pt x="292" y="42"/>
                    </a:lnTo>
                    <a:lnTo>
                      <a:pt x="300" y="42"/>
                    </a:lnTo>
                    <a:lnTo>
                      <a:pt x="310" y="40"/>
                    </a:lnTo>
                    <a:lnTo>
                      <a:pt x="328" y="38"/>
                    </a:lnTo>
                    <a:lnTo>
                      <a:pt x="334" y="40"/>
                    </a:lnTo>
                    <a:lnTo>
                      <a:pt x="346" y="36"/>
                    </a:lnTo>
                    <a:lnTo>
                      <a:pt x="356" y="36"/>
                    </a:lnTo>
                    <a:lnTo>
                      <a:pt x="374" y="36"/>
                    </a:lnTo>
                    <a:lnTo>
                      <a:pt x="382" y="36"/>
                    </a:lnTo>
                    <a:lnTo>
                      <a:pt x="392" y="34"/>
                    </a:lnTo>
                    <a:lnTo>
                      <a:pt x="410" y="30"/>
                    </a:lnTo>
                    <a:lnTo>
                      <a:pt x="424" y="28"/>
                    </a:lnTo>
                    <a:lnTo>
                      <a:pt x="432" y="24"/>
                    </a:lnTo>
                    <a:lnTo>
                      <a:pt x="442" y="20"/>
                    </a:lnTo>
                    <a:lnTo>
                      <a:pt x="448" y="14"/>
                    </a:lnTo>
                    <a:lnTo>
                      <a:pt x="462" y="8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3033" y="3386"/>
                <a:ext cx="455" cy="43"/>
              </a:xfrm>
              <a:custGeom>
                <a:avLst/>
                <a:gdLst>
                  <a:gd name="T0" fmla="*/ 0 w 455"/>
                  <a:gd name="T1" fmla="*/ 4 h 43"/>
                  <a:gd name="T2" fmla="*/ 10 w 455"/>
                  <a:gd name="T3" fmla="*/ 8 h 43"/>
                  <a:gd name="T4" fmla="*/ 12 w 455"/>
                  <a:gd name="T5" fmla="*/ 10 h 43"/>
                  <a:gd name="T6" fmla="*/ 20 w 455"/>
                  <a:gd name="T7" fmla="*/ 12 h 43"/>
                  <a:gd name="T8" fmla="*/ 28 w 455"/>
                  <a:gd name="T9" fmla="*/ 18 h 43"/>
                  <a:gd name="T10" fmla="*/ 38 w 455"/>
                  <a:gd name="T11" fmla="*/ 22 h 43"/>
                  <a:gd name="T12" fmla="*/ 48 w 455"/>
                  <a:gd name="T13" fmla="*/ 26 h 43"/>
                  <a:gd name="T14" fmla="*/ 64 w 455"/>
                  <a:gd name="T15" fmla="*/ 26 h 43"/>
                  <a:gd name="T16" fmla="*/ 78 w 455"/>
                  <a:gd name="T17" fmla="*/ 28 h 43"/>
                  <a:gd name="T18" fmla="*/ 88 w 455"/>
                  <a:gd name="T19" fmla="*/ 30 h 43"/>
                  <a:gd name="T20" fmla="*/ 96 w 455"/>
                  <a:gd name="T21" fmla="*/ 30 h 43"/>
                  <a:gd name="T22" fmla="*/ 106 w 455"/>
                  <a:gd name="T23" fmla="*/ 34 h 43"/>
                  <a:gd name="T24" fmla="*/ 114 w 455"/>
                  <a:gd name="T25" fmla="*/ 34 h 43"/>
                  <a:gd name="T26" fmla="*/ 136 w 455"/>
                  <a:gd name="T27" fmla="*/ 36 h 43"/>
                  <a:gd name="T28" fmla="*/ 144 w 455"/>
                  <a:gd name="T29" fmla="*/ 40 h 43"/>
                  <a:gd name="T30" fmla="*/ 154 w 455"/>
                  <a:gd name="T31" fmla="*/ 40 h 43"/>
                  <a:gd name="T32" fmla="*/ 166 w 455"/>
                  <a:gd name="T33" fmla="*/ 42 h 43"/>
                  <a:gd name="T34" fmla="*/ 174 w 455"/>
                  <a:gd name="T35" fmla="*/ 42 h 43"/>
                  <a:gd name="T36" fmla="*/ 184 w 455"/>
                  <a:gd name="T37" fmla="*/ 42 h 43"/>
                  <a:gd name="T38" fmla="*/ 196 w 455"/>
                  <a:gd name="T39" fmla="*/ 42 h 43"/>
                  <a:gd name="T40" fmla="*/ 216 w 455"/>
                  <a:gd name="T41" fmla="*/ 42 h 43"/>
                  <a:gd name="T42" fmla="*/ 238 w 455"/>
                  <a:gd name="T43" fmla="*/ 42 h 43"/>
                  <a:gd name="T44" fmla="*/ 250 w 455"/>
                  <a:gd name="T45" fmla="*/ 42 h 43"/>
                  <a:gd name="T46" fmla="*/ 258 w 455"/>
                  <a:gd name="T47" fmla="*/ 42 h 43"/>
                  <a:gd name="T48" fmla="*/ 268 w 455"/>
                  <a:gd name="T49" fmla="*/ 42 h 43"/>
                  <a:gd name="T50" fmla="*/ 276 w 455"/>
                  <a:gd name="T51" fmla="*/ 42 h 43"/>
                  <a:gd name="T52" fmla="*/ 286 w 455"/>
                  <a:gd name="T53" fmla="*/ 42 h 43"/>
                  <a:gd name="T54" fmla="*/ 294 w 455"/>
                  <a:gd name="T55" fmla="*/ 40 h 43"/>
                  <a:gd name="T56" fmla="*/ 312 w 455"/>
                  <a:gd name="T57" fmla="*/ 38 h 43"/>
                  <a:gd name="T58" fmla="*/ 318 w 455"/>
                  <a:gd name="T59" fmla="*/ 40 h 43"/>
                  <a:gd name="T60" fmla="*/ 330 w 455"/>
                  <a:gd name="T61" fmla="*/ 36 h 43"/>
                  <a:gd name="T62" fmla="*/ 342 w 455"/>
                  <a:gd name="T63" fmla="*/ 36 h 43"/>
                  <a:gd name="T64" fmla="*/ 360 w 455"/>
                  <a:gd name="T65" fmla="*/ 36 h 43"/>
                  <a:gd name="T66" fmla="*/ 366 w 455"/>
                  <a:gd name="T67" fmla="*/ 36 h 43"/>
                  <a:gd name="T68" fmla="*/ 378 w 455"/>
                  <a:gd name="T69" fmla="*/ 34 h 43"/>
                  <a:gd name="T70" fmla="*/ 394 w 455"/>
                  <a:gd name="T71" fmla="*/ 30 h 43"/>
                  <a:gd name="T72" fmla="*/ 408 w 455"/>
                  <a:gd name="T73" fmla="*/ 28 h 43"/>
                  <a:gd name="T74" fmla="*/ 418 w 455"/>
                  <a:gd name="T75" fmla="*/ 24 h 43"/>
                  <a:gd name="T76" fmla="*/ 426 w 455"/>
                  <a:gd name="T77" fmla="*/ 20 h 43"/>
                  <a:gd name="T78" fmla="*/ 434 w 455"/>
                  <a:gd name="T79" fmla="*/ 14 h 43"/>
                  <a:gd name="T80" fmla="*/ 454 w 455"/>
                  <a:gd name="T81" fmla="*/ 6 h 43"/>
                  <a:gd name="T82" fmla="*/ 444 w 455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5" h="43">
                    <a:moveTo>
                      <a:pt x="0" y="4"/>
                    </a:moveTo>
                    <a:lnTo>
                      <a:pt x="10" y="8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28" y="18"/>
                    </a:lnTo>
                    <a:lnTo>
                      <a:pt x="38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78" y="28"/>
                    </a:lnTo>
                    <a:lnTo>
                      <a:pt x="88" y="30"/>
                    </a:lnTo>
                    <a:lnTo>
                      <a:pt x="96" y="30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4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6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58" y="42"/>
                    </a:lnTo>
                    <a:lnTo>
                      <a:pt x="268" y="42"/>
                    </a:lnTo>
                    <a:lnTo>
                      <a:pt x="276" y="42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312" y="38"/>
                    </a:lnTo>
                    <a:lnTo>
                      <a:pt x="318" y="40"/>
                    </a:lnTo>
                    <a:lnTo>
                      <a:pt x="330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6" y="36"/>
                    </a:lnTo>
                    <a:lnTo>
                      <a:pt x="378" y="34"/>
                    </a:lnTo>
                    <a:lnTo>
                      <a:pt x="394" y="30"/>
                    </a:lnTo>
                    <a:lnTo>
                      <a:pt x="408" y="28"/>
                    </a:lnTo>
                    <a:lnTo>
                      <a:pt x="418" y="24"/>
                    </a:lnTo>
                    <a:lnTo>
                      <a:pt x="426" y="20"/>
                    </a:lnTo>
                    <a:lnTo>
                      <a:pt x="434" y="14"/>
                    </a:lnTo>
                    <a:lnTo>
                      <a:pt x="454" y="6"/>
                    </a:lnTo>
                    <a:lnTo>
                      <a:pt x="4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3033" y="3356"/>
                <a:ext cx="449" cy="43"/>
              </a:xfrm>
              <a:custGeom>
                <a:avLst/>
                <a:gdLst>
                  <a:gd name="T0" fmla="*/ 0 w 449"/>
                  <a:gd name="T1" fmla="*/ 4 h 43"/>
                  <a:gd name="T2" fmla="*/ 12 w 449"/>
                  <a:gd name="T3" fmla="*/ 8 h 43"/>
                  <a:gd name="T4" fmla="*/ 14 w 449"/>
                  <a:gd name="T5" fmla="*/ 10 h 43"/>
                  <a:gd name="T6" fmla="*/ 20 w 449"/>
                  <a:gd name="T7" fmla="*/ 12 h 43"/>
                  <a:gd name="T8" fmla="*/ 30 w 449"/>
                  <a:gd name="T9" fmla="*/ 18 h 43"/>
                  <a:gd name="T10" fmla="*/ 40 w 449"/>
                  <a:gd name="T11" fmla="*/ 22 h 43"/>
                  <a:gd name="T12" fmla="*/ 48 w 449"/>
                  <a:gd name="T13" fmla="*/ 26 h 43"/>
                  <a:gd name="T14" fmla="*/ 64 w 449"/>
                  <a:gd name="T15" fmla="*/ 26 h 43"/>
                  <a:gd name="T16" fmla="*/ 80 w 449"/>
                  <a:gd name="T17" fmla="*/ 28 h 43"/>
                  <a:gd name="T18" fmla="*/ 88 w 449"/>
                  <a:gd name="T19" fmla="*/ 30 h 43"/>
                  <a:gd name="T20" fmla="*/ 98 w 449"/>
                  <a:gd name="T21" fmla="*/ 30 h 43"/>
                  <a:gd name="T22" fmla="*/ 106 w 449"/>
                  <a:gd name="T23" fmla="*/ 34 h 43"/>
                  <a:gd name="T24" fmla="*/ 116 w 449"/>
                  <a:gd name="T25" fmla="*/ 34 h 43"/>
                  <a:gd name="T26" fmla="*/ 136 w 449"/>
                  <a:gd name="T27" fmla="*/ 36 h 43"/>
                  <a:gd name="T28" fmla="*/ 146 w 449"/>
                  <a:gd name="T29" fmla="*/ 40 h 43"/>
                  <a:gd name="T30" fmla="*/ 154 w 449"/>
                  <a:gd name="T31" fmla="*/ 40 h 43"/>
                  <a:gd name="T32" fmla="*/ 166 w 449"/>
                  <a:gd name="T33" fmla="*/ 42 h 43"/>
                  <a:gd name="T34" fmla="*/ 176 w 449"/>
                  <a:gd name="T35" fmla="*/ 42 h 43"/>
                  <a:gd name="T36" fmla="*/ 184 w 449"/>
                  <a:gd name="T37" fmla="*/ 42 h 43"/>
                  <a:gd name="T38" fmla="*/ 196 w 449"/>
                  <a:gd name="T39" fmla="*/ 42 h 43"/>
                  <a:gd name="T40" fmla="*/ 218 w 449"/>
                  <a:gd name="T41" fmla="*/ 42 h 43"/>
                  <a:gd name="T42" fmla="*/ 238 w 449"/>
                  <a:gd name="T43" fmla="*/ 42 h 43"/>
                  <a:gd name="T44" fmla="*/ 250 w 449"/>
                  <a:gd name="T45" fmla="*/ 42 h 43"/>
                  <a:gd name="T46" fmla="*/ 260 w 449"/>
                  <a:gd name="T47" fmla="*/ 42 h 43"/>
                  <a:gd name="T48" fmla="*/ 268 w 449"/>
                  <a:gd name="T49" fmla="*/ 42 h 43"/>
                  <a:gd name="T50" fmla="*/ 278 w 449"/>
                  <a:gd name="T51" fmla="*/ 42 h 43"/>
                  <a:gd name="T52" fmla="*/ 286 w 449"/>
                  <a:gd name="T53" fmla="*/ 42 h 43"/>
                  <a:gd name="T54" fmla="*/ 296 w 449"/>
                  <a:gd name="T55" fmla="*/ 40 h 43"/>
                  <a:gd name="T56" fmla="*/ 314 w 449"/>
                  <a:gd name="T57" fmla="*/ 38 h 43"/>
                  <a:gd name="T58" fmla="*/ 320 w 449"/>
                  <a:gd name="T59" fmla="*/ 40 h 43"/>
                  <a:gd name="T60" fmla="*/ 332 w 449"/>
                  <a:gd name="T61" fmla="*/ 36 h 43"/>
                  <a:gd name="T62" fmla="*/ 342 w 449"/>
                  <a:gd name="T63" fmla="*/ 36 h 43"/>
                  <a:gd name="T64" fmla="*/ 360 w 449"/>
                  <a:gd name="T65" fmla="*/ 36 h 43"/>
                  <a:gd name="T66" fmla="*/ 368 w 449"/>
                  <a:gd name="T67" fmla="*/ 36 h 43"/>
                  <a:gd name="T68" fmla="*/ 378 w 449"/>
                  <a:gd name="T69" fmla="*/ 34 h 43"/>
                  <a:gd name="T70" fmla="*/ 396 w 449"/>
                  <a:gd name="T71" fmla="*/ 30 h 43"/>
                  <a:gd name="T72" fmla="*/ 410 w 449"/>
                  <a:gd name="T73" fmla="*/ 28 h 43"/>
                  <a:gd name="T74" fmla="*/ 418 w 449"/>
                  <a:gd name="T75" fmla="*/ 24 h 43"/>
                  <a:gd name="T76" fmla="*/ 428 w 449"/>
                  <a:gd name="T77" fmla="*/ 20 h 43"/>
                  <a:gd name="T78" fmla="*/ 434 w 449"/>
                  <a:gd name="T79" fmla="*/ 14 h 43"/>
                  <a:gd name="T80" fmla="*/ 448 w 449"/>
                  <a:gd name="T81" fmla="*/ 8 h 43"/>
                  <a:gd name="T82" fmla="*/ 446 w 449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43">
                    <a:moveTo>
                      <a:pt x="0" y="4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30" y="18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88" y="30"/>
                    </a:lnTo>
                    <a:lnTo>
                      <a:pt x="98" y="30"/>
                    </a:lnTo>
                    <a:lnTo>
                      <a:pt x="106" y="34"/>
                    </a:lnTo>
                    <a:lnTo>
                      <a:pt x="116" y="34"/>
                    </a:lnTo>
                    <a:lnTo>
                      <a:pt x="136" y="36"/>
                    </a:lnTo>
                    <a:lnTo>
                      <a:pt x="146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6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8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60" y="42"/>
                    </a:lnTo>
                    <a:lnTo>
                      <a:pt x="268" y="42"/>
                    </a:lnTo>
                    <a:lnTo>
                      <a:pt x="278" y="42"/>
                    </a:lnTo>
                    <a:lnTo>
                      <a:pt x="286" y="42"/>
                    </a:lnTo>
                    <a:lnTo>
                      <a:pt x="296" y="40"/>
                    </a:lnTo>
                    <a:lnTo>
                      <a:pt x="314" y="38"/>
                    </a:lnTo>
                    <a:lnTo>
                      <a:pt x="320" y="40"/>
                    </a:lnTo>
                    <a:lnTo>
                      <a:pt x="332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8" y="36"/>
                    </a:lnTo>
                    <a:lnTo>
                      <a:pt x="378" y="34"/>
                    </a:lnTo>
                    <a:lnTo>
                      <a:pt x="396" y="30"/>
                    </a:lnTo>
                    <a:lnTo>
                      <a:pt x="410" y="28"/>
                    </a:lnTo>
                    <a:lnTo>
                      <a:pt x="418" y="24"/>
                    </a:lnTo>
                    <a:lnTo>
                      <a:pt x="428" y="20"/>
                    </a:lnTo>
                    <a:lnTo>
                      <a:pt x="434" y="14"/>
                    </a:lnTo>
                    <a:lnTo>
                      <a:pt x="448" y="8"/>
                    </a:lnTo>
                    <a:lnTo>
                      <a:pt x="44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5"/>
            <p:cNvGrpSpPr>
              <a:grpSpLocks/>
            </p:cNvGrpSpPr>
            <p:nvPr/>
          </p:nvGrpSpPr>
          <p:grpSpPr bwMode="auto">
            <a:xfrm>
              <a:off x="5122863" y="5165725"/>
              <a:ext cx="1144587" cy="1390650"/>
              <a:chOff x="3227" y="3254"/>
              <a:chExt cx="721" cy="876"/>
            </a:xfrm>
          </p:grpSpPr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3227" y="3254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6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57"/>
              <p:cNvGrpSpPr>
                <a:grpSpLocks/>
              </p:cNvGrpSpPr>
              <p:nvPr/>
            </p:nvGrpSpPr>
            <p:grpSpPr bwMode="auto">
              <a:xfrm>
                <a:off x="3363" y="3402"/>
                <a:ext cx="463" cy="43"/>
                <a:chOff x="3363" y="3402"/>
                <a:chExt cx="463" cy="43"/>
              </a:xfrm>
            </p:grpSpPr>
            <p:sp>
              <p:nvSpPr>
                <p:cNvPr id="70" name="Freeform 58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59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60"/>
              <p:cNvGrpSpPr>
                <a:grpSpLocks/>
              </p:cNvGrpSpPr>
              <p:nvPr/>
            </p:nvGrpSpPr>
            <p:grpSpPr bwMode="auto">
              <a:xfrm>
                <a:off x="3369" y="3374"/>
                <a:ext cx="455" cy="43"/>
                <a:chOff x="3369" y="3374"/>
                <a:chExt cx="455" cy="43"/>
              </a:xfrm>
            </p:grpSpPr>
            <p:sp>
              <p:nvSpPr>
                <p:cNvPr id="68" name="Freeform 61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2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63"/>
              <p:cNvGrpSpPr>
                <a:grpSpLocks/>
              </p:cNvGrpSpPr>
              <p:nvPr/>
            </p:nvGrpSpPr>
            <p:grpSpPr bwMode="auto">
              <a:xfrm>
                <a:off x="3369" y="3344"/>
                <a:ext cx="449" cy="43"/>
                <a:chOff x="3369" y="3344"/>
                <a:chExt cx="449" cy="43"/>
              </a:xfrm>
            </p:grpSpPr>
            <p:sp>
              <p:nvSpPr>
                <p:cNvPr id="66" name="Freeform 64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5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" name="Group 66"/>
            <p:cNvGrpSpPr>
              <a:grpSpLocks/>
            </p:cNvGrpSpPr>
            <p:nvPr/>
          </p:nvGrpSpPr>
          <p:grpSpPr bwMode="auto">
            <a:xfrm>
              <a:off x="2630488" y="5070475"/>
              <a:ext cx="1066800" cy="1200150"/>
              <a:chOff x="1657" y="3194"/>
              <a:chExt cx="672" cy="756"/>
            </a:xfrm>
          </p:grpSpPr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1657" y="3194"/>
                <a:ext cx="672" cy="756"/>
              </a:xfrm>
              <a:custGeom>
                <a:avLst/>
                <a:gdLst>
                  <a:gd name="T0" fmla="*/ 123 w 672"/>
                  <a:gd name="T1" fmla="*/ 176 h 756"/>
                  <a:gd name="T2" fmla="*/ 123 w 672"/>
                  <a:gd name="T3" fmla="*/ 114 h 756"/>
                  <a:gd name="T4" fmla="*/ 159 w 672"/>
                  <a:gd name="T5" fmla="*/ 54 h 756"/>
                  <a:gd name="T6" fmla="*/ 223 w 672"/>
                  <a:gd name="T7" fmla="*/ 22 h 756"/>
                  <a:gd name="T8" fmla="*/ 291 w 672"/>
                  <a:gd name="T9" fmla="*/ 4 h 756"/>
                  <a:gd name="T10" fmla="*/ 357 w 672"/>
                  <a:gd name="T11" fmla="*/ 0 h 756"/>
                  <a:gd name="T12" fmla="*/ 425 w 672"/>
                  <a:gd name="T13" fmla="*/ 0 h 756"/>
                  <a:gd name="T14" fmla="*/ 493 w 672"/>
                  <a:gd name="T15" fmla="*/ 32 h 756"/>
                  <a:gd name="T16" fmla="*/ 551 w 672"/>
                  <a:gd name="T17" fmla="*/ 80 h 756"/>
                  <a:gd name="T18" fmla="*/ 559 w 672"/>
                  <a:gd name="T19" fmla="*/ 156 h 756"/>
                  <a:gd name="T20" fmla="*/ 559 w 672"/>
                  <a:gd name="T21" fmla="*/ 218 h 756"/>
                  <a:gd name="T22" fmla="*/ 559 w 672"/>
                  <a:gd name="T23" fmla="*/ 290 h 756"/>
                  <a:gd name="T24" fmla="*/ 581 w 672"/>
                  <a:gd name="T25" fmla="*/ 352 h 756"/>
                  <a:gd name="T26" fmla="*/ 605 w 672"/>
                  <a:gd name="T27" fmla="*/ 414 h 756"/>
                  <a:gd name="T28" fmla="*/ 627 w 672"/>
                  <a:gd name="T29" fmla="*/ 476 h 756"/>
                  <a:gd name="T30" fmla="*/ 637 w 672"/>
                  <a:gd name="T31" fmla="*/ 550 h 756"/>
                  <a:gd name="T32" fmla="*/ 649 w 672"/>
                  <a:gd name="T33" fmla="*/ 611 h 756"/>
                  <a:gd name="T34" fmla="*/ 671 w 672"/>
                  <a:gd name="T35" fmla="*/ 673 h 756"/>
                  <a:gd name="T36" fmla="*/ 671 w 672"/>
                  <a:gd name="T37" fmla="*/ 735 h 756"/>
                  <a:gd name="T38" fmla="*/ 605 w 672"/>
                  <a:gd name="T39" fmla="*/ 755 h 756"/>
                  <a:gd name="T40" fmla="*/ 493 w 672"/>
                  <a:gd name="T41" fmla="*/ 745 h 756"/>
                  <a:gd name="T42" fmla="*/ 425 w 672"/>
                  <a:gd name="T43" fmla="*/ 745 h 756"/>
                  <a:gd name="T44" fmla="*/ 357 w 672"/>
                  <a:gd name="T45" fmla="*/ 745 h 756"/>
                  <a:gd name="T46" fmla="*/ 291 w 672"/>
                  <a:gd name="T47" fmla="*/ 745 h 756"/>
                  <a:gd name="T48" fmla="*/ 223 w 672"/>
                  <a:gd name="T49" fmla="*/ 745 h 756"/>
                  <a:gd name="T50" fmla="*/ 145 w 672"/>
                  <a:gd name="T51" fmla="*/ 745 h 756"/>
                  <a:gd name="T52" fmla="*/ 77 w 672"/>
                  <a:gd name="T53" fmla="*/ 745 h 756"/>
                  <a:gd name="T54" fmla="*/ 12 w 672"/>
                  <a:gd name="T55" fmla="*/ 745 h 756"/>
                  <a:gd name="T56" fmla="*/ 0 w 672"/>
                  <a:gd name="T57" fmla="*/ 683 h 756"/>
                  <a:gd name="T58" fmla="*/ 12 w 672"/>
                  <a:gd name="T59" fmla="*/ 621 h 756"/>
                  <a:gd name="T60" fmla="*/ 56 w 672"/>
                  <a:gd name="T61" fmla="*/ 560 h 756"/>
                  <a:gd name="T62" fmla="*/ 77 w 672"/>
                  <a:gd name="T63" fmla="*/ 498 h 756"/>
                  <a:gd name="T64" fmla="*/ 77 w 672"/>
                  <a:gd name="T65" fmla="*/ 436 h 756"/>
                  <a:gd name="T66" fmla="*/ 101 w 672"/>
                  <a:gd name="T67" fmla="*/ 374 h 756"/>
                  <a:gd name="T68" fmla="*/ 111 w 672"/>
                  <a:gd name="T69" fmla="*/ 312 h 756"/>
                  <a:gd name="T70" fmla="*/ 111 w 672"/>
                  <a:gd name="T71" fmla="*/ 250 h 756"/>
                  <a:gd name="T72" fmla="*/ 123 w 672"/>
                  <a:gd name="T73" fmla="*/ 2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2" h="756">
                    <a:moveTo>
                      <a:pt x="123" y="208"/>
                    </a:moveTo>
                    <a:lnTo>
                      <a:pt x="123" y="176"/>
                    </a:lnTo>
                    <a:lnTo>
                      <a:pt x="123" y="146"/>
                    </a:lnTo>
                    <a:lnTo>
                      <a:pt x="123" y="114"/>
                    </a:lnTo>
                    <a:lnTo>
                      <a:pt x="129" y="80"/>
                    </a:lnTo>
                    <a:lnTo>
                      <a:pt x="159" y="54"/>
                    </a:lnTo>
                    <a:lnTo>
                      <a:pt x="189" y="36"/>
                    </a:lnTo>
                    <a:lnTo>
                      <a:pt x="223" y="22"/>
                    </a:lnTo>
                    <a:lnTo>
                      <a:pt x="257" y="10"/>
                    </a:lnTo>
                    <a:lnTo>
                      <a:pt x="291" y="4"/>
                    </a:lnTo>
                    <a:lnTo>
                      <a:pt x="325" y="0"/>
                    </a:lnTo>
                    <a:lnTo>
                      <a:pt x="357" y="0"/>
                    </a:lnTo>
                    <a:lnTo>
                      <a:pt x="391" y="0"/>
                    </a:lnTo>
                    <a:lnTo>
                      <a:pt x="425" y="0"/>
                    </a:lnTo>
                    <a:lnTo>
                      <a:pt x="459" y="14"/>
                    </a:lnTo>
                    <a:lnTo>
                      <a:pt x="493" y="32"/>
                    </a:lnTo>
                    <a:lnTo>
                      <a:pt x="533" y="62"/>
                    </a:lnTo>
                    <a:lnTo>
                      <a:pt x="551" y="80"/>
                    </a:lnTo>
                    <a:lnTo>
                      <a:pt x="559" y="124"/>
                    </a:lnTo>
                    <a:lnTo>
                      <a:pt x="559" y="156"/>
                    </a:lnTo>
                    <a:lnTo>
                      <a:pt x="559" y="186"/>
                    </a:lnTo>
                    <a:lnTo>
                      <a:pt x="559" y="218"/>
                    </a:lnTo>
                    <a:lnTo>
                      <a:pt x="559" y="260"/>
                    </a:lnTo>
                    <a:lnTo>
                      <a:pt x="559" y="290"/>
                    </a:lnTo>
                    <a:lnTo>
                      <a:pt x="571" y="322"/>
                    </a:lnTo>
                    <a:lnTo>
                      <a:pt x="581" y="352"/>
                    </a:lnTo>
                    <a:lnTo>
                      <a:pt x="593" y="384"/>
                    </a:lnTo>
                    <a:lnTo>
                      <a:pt x="605" y="414"/>
                    </a:lnTo>
                    <a:lnTo>
                      <a:pt x="615" y="446"/>
                    </a:lnTo>
                    <a:lnTo>
                      <a:pt x="627" y="476"/>
                    </a:lnTo>
                    <a:lnTo>
                      <a:pt x="637" y="518"/>
                    </a:lnTo>
                    <a:lnTo>
                      <a:pt x="637" y="550"/>
                    </a:lnTo>
                    <a:lnTo>
                      <a:pt x="649" y="580"/>
                    </a:lnTo>
                    <a:lnTo>
                      <a:pt x="649" y="611"/>
                    </a:lnTo>
                    <a:lnTo>
                      <a:pt x="649" y="641"/>
                    </a:lnTo>
                    <a:lnTo>
                      <a:pt x="671" y="673"/>
                    </a:lnTo>
                    <a:lnTo>
                      <a:pt x="671" y="703"/>
                    </a:lnTo>
                    <a:lnTo>
                      <a:pt x="671" y="735"/>
                    </a:lnTo>
                    <a:lnTo>
                      <a:pt x="637" y="755"/>
                    </a:lnTo>
                    <a:lnTo>
                      <a:pt x="605" y="755"/>
                    </a:lnTo>
                    <a:lnTo>
                      <a:pt x="571" y="755"/>
                    </a:lnTo>
                    <a:lnTo>
                      <a:pt x="493" y="745"/>
                    </a:lnTo>
                    <a:lnTo>
                      <a:pt x="459" y="745"/>
                    </a:lnTo>
                    <a:lnTo>
                      <a:pt x="425" y="745"/>
                    </a:lnTo>
                    <a:lnTo>
                      <a:pt x="391" y="745"/>
                    </a:lnTo>
                    <a:lnTo>
                      <a:pt x="357" y="745"/>
                    </a:lnTo>
                    <a:lnTo>
                      <a:pt x="325" y="745"/>
                    </a:lnTo>
                    <a:lnTo>
                      <a:pt x="291" y="745"/>
                    </a:lnTo>
                    <a:lnTo>
                      <a:pt x="257" y="745"/>
                    </a:lnTo>
                    <a:lnTo>
                      <a:pt x="223" y="745"/>
                    </a:lnTo>
                    <a:lnTo>
                      <a:pt x="189" y="745"/>
                    </a:lnTo>
                    <a:lnTo>
                      <a:pt x="145" y="745"/>
                    </a:lnTo>
                    <a:lnTo>
                      <a:pt x="111" y="745"/>
                    </a:lnTo>
                    <a:lnTo>
                      <a:pt x="77" y="745"/>
                    </a:lnTo>
                    <a:lnTo>
                      <a:pt x="46" y="745"/>
                    </a:lnTo>
                    <a:lnTo>
                      <a:pt x="12" y="745"/>
                    </a:lnTo>
                    <a:lnTo>
                      <a:pt x="0" y="715"/>
                    </a:lnTo>
                    <a:lnTo>
                      <a:pt x="0" y="683"/>
                    </a:lnTo>
                    <a:lnTo>
                      <a:pt x="0" y="651"/>
                    </a:lnTo>
                    <a:lnTo>
                      <a:pt x="12" y="621"/>
                    </a:lnTo>
                    <a:lnTo>
                      <a:pt x="34" y="589"/>
                    </a:lnTo>
                    <a:lnTo>
                      <a:pt x="56" y="560"/>
                    </a:lnTo>
                    <a:lnTo>
                      <a:pt x="68" y="528"/>
                    </a:lnTo>
                    <a:lnTo>
                      <a:pt x="77" y="498"/>
                    </a:lnTo>
                    <a:lnTo>
                      <a:pt x="77" y="466"/>
                    </a:lnTo>
                    <a:lnTo>
                      <a:pt x="77" y="436"/>
                    </a:lnTo>
                    <a:lnTo>
                      <a:pt x="101" y="404"/>
                    </a:lnTo>
                    <a:lnTo>
                      <a:pt x="101" y="374"/>
                    </a:lnTo>
                    <a:lnTo>
                      <a:pt x="111" y="342"/>
                    </a:lnTo>
                    <a:lnTo>
                      <a:pt x="111" y="312"/>
                    </a:lnTo>
                    <a:lnTo>
                      <a:pt x="111" y="280"/>
                    </a:lnTo>
                    <a:lnTo>
                      <a:pt x="111" y="250"/>
                    </a:lnTo>
                    <a:lnTo>
                      <a:pt x="115" y="224"/>
                    </a:lnTo>
                    <a:lnTo>
                      <a:pt x="123" y="208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1782" y="3322"/>
                <a:ext cx="431" cy="37"/>
              </a:xfrm>
              <a:custGeom>
                <a:avLst/>
                <a:gdLst>
                  <a:gd name="T0" fmla="*/ 0 w 431"/>
                  <a:gd name="T1" fmla="*/ 6 h 37"/>
                  <a:gd name="T2" fmla="*/ 8 w 431"/>
                  <a:gd name="T3" fmla="*/ 6 h 37"/>
                  <a:gd name="T4" fmla="*/ 16 w 431"/>
                  <a:gd name="T5" fmla="*/ 8 h 37"/>
                  <a:gd name="T6" fmla="*/ 24 w 431"/>
                  <a:gd name="T7" fmla="*/ 10 h 37"/>
                  <a:gd name="T8" fmla="*/ 34 w 431"/>
                  <a:gd name="T9" fmla="*/ 16 h 37"/>
                  <a:gd name="T10" fmla="*/ 42 w 431"/>
                  <a:gd name="T11" fmla="*/ 18 h 37"/>
                  <a:gd name="T12" fmla="*/ 50 w 431"/>
                  <a:gd name="T13" fmla="*/ 22 h 37"/>
                  <a:gd name="T14" fmla="*/ 62 w 431"/>
                  <a:gd name="T15" fmla="*/ 22 h 37"/>
                  <a:gd name="T16" fmla="*/ 86 w 431"/>
                  <a:gd name="T17" fmla="*/ 24 h 37"/>
                  <a:gd name="T18" fmla="*/ 94 w 431"/>
                  <a:gd name="T19" fmla="*/ 26 h 37"/>
                  <a:gd name="T20" fmla="*/ 104 w 431"/>
                  <a:gd name="T21" fmla="*/ 26 h 37"/>
                  <a:gd name="T22" fmla="*/ 112 w 431"/>
                  <a:gd name="T23" fmla="*/ 28 h 37"/>
                  <a:gd name="T24" fmla="*/ 120 w 431"/>
                  <a:gd name="T25" fmla="*/ 28 h 37"/>
                  <a:gd name="T26" fmla="*/ 140 w 431"/>
                  <a:gd name="T27" fmla="*/ 32 h 37"/>
                  <a:gd name="T28" fmla="*/ 148 w 431"/>
                  <a:gd name="T29" fmla="*/ 34 h 37"/>
                  <a:gd name="T30" fmla="*/ 156 w 431"/>
                  <a:gd name="T31" fmla="*/ 34 h 37"/>
                  <a:gd name="T32" fmla="*/ 168 w 431"/>
                  <a:gd name="T33" fmla="*/ 36 h 37"/>
                  <a:gd name="T34" fmla="*/ 176 w 431"/>
                  <a:gd name="T35" fmla="*/ 36 h 37"/>
                  <a:gd name="T36" fmla="*/ 184 w 431"/>
                  <a:gd name="T37" fmla="*/ 36 h 37"/>
                  <a:gd name="T38" fmla="*/ 196 w 431"/>
                  <a:gd name="T39" fmla="*/ 36 h 37"/>
                  <a:gd name="T40" fmla="*/ 216 w 431"/>
                  <a:gd name="T41" fmla="*/ 36 h 37"/>
                  <a:gd name="T42" fmla="*/ 234 w 431"/>
                  <a:gd name="T43" fmla="*/ 36 h 37"/>
                  <a:gd name="T44" fmla="*/ 246 w 431"/>
                  <a:gd name="T45" fmla="*/ 36 h 37"/>
                  <a:gd name="T46" fmla="*/ 254 w 431"/>
                  <a:gd name="T47" fmla="*/ 36 h 37"/>
                  <a:gd name="T48" fmla="*/ 262 w 431"/>
                  <a:gd name="T49" fmla="*/ 36 h 37"/>
                  <a:gd name="T50" fmla="*/ 270 w 431"/>
                  <a:gd name="T51" fmla="*/ 36 h 37"/>
                  <a:gd name="T52" fmla="*/ 280 w 431"/>
                  <a:gd name="T53" fmla="*/ 36 h 37"/>
                  <a:gd name="T54" fmla="*/ 288 w 431"/>
                  <a:gd name="T55" fmla="*/ 34 h 37"/>
                  <a:gd name="T56" fmla="*/ 304 w 431"/>
                  <a:gd name="T57" fmla="*/ 34 h 37"/>
                  <a:gd name="T58" fmla="*/ 310 w 431"/>
                  <a:gd name="T59" fmla="*/ 34 h 37"/>
                  <a:gd name="T60" fmla="*/ 322 w 431"/>
                  <a:gd name="T61" fmla="*/ 32 h 37"/>
                  <a:gd name="T62" fmla="*/ 332 w 431"/>
                  <a:gd name="T63" fmla="*/ 32 h 37"/>
                  <a:gd name="T64" fmla="*/ 348 w 431"/>
                  <a:gd name="T65" fmla="*/ 32 h 37"/>
                  <a:gd name="T66" fmla="*/ 354 w 431"/>
                  <a:gd name="T67" fmla="*/ 30 h 37"/>
                  <a:gd name="T68" fmla="*/ 366 w 431"/>
                  <a:gd name="T69" fmla="*/ 30 h 37"/>
                  <a:gd name="T70" fmla="*/ 382 w 431"/>
                  <a:gd name="T71" fmla="*/ 26 h 37"/>
                  <a:gd name="T72" fmla="*/ 394 w 431"/>
                  <a:gd name="T73" fmla="*/ 24 h 37"/>
                  <a:gd name="T74" fmla="*/ 402 w 431"/>
                  <a:gd name="T75" fmla="*/ 22 h 37"/>
                  <a:gd name="T76" fmla="*/ 410 w 431"/>
                  <a:gd name="T77" fmla="*/ 16 h 37"/>
                  <a:gd name="T78" fmla="*/ 418 w 431"/>
                  <a:gd name="T79" fmla="*/ 12 h 37"/>
                  <a:gd name="T80" fmla="*/ 430 w 431"/>
                  <a:gd name="T81" fmla="*/ 8 h 37"/>
                  <a:gd name="T82" fmla="*/ 428 w 431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37">
                    <a:moveTo>
                      <a:pt x="0" y="6"/>
                    </a:moveTo>
                    <a:lnTo>
                      <a:pt x="8" y="6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50" y="22"/>
                    </a:lnTo>
                    <a:lnTo>
                      <a:pt x="62" y="22"/>
                    </a:lnTo>
                    <a:lnTo>
                      <a:pt x="86" y="24"/>
                    </a:lnTo>
                    <a:lnTo>
                      <a:pt x="94" y="26"/>
                    </a:lnTo>
                    <a:lnTo>
                      <a:pt x="104" y="26"/>
                    </a:lnTo>
                    <a:lnTo>
                      <a:pt x="112" y="28"/>
                    </a:lnTo>
                    <a:lnTo>
                      <a:pt x="120" y="28"/>
                    </a:lnTo>
                    <a:lnTo>
                      <a:pt x="140" y="32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8" y="36"/>
                    </a:lnTo>
                    <a:lnTo>
                      <a:pt x="176" y="36"/>
                    </a:lnTo>
                    <a:lnTo>
                      <a:pt x="184" y="36"/>
                    </a:lnTo>
                    <a:lnTo>
                      <a:pt x="196" y="36"/>
                    </a:lnTo>
                    <a:lnTo>
                      <a:pt x="216" y="36"/>
                    </a:lnTo>
                    <a:lnTo>
                      <a:pt x="234" y="36"/>
                    </a:lnTo>
                    <a:lnTo>
                      <a:pt x="246" y="36"/>
                    </a:lnTo>
                    <a:lnTo>
                      <a:pt x="254" y="36"/>
                    </a:lnTo>
                    <a:lnTo>
                      <a:pt x="262" y="36"/>
                    </a:lnTo>
                    <a:lnTo>
                      <a:pt x="270" y="36"/>
                    </a:lnTo>
                    <a:lnTo>
                      <a:pt x="280" y="36"/>
                    </a:lnTo>
                    <a:lnTo>
                      <a:pt x="288" y="34"/>
                    </a:lnTo>
                    <a:lnTo>
                      <a:pt x="304" y="34"/>
                    </a:lnTo>
                    <a:lnTo>
                      <a:pt x="310" y="34"/>
                    </a:lnTo>
                    <a:lnTo>
                      <a:pt x="322" y="32"/>
                    </a:lnTo>
                    <a:lnTo>
                      <a:pt x="332" y="32"/>
                    </a:lnTo>
                    <a:lnTo>
                      <a:pt x="348" y="32"/>
                    </a:lnTo>
                    <a:lnTo>
                      <a:pt x="354" y="30"/>
                    </a:lnTo>
                    <a:lnTo>
                      <a:pt x="366" y="30"/>
                    </a:lnTo>
                    <a:lnTo>
                      <a:pt x="382" y="26"/>
                    </a:lnTo>
                    <a:lnTo>
                      <a:pt x="394" y="24"/>
                    </a:lnTo>
                    <a:lnTo>
                      <a:pt x="402" y="22"/>
                    </a:lnTo>
                    <a:lnTo>
                      <a:pt x="410" y="16"/>
                    </a:lnTo>
                    <a:lnTo>
                      <a:pt x="418" y="12"/>
                    </a:lnTo>
                    <a:lnTo>
                      <a:pt x="430" y="8"/>
                    </a:lnTo>
                    <a:lnTo>
                      <a:pt x="42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88" y="3298"/>
                <a:ext cx="425" cy="37"/>
              </a:xfrm>
              <a:custGeom>
                <a:avLst/>
                <a:gdLst>
                  <a:gd name="T0" fmla="*/ 0 w 425"/>
                  <a:gd name="T1" fmla="*/ 4 h 37"/>
                  <a:gd name="T2" fmla="*/ 10 w 425"/>
                  <a:gd name="T3" fmla="*/ 6 h 37"/>
                  <a:gd name="T4" fmla="*/ 12 w 425"/>
                  <a:gd name="T5" fmla="*/ 8 h 37"/>
                  <a:gd name="T6" fmla="*/ 20 w 425"/>
                  <a:gd name="T7" fmla="*/ 10 h 37"/>
                  <a:gd name="T8" fmla="*/ 28 w 425"/>
                  <a:gd name="T9" fmla="*/ 16 h 37"/>
                  <a:gd name="T10" fmla="*/ 36 w 425"/>
                  <a:gd name="T11" fmla="*/ 18 h 37"/>
                  <a:gd name="T12" fmla="*/ 46 w 425"/>
                  <a:gd name="T13" fmla="*/ 22 h 37"/>
                  <a:gd name="T14" fmla="*/ 60 w 425"/>
                  <a:gd name="T15" fmla="*/ 22 h 37"/>
                  <a:gd name="T16" fmla="*/ 74 w 425"/>
                  <a:gd name="T17" fmla="*/ 24 h 37"/>
                  <a:gd name="T18" fmla="*/ 82 w 425"/>
                  <a:gd name="T19" fmla="*/ 26 h 37"/>
                  <a:gd name="T20" fmla="*/ 90 w 425"/>
                  <a:gd name="T21" fmla="*/ 26 h 37"/>
                  <a:gd name="T22" fmla="*/ 100 w 425"/>
                  <a:gd name="T23" fmla="*/ 28 h 37"/>
                  <a:gd name="T24" fmla="*/ 108 w 425"/>
                  <a:gd name="T25" fmla="*/ 28 h 37"/>
                  <a:gd name="T26" fmla="*/ 128 w 425"/>
                  <a:gd name="T27" fmla="*/ 32 h 37"/>
                  <a:gd name="T28" fmla="*/ 136 w 425"/>
                  <a:gd name="T29" fmla="*/ 34 h 37"/>
                  <a:gd name="T30" fmla="*/ 144 w 425"/>
                  <a:gd name="T31" fmla="*/ 34 h 37"/>
                  <a:gd name="T32" fmla="*/ 156 w 425"/>
                  <a:gd name="T33" fmla="*/ 36 h 37"/>
                  <a:gd name="T34" fmla="*/ 164 w 425"/>
                  <a:gd name="T35" fmla="*/ 36 h 37"/>
                  <a:gd name="T36" fmla="*/ 172 w 425"/>
                  <a:gd name="T37" fmla="*/ 36 h 37"/>
                  <a:gd name="T38" fmla="*/ 184 w 425"/>
                  <a:gd name="T39" fmla="*/ 36 h 37"/>
                  <a:gd name="T40" fmla="*/ 202 w 425"/>
                  <a:gd name="T41" fmla="*/ 36 h 37"/>
                  <a:gd name="T42" fmla="*/ 222 w 425"/>
                  <a:gd name="T43" fmla="*/ 36 h 37"/>
                  <a:gd name="T44" fmla="*/ 234 w 425"/>
                  <a:gd name="T45" fmla="*/ 36 h 37"/>
                  <a:gd name="T46" fmla="*/ 242 w 425"/>
                  <a:gd name="T47" fmla="*/ 36 h 37"/>
                  <a:gd name="T48" fmla="*/ 250 w 425"/>
                  <a:gd name="T49" fmla="*/ 36 h 37"/>
                  <a:gd name="T50" fmla="*/ 258 w 425"/>
                  <a:gd name="T51" fmla="*/ 36 h 37"/>
                  <a:gd name="T52" fmla="*/ 268 w 425"/>
                  <a:gd name="T53" fmla="*/ 36 h 37"/>
                  <a:gd name="T54" fmla="*/ 276 w 425"/>
                  <a:gd name="T55" fmla="*/ 34 h 37"/>
                  <a:gd name="T56" fmla="*/ 292 w 425"/>
                  <a:gd name="T57" fmla="*/ 34 h 37"/>
                  <a:gd name="T58" fmla="*/ 298 w 425"/>
                  <a:gd name="T59" fmla="*/ 34 h 37"/>
                  <a:gd name="T60" fmla="*/ 308 w 425"/>
                  <a:gd name="T61" fmla="*/ 32 h 37"/>
                  <a:gd name="T62" fmla="*/ 320 w 425"/>
                  <a:gd name="T63" fmla="*/ 32 h 37"/>
                  <a:gd name="T64" fmla="*/ 336 w 425"/>
                  <a:gd name="T65" fmla="*/ 32 h 37"/>
                  <a:gd name="T66" fmla="*/ 342 w 425"/>
                  <a:gd name="T67" fmla="*/ 30 h 37"/>
                  <a:gd name="T68" fmla="*/ 352 w 425"/>
                  <a:gd name="T69" fmla="*/ 30 h 37"/>
                  <a:gd name="T70" fmla="*/ 368 w 425"/>
                  <a:gd name="T71" fmla="*/ 26 h 37"/>
                  <a:gd name="T72" fmla="*/ 382 w 425"/>
                  <a:gd name="T73" fmla="*/ 24 h 37"/>
                  <a:gd name="T74" fmla="*/ 390 w 425"/>
                  <a:gd name="T75" fmla="*/ 22 h 37"/>
                  <a:gd name="T76" fmla="*/ 398 w 425"/>
                  <a:gd name="T77" fmla="*/ 16 h 37"/>
                  <a:gd name="T78" fmla="*/ 404 w 425"/>
                  <a:gd name="T79" fmla="*/ 12 h 37"/>
                  <a:gd name="T80" fmla="*/ 424 w 425"/>
                  <a:gd name="T81" fmla="*/ 4 h 37"/>
                  <a:gd name="T82" fmla="*/ 416 w 425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5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0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08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2" y="30"/>
                    </a:lnTo>
                    <a:lnTo>
                      <a:pt x="368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4" y="12"/>
                    </a:lnTo>
                    <a:lnTo>
                      <a:pt x="424" y="4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788" y="3272"/>
                <a:ext cx="419" cy="37"/>
              </a:xfrm>
              <a:custGeom>
                <a:avLst/>
                <a:gdLst>
                  <a:gd name="T0" fmla="*/ 0 w 419"/>
                  <a:gd name="T1" fmla="*/ 4 h 37"/>
                  <a:gd name="T2" fmla="*/ 10 w 419"/>
                  <a:gd name="T3" fmla="*/ 6 h 37"/>
                  <a:gd name="T4" fmla="*/ 12 w 419"/>
                  <a:gd name="T5" fmla="*/ 8 h 37"/>
                  <a:gd name="T6" fmla="*/ 20 w 419"/>
                  <a:gd name="T7" fmla="*/ 10 h 37"/>
                  <a:gd name="T8" fmla="*/ 28 w 419"/>
                  <a:gd name="T9" fmla="*/ 16 h 37"/>
                  <a:gd name="T10" fmla="*/ 36 w 419"/>
                  <a:gd name="T11" fmla="*/ 18 h 37"/>
                  <a:gd name="T12" fmla="*/ 46 w 419"/>
                  <a:gd name="T13" fmla="*/ 22 h 37"/>
                  <a:gd name="T14" fmla="*/ 60 w 419"/>
                  <a:gd name="T15" fmla="*/ 22 h 37"/>
                  <a:gd name="T16" fmla="*/ 74 w 419"/>
                  <a:gd name="T17" fmla="*/ 24 h 37"/>
                  <a:gd name="T18" fmla="*/ 82 w 419"/>
                  <a:gd name="T19" fmla="*/ 26 h 37"/>
                  <a:gd name="T20" fmla="*/ 92 w 419"/>
                  <a:gd name="T21" fmla="*/ 26 h 37"/>
                  <a:gd name="T22" fmla="*/ 100 w 419"/>
                  <a:gd name="T23" fmla="*/ 28 h 37"/>
                  <a:gd name="T24" fmla="*/ 108 w 419"/>
                  <a:gd name="T25" fmla="*/ 28 h 37"/>
                  <a:gd name="T26" fmla="*/ 128 w 419"/>
                  <a:gd name="T27" fmla="*/ 32 h 37"/>
                  <a:gd name="T28" fmla="*/ 136 w 419"/>
                  <a:gd name="T29" fmla="*/ 34 h 37"/>
                  <a:gd name="T30" fmla="*/ 144 w 419"/>
                  <a:gd name="T31" fmla="*/ 34 h 37"/>
                  <a:gd name="T32" fmla="*/ 156 w 419"/>
                  <a:gd name="T33" fmla="*/ 36 h 37"/>
                  <a:gd name="T34" fmla="*/ 164 w 419"/>
                  <a:gd name="T35" fmla="*/ 36 h 37"/>
                  <a:gd name="T36" fmla="*/ 172 w 419"/>
                  <a:gd name="T37" fmla="*/ 36 h 37"/>
                  <a:gd name="T38" fmla="*/ 184 w 419"/>
                  <a:gd name="T39" fmla="*/ 36 h 37"/>
                  <a:gd name="T40" fmla="*/ 202 w 419"/>
                  <a:gd name="T41" fmla="*/ 36 h 37"/>
                  <a:gd name="T42" fmla="*/ 222 w 419"/>
                  <a:gd name="T43" fmla="*/ 36 h 37"/>
                  <a:gd name="T44" fmla="*/ 234 w 419"/>
                  <a:gd name="T45" fmla="*/ 36 h 37"/>
                  <a:gd name="T46" fmla="*/ 242 w 419"/>
                  <a:gd name="T47" fmla="*/ 36 h 37"/>
                  <a:gd name="T48" fmla="*/ 250 w 419"/>
                  <a:gd name="T49" fmla="*/ 36 h 37"/>
                  <a:gd name="T50" fmla="*/ 258 w 419"/>
                  <a:gd name="T51" fmla="*/ 36 h 37"/>
                  <a:gd name="T52" fmla="*/ 268 w 419"/>
                  <a:gd name="T53" fmla="*/ 36 h 37"/>
                  <a:gd name="T54" fmla="*/ 276 w 419"/>
                  <a:gd name="T55" fmla="*/ 34 h 37"/>
                  <a:gd name="T56" fmla="*/ 292 w 419"/>
                  <a:gd name="T57" fmla="*/ 34 h 37"/>
                  <a:gd name="T58" fmla="*/ 298 w 419"/>
                  <a:gd name="T59" fmla="*/ 34 h 37"/>
                  <a:gd name="T60" fmla="*/ 310 w 419"/>
                  <a:gd name="T61" fmla="*/ 32 h 37"/>
                  <a:gd name="T62" fmla="*/ 320 w 419"/>
                  <a:gd name="T63" fmla="*/ 32 h 37"/>
                  <a:gd name="T64" fmla="*/ 336 w 419"/>
                  <a:gd name="T65" fmla="*/ 32 h 37"/>
                  <a:gd name="T66" fmla="*/ 342 w 419"/>
                  <a:gd name="T67" fmla="*/ 30 h 37"/>
                  <a:gd name="T68" fmla="*/ 354 w 419"/>
                  <a:gd name="T69" fmla="*/ 30 h 37"/>
                  <a:gd name="T70" fmla="*/ 370 w 419"/>
                  <a:gd name="T71" fmla="*/ 26 h 37"/>
                  <a:gd name="T72" fmla="*/ 382 w 419"/>
                  <a:gd name="T73" fmla="*/ 24 h 37"/>
                  <a:gd name="T74" fmla="*/ 390 w 419"/>
                  <a:gd name="T75" fmla="*/ 22 h 37"/>
                  <a:gd name="T76" fmla="*/ 398 w 419"/>
                  <a:gd name="T77" fmla="*/ 16 h 37"/>
                  <a:gd name="T78" fmla="*/ 406 w 419"/>
                  <a:gd name="T79" fmla="*/ 12 h 37"/>
                  <a:gd name="T80" fmla="*/ 418 w 419"/>
                  <a:gd name="T81" fmla="*/ 8 h 37"/>
                  <a:gd name="T82" fmla="*/ 416 w 419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9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2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10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4" y="30"/>
                    </a:lnTo>
                    <a:lnTo>
                      <a:pt x="370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6" y="12"/>
                    </a:lnTo>
                    <a:lnTo>
                      <a:pt x="418" y="8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1"/>
            <p:cNvGrpSpPr>
              <a:grpSpLocks/>
            </p:cNvGrpSpPr>
            <p:nvPr/>
          </p:nvGrpSpPr>
          <p:grpSpPr bwMode="auto">
            <a:xfrm>
              <a:off x="3848100" y="5127625"/>
              <a:ext cx="1143000" cy="1390650"/>
              <a:chOff x="2424" y="3230"/>
              <a:chExt cx="720" cy="876"/>
            </a:xfrm>
          </p:grpSpPr>
          <p:sp>
            <p:nvSpPr>
              <p:cNvPr id="78" name="Freeform 72" descr="50%"/>
              <p:cNvSpPr>
                <a:spLocks/>
              </p:cNvSpPr>
              <p:nvPr/>
            </p:nvSpPr>
            <p:spPr bwMode="auto">
              <a:xfrm>
                <a:off x="2424" y="3230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7 w 720"/>
                  <a:gd name="T15" fmla="*/ 36 h 876"/>
                  <a:gd name="T16" fmla="*/ 589 w 720"/>
                  <a:gd name="T17" fmla="*/ 92 h 876"/>
                  <a:gd name="T18" fmla="*/ 599 w 720"/>
                  <a:gd name="T19" fmla="*/ 180 h 876"/>
                  <a:gd name="T20" fmla="*/ 599 w 720"/>
                  <a:gd name="T21" fmla="*/ 252 h 876"/>
                  <a:gd name="T22" fmla="*/ 599 w 720"/>
                  <a:gd name="T23" fmla="*/ 336 h 876"/>
                  <a:gd name="T24" fmla="*/ 623 w 720"/>
                  <a:gd name="T25" fmla="*/ 408 h 876"/>
                  <a:gd name="T26" fmla="*/ 647 w 720"/>
                  <a:gd name="T27" fmla="*/ 480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7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4 h 876"/>
                  <a:gd name="T66" fmla="*/ 108 w 720"/>
                  <a:gd name="T67" fmla="*/ 432 h 876"/>
                  <a:gd name="T68" fmla="*/ 120 w 720"/>
                  <a:gd name="T69" fmla="*/ 360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1" y="16"/>
                    </a:lnTo>
                    <a:lnTo>
                      <a:pt x="527" y="36"/>
                    </a:lnTo>
                    <a:lnTo>
                      <a:pt x="571" y="72"/>
                    </a:lnTo>
                    <a:lnTo>
                      <a:pt x="589" y="92"/>
                    </a:lnTo>
                    <a:lnTo>
                      <a:pt x="599" y="144"/>
                    </a:lnTo>
                    <a:lnTo>
                      <a:pt x="599" y="180"/>
                    </a:lnTo>
                    <a:lnTo>
                      <a:pt x="599" y="216"/>
                    </a:lnTo>
                    <a:lnTo>
                      <a:pt x="599" y="252"/>
                    </a:lnTo>
                    <a:lnTo>
                      <a:pt x="599" y="300"/>
                    </a:lnTo>
                    <a:lnTo>
                      <a:pt x="599" y="336"/>
                    </a:lnTo>
                    <a:lnTo>
                      <a:pt x="611" y="372"/>
                    </a:lnTo>
                    <a:lnTo>
                      <a:pt x="623" y="408"/>
                    </a:lnTo>
                    <a:lnTo>
                      <a:pt x="635" y="444"/>
                    </a:lnTo>
                    <a:lnTo>
                      <a:pt x="647" y="480"/>
                    </a:lnTo>
                    <a:lnTo>
                      <a:pt x="659" y="516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1" y="875"/>
                    </a:lnTo>
                    <a:lnTo>
                      <a:pt x="527" y="863"/>
                    </a:lnTo>
                    <a:lnTo>
                      <a:pt x="491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40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50">
                <a:fgClr>
                  <a:srgbClr val="00C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3"/>
              <p:cNvGrpSpPr>
                <a:grpSpLocks/>
              </p:cNvGrpSpPr>
              <p:nvPr/>
            </p:nvGrpSpPr>
            <p:grpSpPr bwMode="auto">
              <a:xfrm>
                <a:off x="2558" y="3378"/>
                <a:ext cx="464" cy="43"/>
                <a:chOff x="2558" y="3378"/>
                <a:chExt cx="464" cy="43"/>
              </a:xfrm>
            </p:grpSpPr>
            <p:sp>
              <p:nvSpPr>
                <p:cNvPr id="86" name="Freeform 74" descr="50%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7 h 43"/>
                    <a:gd name="T2" fmla="*/ 10 w 464"/>
                    <a:gd name="T3" fmla="*/ 7 h 43"/>
                    <a:gd name="T4" fmla="*/ 18 w 464"/>
                    <a:gd name="T5" fmla="*/ 8 h 43"/>
                    <a:gd name="T6" fmla="*/ 28 w 464"/>
                    <a:gd name="T7" fmla="*/ 12 h 43"/>
                    <a:gd name="T8" fmla="*/ 35 w 464"/>
                    <a:gd name="T9" fmla="*/ 18 h 43"/>
                    <a:gd name="T10" fmla="*/ 45 w 464"/>
                    <a:gd name="T11" fmla="*/ 22 h 43"/>
                    <a:gd name="T12" fmla="*/ 55 w 464"/>
                    <a:gd name="T13" fmla="*/ 24 h 43"/>
                    <a:gd name="T14" fmla="*/ 67 w 464"/>
                    <a:gd name="T15" fmla="*/ 24 h 43"/>
                    <a:gd name="T16" fmla="*/ 94 w 464"/>
                    <a:gd name="T17" fmla="*/ 27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1 w 464"/>
                    <a:gd name="T27" fmla="*/ 35 h 43"/>
                    <a:gd name="T28" fmla="*/ 159 w 464"/>
                    <a:gd name="T29" fmla="*/ 39 h 43"/>
                    <a:gd name="T30" fmla="*/ 169 w 464"/>
                    <a:gd name="T31" fmla="*/ 39 h 43"/>
                    <a:gd name="T32" fmla="*/ 181 w 464"/>
                    <a:gd name="T33" fmla="*/ 42 h 43"/>
                    <a:gd name="T34" fmla="*/ 191 w 464"/>
                    <a:gd name="T35" fmla="*/ 42 h 43"/>
                    <a:gd name="T36" fmla="*/ 199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5 w 464"/>
                    <a:gd name="T45" fmla="*/ 42 h 43"/>
                    <a:gd name="T46" fmla="*/ 273 w 464"/>
                    <a:gd name="T47" fmla="*/ 42 h 43"/>
                    <a:gd name="T48" fmla="*/ 283 w 464"/>
                    <a:gd name="T49" fmla="*/ 42 h 43"/>
                    <a:gd name="T50" fmla="*/ 293 w 464"/>
                    <a:gd name="T51" fmla="*/ 42 h 43"/>
                    <a:gd name="T52" fmla="*/ 301 w 464"/>
                    <a:gd name="T53" fmla="*/ 42 h 43"/>
                    <a:gd name="T54" fmla="*/ 311 w 464"/>
                    <a:gd name="T55" fmla="*/ 39 h 43"/>
                    <a:gd name="T56" fmla="*/ 327 w 464"/>
                    <a:gd name="T57" fmla="*/ 39 h 43"/>
                    <a:gd name="T58" fmla="*/ 333 w 464"/>
                    <a:gd name="T59" fmla="*/ 39 h 43"/>
                    <a:gd name="T60" fmla="*/ 345 w 464"/>
                    <a:gd name="T61" fmla="*/ 35 h 43"/>
                    <a:gd name="T62" fmla="*/ 357 w 464"/>
                    <a:gd name="T63" fmla="*/ 35 h 43"/>
                    <a:gd name="T64" fmla="*/ 375 w 464"/>
                    <a:gd name="T65" fmla="*/ 35 h 43"/>
                    <a:gd name="T66" fmla="*/ 382 w 464"/>
                    <a:gd name="T67" fmla="*/ 35 h 43"/>
                    <a:gd name="T68" fmla="*/ 392 w 464"/>
                    <a:gd name="T69" fmla="*/ 34 h 43"/>
                    <a:gd name="T70" fmla="*/ 410 w 464"/>
                    <a:gd name="T71" fmla="*/ 30 h 43"/>
                    <a:gd name="T72" fmla="*/ 424 w 464"/>
                    <a:gd name="T73" fmla="*/ 27 h 43"/>
                    <a:gd name="T74" fmla="*/ 434 w 464"/>
                    <a:gd name="T75" fmla="*/ 24 h 43"/>
                    <a:gd name="T76" fmla="*/ 441 w 464"/>
                    <a:gd name="T77" fmla="*/ 18 h 43"/>
                    <a:gd name="T78" fmla="*/ 449 w 464"/>
                    <a:gd name="T79" fmla="*/ 13 h 43"/>
                    <a:gd name="T80" fmla="*/ 463 w 464"/>
                    <a:gd name="T81" fmla="*/ 8 h 43"/>
                    <a:gd name="T82" fmla="*/ 459 w 464"/>
                    <a:gd name="T83" fmla="*/ 0 h 43"/>
                    <a:gd name="T84" fmla="*/ 0 w 464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4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94" y="27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1" y="35"/>
                      </a:lnTo>
                      <a:lnTo>
                        <a:pt x="159" y="39"/>
                      </a:lnTo>
                      <a:lnTo>
                        <a:pt x="169" y="39"/>
                      </a:lnTo>
                      <a:lnTo>
                        <a:pt x="181" y="42"/>
                      </a:lnTo>
                      <a:lnTo>
                        <a:pt x="191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5" y="42"/>
                      </a:lnTo>
                      <a:lnTo>
                        <a:pt x="273" y="42"/>
                      </a:lnTo>
                      <a:lnTo>
                        <a:pt x="283" y="42"/>
                      </a:lnTo>
                      <a:lnTo>
                        <a:pt x="293" y="42"/>
                      </a:lnTo>
                      <a:lnTo>
                        <a:pt x="301" y="42"/>
                      </a:lnTo>
                      <a:lnTo>
                        <a:pt x="311" y="39"/>
                      </a:lnTo>
                      <a:lnTo>
                        <a:pt x="327" y="39"/>
                      </a:lnTo>
                      <a:lnTo>
                        <a:pt x="333" y="39"/>
                      </a:lnTo>
                      <a:lnTo>
                        <a:pt x="345" y="35"/>
                      </a:lnTo>
                      <a:lnTo>
                        <a:pt x="357" y="35"/>
                      </a:lnTo>
                      <a:lnTo>
                        <a:pt x="375" y="35"/>
                      </a:lnTo>
                      <a:lnTo>
                        <a:pt x="382" y="35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7"/>
                      </a:lnTo>
                      <a:lnTo>
                        <a:pt x="434" y="24"/>
                      </a:lnTo>
                      <a:lnTo>
                        <a:pt x="441" y="18"/>
                      </a:lnTo>
                      <a:lnTo>
                        <a:pt x="449" y="13"/>
                      </a:lnTo>
                      <a:lnTo>
                        <a:pt x="463" y="8"/>
                      </a:lnTo>
                      <a:lnTo>
                        <a:pt x="459" y="0"/>
                      </a:lnTo>
                      <a:lnTo>
                        <a:pt x="0" y="7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75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6 h 43"/>
                    <a:gd name="T2" fmla="*/ 10 w 464"/>
                    <a:gd name="T3" fmla="*/ 6 h 43"/>
                    <a:gd name="T4" fmla="*/ 18 w 464"/>
                    <a:gd name="T5" fmla="*/ 10 h 43"/>
                    <a:gd name="T6" fmla="*/ 28 w 464"/>
                    <a:gd name="T7" fmla="*/ 12 h 43"/>
                    <a:gd name="T8" fmla="*/ 36 w 464"/>
                    <a:gd name="T9" fmla="*/ 18 h 43"/>
                    <a:gd name="T10" fmla="*/ 46 w 464"/>
                    <a:gd name="T11" fmla="*/ 22 h 43"/>
                    <a:gd name="T12" fmla="*/ 54 w 464"/>
                    <a:gd name="T13" fmla="*/ 24 h 43"/>
                    <a:gd name="T14" fmla="*/ 66 w 464"/>
                    <a:gd name="T15" fmla="*/ 24 h 43"/>
                    <a:gd name="T16" fmla="*/ 94 w 464"/>
                    <a:gd name="T17" fmla="*/ 28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0 w 464"/>
                    <a:gd name="T27" fmla="*/ 36 h 43"/>
                    <a:gd name="T28" fmla="*/ 160 w 464"/>
                    <a:gd name="T29" fmla="*/ 40 h 43"/>
                    <a:gd name="T30" fmla="*/ 168 w 464"/>
                    <a:gd name="T31" fmla="*/ 40 h 43"/>
                    <a:gd name="T32" fmla="*/ 180 w 464"/>
                    <a:gd name="T33" fmla="*/ 42 h 43"/>
                    <a:gd name="T34" fmla="*/ 190 w 464"/>
                    <a:gd name="T35" fmla="*/ 42 h 43"/>
                    <a:gd name="T36" fmla="*/ 198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6 w 464"/>
                    <a:gd name="T45" fmla="*/ 42 h 43"/>
                    <a:gd name="T46" fmla="*/ 274 w 464"/>
                    <a:gd name="T47" fmla="*/ 42 h 43"/>
                    <a:gd name="T48" fmla="*/ 284 w 464"/>
                    <a:gd name="T49" fmla="*/ 42 h 43"/>
                    <a:gd name="T50" fmla="*/ 292 w 464"/>
                    <a:gd name="T51" fmla="*/ 42 h 43"/>
                    <a:gd name="T52" fmla="*/ 302 w 464"/>
                    <a:gd name="T53" fmla="*/ 42 h 43"/>
                    <a:gd name="T54" fmla="*/ 310 w 464"/>
                    <a:gd name="T55" fmla="*/ 40 h 43"/>
                    <a:gd name="T56" fmla="*/ 327 w 464"/>
                    <a:gd name="T57" fmla="*/ 38 h 43"/>
                    <a:gd name="T58" fmla="*/ 333 w 464"/>
                    <a:gd name="T59" fmla="*/ 40 h 43"/>
                    <a:gd name="T60" fmla="*/ 345 w 464"/>
                    <a:gd name="T61" fmla="*/ 36 h 43"/>
                    <a:gd name="T62" fmla="*/ 357 w 464"/>
                    <a:gd name="T63" fmla="*/ 36 h 43"/>
                    <a:gd name="T64" fmla="*/ 375 w 464"/>
                    <a:gd name="T65" fmla="*/ 36 h 43"/>
                    <a:gd name="T66" fmla="*/ 381 w 464"/>
                    <a:gd name="T67" fmla="*/ 36 h 43"/>
                    <a:gd name="T68" fmla="*/ 393 w 464"/>
                    <a:gd name="T69" fmla="*/ 34 h 43"/>
                    <a:gd name="T70" fmla="*/ 409 w 464"/>
                    <a:gd name="T71" fmla="*/ 30 h 43"/>
                    <a:gd name="T72" fmla="*/ 423 w 464"/>
                    <a:gd name="T73" fmla="*/ 28 h 43"/>
                    <a:gd name="T74" fmla="*/ 433 w 464"/>
                    <a:gd name="T75" fmla="*/ 24 h 43"/>
                    <a:gd name="T76" fmla="*/ 441 w 464"/>
                    <a:gd name="T77" fmla="*/ 20 h 43"/>
                    <a:gd name="T78" fmla="*/ 449 w 464"/>
                    <a:gd name="T79" fmla="*/ 14 h 43"/>
                    <a:gd name="T80" fmla="*/ 463 w 464"/>
                    <a:gd name="T81" fmla="*/ 8 h 43"/>
                    <a:gd name="T82" fmla="*/ 459 w 464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4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6" y="42"/>
                      </a:lnTo>
                      <a:lnTo>
                        <a:pt x="274" y="42"/>
                      </a:lnTo>
                      <a:lnTo>
                        <a:pt x="284" y="42"/>
                      </a:lnTo>
                      <a:lnTo>
                        <a:pt x="292" y="42"/>
                      </a:lnTo>
                      <a:lnTo>
                        <a:pt x="302" y="42"/>
                      </a:lnTo>
                      <a:lnTo>
                        <a:pt x="310" y="40"/>
                      </a:lnTo>
                      <a:lnTo>
                        <a:pt x="327" y="38"/>
                      </a:lnTo>
                      <a:lnTo>
                        <a:pt x="333" y="40"/>
                      </a:lnTo>
                      <a:lnTo>
                        <a:pt x="345" y="36"/>
                      </a:lnTo>
                      <a:lnTo>
                        <a:pt x="357" y="36"/>
                      </a:lnTo>
                      <a:lnTo>
                        <a:pt x="375" y="36"/>
                      </a:lnTo>
                      <a:lnTo>
                        <a:pt x="381" y="36"/>
                      </a:lnTo>
                      <a:lnTo>
                        <a:pt x="393" y="34"/>
                      </a:lnTo>
                      <a:lnTo>
                        <a:pt x="409" y="30"/>
                      </a:lnTo>
                      <a:lnTo>
                        <a:pt x="423" y="28"/>
                      </a:lnTo>
                      <a:lnTo>
                        <a:pt x="433" y="24"/>
                      </a:lnTo>
                      <a:lnTo>
                        <a:pt x="441" y="20"/>
                      </a:lnTo>
                      <a:lnTo>
                        <a:pt x="449" y="14"/>
                      </a:lnTo>
                      <a:lnTo>
                        <a:pt x="463" y="8"/>
                      </a:lnTo>
                      <a:lnTo>
                        <a:pt x="459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6"/>
              <p:cNvGrpSpPr>
                <a:grpSpLocks/>
              </p:cNvGrpSpPr>
              <p:nvPr/>
            </p:nvGrpSpPr>
            <p:grpSpPr bwMode="auto">
              <a:xfrm>
                <a:off x="2564" y="3350"/>
                <a:ext cx="456" cy="43"/>
                <a:chOff x="2564" y="3350"/>
                <a:chExt cx="456" cy="43"/>
              </a:xfrm>
            </p:grpSpPr>
            <p:sp>
              <p:nvSpPr>
                <p:cNvPr id="84" name="Freeform 77" descr="50%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3 h 43"/>
                    <a:gd name="T2" fmla="*/ 12 w 456"/>
                    <a:gd name="T3" fmla="*/ 7 h 43"/>
                    <a:gd name="T4" fmla="*/ 14 w 456"/>
                    <a:gd name="T5" fmla="*/ 8 h 43"/>
                    <a:gd name="T6" fmla="*/ 20 w 456"/>
                    <a:gd name="T7" fmla="*/ 12 h 43"/>
                    <a:gd name="T8" fmla="*/ 29 w 456"/>
                    <a:gd name="T9" fmla="*/ 18 h 43"/>
                    <a:gd name="T10" fmla="*/ 39 w 456"/>
                    <a:gd name="T11" fmla="*/ 22 h 43"/>
                    <a:gd name="T12" fmla="*/ 47 w 456"/>
                    <a:gd name="T13" fmla="*/ 25 h 43"/>
                    <a:gd name="T14" fmla="*/ 65 w 456"/>
                    <a:gd name="T15" fmla="*/ 25 h 43"/>
                    <a:gd name="T16" fmla="*/ 79 w 456"/>
                    <a:gd name="T17" fmla="*/ 27 h 43"/>
                    <a:gd name="T18" fmla="*/ 88 w 456"/>
                    <a:gd name="T19" fmla="*/ 30 h 43"/>
                    <a:gd name="T20" fmla="*/ 96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5 h 43"/>
                    <a:gd name="T28" fmla="*/ 145 w 456"/>
                    <a:gd name="T29" fmla="*/ 39 h 43"/>
                    <a:gd name="T30" fmla="*/ 155 w 456"/>
                    <a:gd name="T31" fmla="*/ 39 h 43"/>
                    <a:gd name="T32" fmla="*/ 167 w 456"/>
                    <a:gd name="T33" fmla="*/ 42 h 43"/>
                    <a:gd name="T34" fmla="*/ 175 w 456"/>
                    <a:gd name="T35" fmla="*/ 42 h 43"/>
                    <a:gd name="T36" fmla="*/ 185 w 456"/>
                    <a:gd name="T37" fmla="*/ 42 h 43"/>
                    <a:gd name="T38" fmla="*/ 197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59 w 456"/>
                    <a:gd name="T47" fmla="*/ 42 h 43"/>
                    <a:gd name="T48" fmla="*/ 269 w 456"/>
                    <a:gd name="T49" fmla="*/ 42 h 43"/>
                    <a:gd name="T50" fmla="*/ 277 w 456"/>
                    <a:gd name="T51" fmla="*/ 42 h 43"/>
                    <a:gd name="T52" fmla="*/ 287 w 456"/>
                    <a:gd name="T53" fmla="*/ 42 h 43"/>
                    <a:gd name="T54" fmla="*/ 295 w 456"/>
                    <a:gd name="T55" fmla="*/ 39 h 43"/>
                    <a:gd name="T56" fmla="*/ 313 w 456"/>
                    <a:gd name="T57" fmla="*/ 39 h 43"/>
                    <a:gd name="T58" fmla="*/ 319 w 456"/>
                    <a:gd name="T59" fmla="*/ 39 h 43"/>
                    <a:gd name="T60" fmla="*/ 331 w 456"/>
                    <a:gd name="T61" fmla="*/ 35 h 43"/>
                    <a:gd name="T62" fmla="*/ 341 w 456"/>
                    <a:gd name="T63" fmla="*/ 35 h 43"/>
                    <a:gd name="T64" fmla="*/ 361 w 456"/>
                    <a:gd name="T65" fmla="*/ 35 h 43"/>
                    <a:gd name="T66" fmla="*/ 367 w 456"/>
                    <a:gd name="T67" fmla="*/ 35 h 43"/>
                    <a:gd name="T68" fmla="*/ 378 w 456"/>
                    <a:gd name="T69" fmla="*/ 34 h 43"/>
                    <a:gd name="T70" fmla="*/ 394 w 456"/>
                    <a:gd name="T71" fmla="*/ 30 h 43"/>
                    <a:gd name="T72" fmla="*/ 410 w 456"/>
                    <a:gd name="T73" fmla="*/ 27 h 43"/>
                    <a:gd name="T74" fmla="*/ 418 w 456"/>
                    <a:gd name="T75" fmla="*/ 24 h 43"/>
                    <a:gd name="T76" fmla="*/ 427 w 456"/>
                    <a:gd name="T77" fmla="*/ 18 h 43"/>
                    <a:gd name="T78" fmla="*/ 433 w 456"/>
                    <a:gd name="T79" fmla="*/ 13 h 43"/>
                    <a:gd name="T80" fmla="*/ 455 w 456"/>
                    <a:gd name="T81" fmla="*/ 5 h 43"/>
                    <a:gd name="T82" fmla="*/ 445 w 456"/>
                    <a:gd name="T83" fmla="*/ 0 h 43"/>
                    <a:gd name="T84" fmla="*/ 0 w 456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6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3" y="39"/>
                      </a:lnTo>
                      <a:lnTo>
                        <a:pt x="319" y="39"/>
                      </a:lnTo>
                      <a:lnTo>
                        <a:pt x="331" y="35"/>
                      </a:lnTo>
                      <a:lnTo>
                        <a:pt x="341" y="35"/>
                      </a:lnTo>
                      <a:lnTo>
                        <a:pt x="361" y="35"/>
                      </a:lnTo>
                      <a:lnTo>
                        <a:pt x="367" y="35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10" y="27"/>
                      </a:lnTo>
                      <a:lnTo>
                        <a:pt x="418" y="24"/>
                      </a:lnTo>
                      <a:lnTo>
                        <a:pt x="427" y="18"/>
                      </a:lnTo>
                      <a:lnTo>
                        <a:pt x="433" y="13"/>
                      </a:lnTo>
                      <a:lnTo>
                        <a:pt x="455" y="5"/>
                      </a:lnTo>
                      <a:lnTo>
                        <a:pt x="445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78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4 h 43"/>
                    <a:gd name="T2" fmla="*/ 12 w 456"/>
                    <a:gd name="T3" fmla="*/ 8 h 43"/>
                    <a:gd name="T4" fmla="*/ 14 w 456"/>
                    <a:gd name="T5" fmla="*/ 10 h 43"/>
                    <a:gd name="T6" fmla="*/ 20 w 456"/>
                    <a:gd name="T7" fmla="*/ 12 h 43"/>
                    <a:gd name="T8" fmla="*/ 30 w 456"/>
                    <a:gd name="T9" fmla="*/ 18 h 43"/>
                    <a:gd name="T10" fmla="*/ 40 w 456"/>
                    <a:gd name="T11" fmla="*/ 22 h 43"/>
                    <a:gd name="T12" fmla="*/ 48 w 456"/>
                    <a:gd name="T13" fmla="*/ 26 h 43"/>
                    <a:gd name="T14" fmla="*/ 64 w 456"/>
                    <a:gd name="T15" fmla="*/ 26 h 43"/>
                    <a:gd name="T16" fmla="*/ 80 w 456"/>
                    <a:gd name="T17" fmla="*/ 28 h 43"/>
                    <a:gd name="T18" fmla="*/ 88 w 456"/>
                    <a:gd name="T19" fmla="*/ 30 h 43"/>
                    <a:gd name="T20" fmla="*/ 98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6 h 43"/>
                    <a:gd name="T28" fmla="*/ 146 w 456"/>
                    <a:gd name="T29" fmla="*/ 40 h 43"/>
                    <a:gd name="T30" fmla="*/ 154 w 456"/>
                    <a:gd name="T31" fmla="*/ 40 h 43"/>
                    <a:gd name="T32" fmla="*/ 166 w 456"/>
                    <a:gd name="T33" fmla="*/ 42 h 43"/>
                    <a:gd name="T34" fmla="*/ 176 w 456"/>
                    <a:gd name="T35" fmla="*/ 42 h 43"/>
                    <a:gd name="T36" fmla="*/ 184 w 456"/>
                    <a:gd name="T37" fmla="*/ 42 h 43"/>
                    <a:gd name="T38" fmla="*/ 196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60 w 456"/>
                    <a:gd name="T47" fmla="*/ 42 h 43"/>
                    <a:gd name="T48" fmla="*/ 268 w 456"/>
                    <a:gd name="T49" fmla="*/ 42 h 43"/>
                    <a:gd name="T50" fmla="*/ 278 w 456"/>
                    <a:gd name="T51" fmla="*/ 42 h 43"/>
                    <a:gd name="T52" fmla="*/ 286 w 456"/>
                    <a:gd name="T53" fmla="*/ 42 h 43"/>
                    <a:gd name="T54" fmla="*/ 296 w 456"/>
                    <a:gd name="T55" fmla="*/ 40 h 43"/>
                    <a:gd name="T56" fmla="*/ 314 w 456"/>
                    <a:gd name="T57" fmla="*/ 38 h 43"/>
                    <a:gd name="T58" fmla="*/ 319 w 456"/>
                    <a:gd name="T59" fmla="*/ 40 h 43"/>
                    <a:gd name="T60" fmla="*/ 331 w 456"/>
                    <a:gd name="T61" fmla="*/ 36 h 43"/>
                    <a:gd name="T62" fmla="*/ 341 w 456"/>
                    <a:gd name="T63" fmla="*/ 36 h 43"/>
                    <a:gd name="T64" fmla="*/ 359 w 456"/>
                    <a:gd name="T65" fmla="*/ 36 h 43"/>
                    <a:gd name="T66" fmla="*/ 367 w 456"/>
                    <a:gd name="T67" fmla="*/ 36 h 43"/>
                    <a:gd name="T68" fmla="*/ 377 w 456"/>
                    <a:gd name="T69" fmla="*/ 34 h 43"/>
                    <a:gd name="T70" fmla="*/ 395 w 456"/>
                    <a:gd name="T71" fmla="*/ 30 h 43"/>
                    <a:gd name="T72" fmla="*/ 409 w 456"/>
                    <a:gd name="T73" fmla="*/ 28 h 43"/>
                    <a:gd name="T74" fmla="*/ 417 w 456"/>
                    <a:gd name="T75" fmla="*/ 24 h 43"/>
                    <a:gd name="T76" fmla="*/ 427 w 456"/>
                    <a:gd name="T77" fmla="*/ 20 h 43"/>
                    <a:gd name="T78" fmla="*/ 433 w 456"/>
                    <a:gd name="T79" fmla="*/ 14 h 43"/>
                    <a:gd name="T80" fmla="*/ 455 w 456"/>
                    <a:gd name="T81" fmla="*/ 6 h 43"/>
                    <a:gd name="T82" fmla="*/ 445 w 456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55" y="6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79"/>
              <p:cNvGrpSpPr>
                <a:grpSpLocks/>
              </p:cNvGrpSpPr>
              <p:nvPr/>
            </p:nvGrpSpPr>
            <p:grpSpPr bwMode="auto">
              <a:xfrm>
                <a:off x="2566" y="3320"/>
                <a:ext cx="448" cy="43"/>
                <a:chOff x="2566" y="3320"/>
                <a:chExt cx="448" cy="43"/>
              </a:xfrm>
            </p:grpSpPr>
            <p:sp>
              <p:nvSpPr>
                <p:cNvPr id="82" name="Freeform 80" descr="50%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3 h 43"/>
                    <a:gd name="T2" fmla="*/ 12 w 448"/>
                    <a:gd name="T3" fmla="*/ 7 h 43"/>
                    <a:gd name="T4" fmla="*/ 14 w 448"/>
                    <a:gd name="T5" fmla="*/ 8 h 43"/>
                    <a:gd name="T6" fmla="*/ 20 w 448"/>
                    <a:gd name="T7" fmla="*/ 12 h 43"/>
                    <a:gd name="T8" fmla="*/ 29 w 448"/>
                    <a:gd name="T9" fmla="*/ 18 h 43"/>
                    <a:gd name="T10" fmla="*/ 39 w 448"/>
                    <a:gd name="T11" fmla="*/ 22 h 43"/>
                    <a:gd name="T12" fmla="*/ 47 w 448"/>
                    <a:gd name="T13" fmla="*/ 25 h 43"/>
                    <a:gd name="T14" fmla="*/ 65 w 448"/>
                    <a:gd name="T15" fmla="*/ 25 h 43"/>
                    <a:gd name="T16" fmla="*/ 79 w 448"/>
                    <a:gd name="T17" fmla="*/ 27 h 43"/>
                    <a:gd name="T18" fmla="*/ 88 w 448"/>
                    <a:gd name="T19" fmla="*/ 30 h 43"/>
                    <a:gd name="T20" fmla="*/ 96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5 h 43"/>
                    <a:gd name="T28" fmla="*/ 145 w 448"/>
                    <a:gd name="T29" fmla="*/ 39 h 43"/>
                    <a:gd name="T30" fmla="*/ 153 w 448"/>
                    <a:gd name="T31" fmla="*/ 39 h 43"/>
                    <a:gd name="T32" fmla="*/ 165 w 448"/>
                    <a:gd name="T33" fmla="*/ 42 h 43"/>
                    <a:gd name="T34" fmla="*/ 175 w 448"/>
                    <a:gd name="T35" fmla="*/ 42 h 43"/>
                    <a:gd name="T36" fmla="*/ 185 w 448"/>
                    <a:gd name="T37" fmla="*/ 42 h 43"/>
                    <a:gd name="T38" fmla="*/ 196 w 448"/>
                    <a:gd name="T39" fmla="*/ 42 h 43"/>
                    <a:gd name="T40" fmla="*/ 216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59 w 448"/>
                    <a:gd name="T47" fmla="*/ 42 h 43"/>
                    <a:gd name="T48" fmla="*/ 267 w 448"/>
                    <a:gd name="T49" fmla="*/ 42 h 43"/>
                    <a:gd name="T50" fmla="*/ 277 w 448"/>
                    <a:gd name="T51" fmla="*/ 42 h 43"/>
                    <a:gd name="T52" fmla="*/ 287 w 448"/>
                    <a:gd name="T53" fmla="*/ 42 h 43"/>
                    <a:gd name="T54" fmla="*/ 295 w 448"/>
                    <a:gd name="T55" fmla="*/ 39 h 43"/>
                    <a:gd name="T56" fmla="*/ 311 w 448"/>
                    <a:gd name="T57" fmla="*/ 39 h 43"/>
                    <a:gd name="T58" fmla="*/ 317 w 448"/>
                    <a:gd name="T59" fmla="*/ 39 h 43"/>
                    <a:gd name="T60" fmla="*/ 329 w 448"/>
                    <a:gd name="T61" fmla="*/ 35 h 43"/>
                    <a:gd name="T62" fmla="*/ 341 w 448"/>
                    <a:gd name="T63" fmla="*/ 35 h 43"/>
                    <a:gd name="T64" fmla="*/ 359 w 448"/>
                    <a:gd name="T65" fmla="*/ 35 h 43"/>
                    <a:gd name="T66" fmla="*/ 366 w 448"/>
                    <a:gd name="T67" fmla="*/ 35 h 43"/>
                    <a:gd name="T68" fmla="*/ 376 w 448"/>
                    <a:gd name="T69" fmla="*/ 34 h 43"/>
                    <a:gd name="T70" fmla="*/ 394 w 448"/>
                    <a:gd name="T71" fmla="*/ 30 h 43"/>
                    <a:gd name="T72" fmla="*/ 408 w 448"/>
                    <a:gd name="T73" fmla="*/ 27 h 43"/>
                    <a:gd name="T74" fmla="*/ 418 w 448"/>
                    <a:gd name="T75" fmla="*/ 24 h 43"/>
                    <a:gd name="T76" fmla="*/ 425 w 448"/>
                    <a:gd name="T77" fmla="*/ 18 h 43"/>
                    <a:gd name="T78" fmla="*/ 433 w 448"/>
                    <a:gd name="T79" fmla="*/ 13 h 43"/>
                    <a:gd name="T80" fmla="*/ 447 w 448"/>
                    <a:gd name="T81" fmla="*/ 8 h 43"/>
                    <a:gd name="T82" fmla="*/ 443 w 448"/>
                    <a:gd name="T83" fmla="*/ 0 h 43"/>
                    <a:gd name="T84" fmla="*/ 0 w 448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8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1" y="39"/>
                      </a:lnTo>
                      <a:lnTo>
                        <a:pt x="317" y="39"/>
                      </a:lnTo>
                      <a:lnTo>
                        <a:pt x="329" y="35"/>
                      </a:lnTo>
                      <a:lnTo>
                        <a:pt x="341" y="35"/>
                      </a:lnTo>
                      <a:lnTo>
                        <a:pt x="359" y="35"/>
                      </a:lnTo>
                      <a:lnTo>
                        <a:pt x="366" y="35"/>
                      </a:lnTo>
                      <a:lnTo>
                        <a:pt x="376" y="34"/>
                      </a:lnTo>
                      <a:lnTo>
                        <a:pt x="394" y="30"/>
                      </a:lnTo>
                      <a:lnTo>
                        <a:pt x="408" y="27"/>
                      </a:lnTo>
                      <a:lnTo>
                        <a:pt x="418" y="24"/>
                      </a:lnTo>
                      <a:lnTo>
                        <a:pt x="425" y="18"/>
                      </a:lnTo>
                      <a:lnTo>
                        <a:pt x="433" y="13"/>
                      </a:lnTo>
                      <a:lnTo>
                        <a:pt x="447" y="8"/>
                      </a:lnTo>
                      <a:lnTo>
                        <a:pt x="443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81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4 h 43"/>
                    <a:gd name="T2" fmla="*/ 12 w 448"/>
                    <a:gd name="T3" fmla="*/ 8 h 43"/>
                    <a:gd name="T4" fmla="*/ 14 w 448"/>
                    <a:gd name="T5" fmla="*/ 10 h 43"/>
                    <a:gd name="T6" fmla="*/ 20 w 448"/>
                    <a:gd name="T7" fmla="*/ 12 h 43"/>
                    <a:gd name="T8" fmla="*/ 30 w 448"/>
                    <a:gd name="T9" fmla="*/ 18 h 43"/>
                    <a:gd name="T10" fmla="*/ 40 w 448"/>
                    <a:gd name="T11" fmla="*/ 22 h 43"/>
                    <a:gd name="T12" fmla="*/ 48 w 448"/>
                    <a:gd name="T13" fmla="*/ 26 h 43"/>
                    <a:gd name="T14" fmla="*/ 64 w 448"/>
                    <a:gd name="T15" fmla="*/ 26 h 43"/>
                    <a:gd name="T16" fmla="*/ 80 w 448"/>
                    <a:gd name="T17" fmla="*/ 28 h 43"/>
                    <a:gd name="T18" fmla="*/ 88 w 448"/>
                    <a:gd name="T19" fmla="*/ 30 h 43"/>
                    <a:gd name="T20" fmla="*/ 98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6 h 43"/>
                    <a:gd name="T28" fmla="*/ 146 w 448"/>
                    <a:gd name="T29" fmla="*/ 40 h 43"/>
                    <a:gd name="T30" fmla="*/ 154 w 448"/>
                    <a:gd name="T31" fmla="*/ 40 h 43"/>
                    <a:gd name="T32" fmla="*/ 166 w 448"/>
                    <a:gd name="T33" fmla="*/ 42 h 43"/>
                    <a:gd name="T34" fmla="*/ 176 w 448"/>
                    <a:gd name="T35" fmla="*/ 42 h 43"/>
                    <a:gd name="T36" fmla="*/ 184 w 448"/>
                    <a:gd name="T37" fmla="*/ 42 h 43"/>
                    <a:gd name="T38" fmla="*/ 196 w 448"/>
                    <a:gd name="T39" fmla="*/ 42 h 43"/>
                    <a:gd name="T40" fmla="*/ 218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60 w 448"/>
                    <a:gd name="T47" fmla="*/ 42 h 43"/>
                    <a:gd name="T48" fmla="*/ 268 w 448"/>
                    <a:gd name="T49" fmla="*/ 42 h 43"/>
                    <a:gd name="T50" fmla="*/ 278 w 448"/>
                    <a:gd name="T51" fmla="*/ 42 h 43"/>
                    <a:gd name="T52" fmla="*/ 286 w 448"/>
                    <a:gd name="T53" fmla="*/ 42 h 43"/>
                    <a:gd name="T54" fmla="*/ 296 w 448"/>
                    <a:gd name="T55" fmla="*/ 40 h 43"/>
                    <a:gd name="T56" fmla="*/ 314 w 448"/>
                    <a:gd name="T57" fmla="*/ 38 h 43"/>
                    <a:gd name="T58" fmla="*/ 319 w 448"/>
                    <a:gd name="T59" fmla="*/ 40 h 43"/>
                    <a:gd name="T60" fmla="*/ 331 w 448"/>
                    <a:gd name="T61" fmla="*/ 36 h 43"/>
                    <a:gd name="T62" fmla="*/ 341 w 448"/>
                    <a:gd name="T63" fmla="*/ 36 h 43"/>
                    <a:gd name="T64" fmla="*/ 359 w 448"/>
                    <a:gd name="T65" fmla="*/ 36 h 43"/>
                    <a:gd name="T66" fmla="*/ 367 w 448"/>
                    <a:gd name="T67" fmla="*/ 36 h 43"/>
                    <a:gd name="T68" fmla="*/ 377 w 448"/>
                    <a:gd name="T69" fmla="*/ 34 h 43"/>
                    <a:gd name="T70" fmla="*/ 395 w 448"/>
                    <a:gd name="T71" fmla="*/ 30 h 43"/>
                    <a:gd name="T72" fmla="*/ 409 w 448"/>
                    <a:gd name="T73" fmla="*/ 28 h 43"/>
                    <a:gd name="T74" fmla="*/ 417 w 448"/>
                    <a:gd name="T75" fmla="*/ 24 h 43"/>
                    <a:gd name="T76" fmla="*/ 427 w 448"/>
                    <a:gd name="T77" fmla="*/ 20 h 43"/>
                    <a:gd name="T78" fmla="*/ 433 w 448"/>
                    <a:gd name="T79" fmla="*/ 14 h 43"/>
                    <a:gd name="T80" fmla="*/ 447 w 448"/>
                    <a:gd name="T81" fmla="*/ 8 h 43"/>
                    <a:gd name="T82" fmla="*/ 445 w 448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8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47" y="8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8" name="Group 82"/>
            <p:cNvGrpSpPr>
              <a:grpSpLocks/>
            </p:cNvGrpSpPr>
            <p:nvPr/>
          </p:nvGrpSpPr>
          <p:grpSpPr bwMode="auto">
            <a:xfrm>
              <a:off x="3219450" y="5108575"/>
              <a:ext cx="1030288" cy="1333500"/>
              <a:chOff x="2028" y="3218"/>
              <a:chExt cx="649" cy="840"/>
            </a:xfrm>
          </p:grpSpPr>
          <p:grpSp>
            <p:nvGrpSpPr>
              <p:cNvPr id="89" name="Group 83"/>
              <p:cNvGrpSpPr>
                <a:grpSpLocks/>
              </p:cNvGrpSpPr>
              <p:nvPr/>
            </p:nvGrpSpPr>
            <p:grpSpPr bwMode="auto">
              <a:xfrm>
                <a:off x="2028" y="3218"/>
                <a:ext cx="649" cy="840"/>
                <a:chOff x="2028" y="3218"/>
                <a:chExt cx="649" cy="840"/>
              </a:xfrm>
            </p:grpSpPr>
            <p:sp>
              <p:nvSpPr>
                <p:cNvPr id="99" name="Freeform 84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19 w 649"/>
                    <a:gd name="T1" fmla="*/ 196 h 840"/>
                    <a:gd name="T2" fmla="*/ 119 w 649"/>
                    <a:gd name="T3" fmla="*/ 127 h 840"/>
                    <a:gd name="T4" fmla="*/ 154 w 649"/>
                    <a:gd name="T5" fmla="*/ 59 h 840"/>
                    <a:gd name="T6" fmla="*/ 215 w 649"/>
                    <a:gd name="T7" fmla="*/ 24 h 840"/>
                    <a:gd name="T8" fmla="*/ 281 w 649"/>
                    <a:gd name="T9" fmla="*/ 4 h 840"/>
                    <a:gd name="T10" fmla="*/ 346 w 649"/>
                    <a:gd name="T11" fmla="*/ 0 h 840"/>
                    <a:gd name="T12" fmla="*/ 411 w 649"/>
                    <a:gd name="T13" fmla="*/ 0 h 840"/>
                    <a:gd name="T14" fmla="*/ 474 w 649"/>
                    <a:gd name="T15" fmla="*/ 36 h 840"/>
                    <a:gd name="T16" fmla="*/ 531 w 649"/>
                    <a:gd name="T17" fmla="*/ 87 h 840"/>
                    <a:gd name="T18" fmla="*/ 539 w 649"/>
                    <a:gd name="T19" fmla="*/ 172 h 840"/>
                    <a:gd name="T20" fmla="*/ 539 w 649"/>
                    <a:gd name="T21" fmla="*/ 242 h 840"/>
                    <a:gd name="T22" fmla="*/ 539 w 649"/>
                    <a:gd name="T23" fmla="*/ 323 h 840"/>
                    <a:gd name="T24" fmla="*/ 561 w 649"/>
                    <a:gd name="T25" fmla="*/ 390 h 840"/>
                    <a:gd name="T26" fmla="*/ 583 w 649"/>
                    <a:gd name="T27" fmla="*/ 460 h 840"/>
                    <a:gd name="T28" fmla="*/ 605 w 649"/>
                    <a:gd name="T29" fmla="*/ 529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8 h 840"/>
                    <a:gd name="T36" fmla="*/ 648 w 649"/>
                    <a:gd name="T37" fmla="*/ 815 h 840"/>
                    <a:gd name="T38" fmla="*/ 583 w 649"/>
                    <a:gd name="T39" fmla="*/ 839 h 840"/>
                    <a:gd name="T40" fmla="*/ 474 w 649"/>
                    <a:gd name="T41" fmla="*/ 827 h 840"/>
                    <a:gd name="T42" fmla="*/ 411 w 649"/>
                    <a:gd name="T43" fmla="*/ 827 h 840"/>
                    <a:gd name="T44" fmla="*/ 346 w 649"/>
                    <a:gd name="T45" fmla="*/ 827 h 840"/>
                    <a:gd name="T46" fmla="*/ 281 w 649"/>
                    <a:gd name="T47" fmla="*/ 827 h 840"/>
                    <a:gd name="T48" fmla="*/ 215 w 649"/>
                    <a:gd name="T49" fmla="*/ 827 h 840"/>
                    <a:gd name="T50" fmla="*/ 140 w 649"/>
                    <a:gd name="T51" fmla="*/ 827 h 840"/>
                    <a:gd name="T52" fmla="*/ 75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8 h 840"/>
                    <a:gd name="T58" fmla="*/ 12 w 649"/>
                    <a:gd name="T59" fmla="*/ 688 h 840"/>
                    <a:gd name="T60" fmla="*/ 53 w 649"/>
                    <a:gd name="T61" fmla="*/ 619 h 840"/>
                    <a:gd name="T62" fmla="*/ 75 w 649"/>
                    <a:gd name="T63" fmla="*/ 553 h 840"/>
                    <a:gd name="T64" fmla="*/ 75 w 649"/>
                    <a:gd name="T65" fmla="*/ 483 h 840"/>
                    <a:gd name="T66" fmla="*/ 97 w 649"/>
                    <a:gd name="T67" fmla="*/ 414 h 840"/>
                    <a:gd name="T68" fmla="*/ 109 w 649"/>
                    <a:gd name="T69" fmla="*/ 345 h 840"/>
                    <a:gd name="T70" fmla="*/ 109 w 649"/>
                    <a:gd name="T71" fmla="*/ 275 h 840"/>
                    <a:gd name="T72" fmla="*/ 119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19" y="230"/>
                      </a:moveTo>
                      <a:lnTo>
                        <a:pt x="119" y="196"/>
                      </a:lnTo>
                      <a:lnTo>
                        <a:pt x="119" y="160"/>
                      </a:lnTo>
                      <a:lnTo>
                        <a:pt x="119" y="127"/>
                      </a:lnTo>
                      <a:lnTo>
                        <a:pt x="124" y="87"/>
                      </a:lnTo>
                      <a:lnTo>
                        <a:pt x="154" y="59"/>
                      </a:lnTo>
                      <a:lnTo>
                        <a:pt x="184" y="40"/>
                      </a:lnTo>
                      <a:lnTo>
                        <a:pt x="215" y="24"/>
                      </a:lnTo>
                      <a:lnTo>
                        <a:pt x="249" y="12"/>
                      </a:lnTo>
                      <a:lnTo>
                        <a:pt x="281" y="4"/>
                      </a:lnTo>
                      <a:lnTo>
                        <a:pt x="312" y="0"/>
                      </a:ln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411" y="0"/>
                      </a:lnTo>
                      <a:lnTo>
                        <a:pt x="443" y="14"/>
                      </a:lnTo>
                      <a:lnTo>
                        <a:pt x="474" y="36"/>
                      </a:lnTo>
                      <a:lnTo>
                        <a:pt x="514" y="69"/>
                      </a:lnTo>
                      <a:lnTo>
                        <a:pt x="531" y="87"/>
                      </a:lnTo>
                      <a:lnTo>
                        <a:pt x="539" y="139"/>
                      </a:lnTo>
                      <a:lnTo>
                        <a:pt x="539" y="172"/>
                      </a:lnTo>
                      <a:lnTo>
                        <a:pt x="539" y="206"/>
                      </a:lnTo>
                      <a:lnTo>
                        <a:pt x="539" y="242"/>
                      </a:lnTo>
                      <a:lnTo>
                        <a:pt x="539" y="287"/>
                      </a:lnTo>
                      <a:lnTo>
                        <a:pt x="539" y="323"/>
                      </a:lnTo>
                      <a:lnTo>
                        <a:pt x="551" y="357"/>
                      </a:lnTo>
                      <a:lnTo>
                        <a:pt x="561" y="390"/>
                      </a:lnTo>
                      <a:lnTo>
                        <a:pt x="573" y="426"/>
                      </a:lnTo>
                      <a:lnTo>
                        <a:pt x="583" y="460"/>
                      </a:lnTo>
                      <a:lnTo>
                        <a:pt x="595" y="495"/>
                      </a:lnTo>
                      <a:lnTo>
                        <a:pt x="605" y="529"/>
                      </a:lnTo>
                      <a:lnTo>
                        <a:pt x="616" y="574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2"/>
                      </a:lnTo>
                      <a:lnTo>
                        <a:pt x="648" y="748"/>
                      </a:lnTo>
                      <a:lnTo>
                        <a:pt x="648" y="782"/>
                      </a:lnTo>
                      <a:lnTo>
                        <a:pt x="648" y="815"/>
                      </a:lnTo>
                      <a:lnTo>
                        <a:pt x="616" y="839"/>
                      </a:lnTo>
                      <a:lnTo>
                        <a:pt x="583" y="839"/>
                      </a:lnTo>
                      <a:lnTo>
                        <a:pt x="551" y="839"/>
                      </a:lnTo>
                      <a:lnTo>
                        <a:pt x="474" y="827"/>
                      </a:lnTo>
                      <a:lnTo>
                        <a:pt x="443" y="827"/>
                      </a:lnTo>
                      <a:lnTo>
                        <a:pt x="411" y="827"/>
                      </a:lnTo>
                      <a:lnTo>
                        <a:pt x="377" y="827"/>
                      </a:lnTo>
                      <a:lnTo>
                        <a:pt x="346" y="827"/>
                      </a:lnTo>
                      <a:lnTo>
                        <a:pt x="312" y="827"/>
                      </a:lnTo>
                      <a:lnTo>
                        <a:pt x="281" y="827"/>
                      </a:lnTo>
                      <a:lnTo>
                        <a:pt x="249" y="827"/>
                      </a:lnTo>
                      <a:lnTo>
                        <a:pt x="215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9" y="827"/>
                      </a:lnTo>
                      <a:lnTo>
                        <a:pt x="75" y="827"/>
                      </a:lnTo>
                      <a:lnTo>
                        <a:pt x="43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8"/>
                      </a:lnTo>
                      <a:lnTo>
                        <a:pt x="0" y="724"/>
                      </a:lnTo>
                      <a:lnTo>
                        <a:pt x="12" y="688"/>
                      </a:lnTo>
                      <a:lnTo>
                        <a:pt x="32" y="655"/>
                      </a:lnTo>
                      <a:lnTo>
                        <a:pt x="53" y="619"/>
                      </a:lnTo>
                      <a:lnTo>
                        <a:pt x="65" y="585"/>
                      </a:lnTo>
                      <a:lnTo>
                        <a:pt x="75" y="553"/>
                      </a:lnTo>
                      <a:lnTo>
                        <a:pt x="75" y="517"/>
                      </a:lnTo>
                      <a:lnTo>
                        <a:pt x="75" y="483"/>
                      </a:lnTo>
                      <a:lnTo>
                        <a:pt x="97" y="450"/>
                      </a:lnTo>
                      <a:lnTo>
                        <a:pt x="97" y="414"/>
                      </a:lnTo>
                      <a:lnTo>
                        <a:pt x="109" y="380"/>
                      </a:lnTo>
                      <a:lnTo>
                        <a:pt x="109" y="345"/>
                      </a:lnTo>
                      <a:lnTo>
                        <a:pt x="109" y="311"/>
                      </a:lnTo>
                      <a:lnTo>
                        <a:pt x="109" y="275"/>
                      </a:lnTo>
                      <a:lnTo>
                        <a:pt x="113" y="248"/>
                      </a:lnTo>
                      <a:lnTo>
                        <a:pt x="119" y="230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5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20 w 649"/>
                    <a:gd name="T1" fmla="*/ 196 h 840"/>
                    <a:gd name="T2" fmla="*/ 120 w 649"/>
                    <a:gd name="T3" fmla="*/ 128 h 840"/>
                    <a:gd name="T4" fmla="*/ 154 w 649"/>
                    <a:gd name="T5" fmla="*/ 60 h 840"/>
                    <a:gd name="T6" fmla="*/ 216 w 649"/>
                    <a:gd name="T7" fmla="*/ 24 h 840"/>
                    <a:gd name="T8" fmla="*/ 282 w 649"/>
                    <a:gd name="T9" fmla="*/ 4 h 840"/>
                    <a:gd name="T10" fmla="*/ 346 w 649"/>
                    <a:gd name="T11" fmla="*/ 0 h 840"/>
                    <a:gd name="T12" fmla="*/ 410 w 649"/>
                    <a:gd name="T13" fmla="*/ 0 h 840"/>
                    <a:gd name="T14" fmla="*/ 476 w 649"/>
                    <a:gd name="T15" fmla="*/ 36 h 840"/>
                    <a:gd name="T16" fmla="*/ 532 w 649"/>
                    <a:gd name="T17" fmla="*/ 88 h 840"/>
                    <a:gd name="T18" fmla="*/ 540 w 649"/>
                    <a:gd name="T19" fmla="*/ 174 h 840"/>
                    <a:gd name="T20" fmla="*/ 540 w 649"/>
                    <a:gd name="T21" fmla="*/ 242 h 840"/>
                    <a:gd name="T22" fmla="*/ 540 w 649"/>
                    <a:gd name="T23" fmla="*/ 322 h 840"/>
                    <a:gd name="T24" fmla="*/ 562 w 649"/>
                    <a:gd name="T25" fmla="*/ 392 h 840"/>
                    <a:gd name="T26" fmla="*/ 584 w 649"/>
                    <a:gd name="T27" fmla="*/ 460 h 840"/>
                    <a:gd name="T28" fmla="*/ 606 w 649"/>
                    <a:gd name="T29" fmla="*/ 530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7 h 840"/>
                    <a:gd name="T36" fmla="*/ 648 w 649"/>
                    <a:gd name="T37" fmla="*/ 817 h 840"/>
                    <a:gd name="T38" fmla="*/ 584 w 649"/>
                    <a:gd name="T39" fmla="*/ 839 h 840"/>
                    <a:gd name="T40" fmla="*/ 476 w 649"/>
                    <a:gd name="T41" fmla="*/ 827 h 840"/>
                    <a:gd name="T42" fmla="*/ 410 w 649"/>
                    <a:gd name="T43" fmla="*/ 827 h 840"/>
                    <a:gd name="T44" fmla="*/ 346 w 649"/>
                    <a:gd name="T45" fmla="*/ 827 h 840"/>
                    <a:gd name="T46" fmla="*/ 282 w 649"/>
                    <a:gd name="T47" fmla="*/ 827 h 840"/>
                    <a:gd name="T48" fmla="*/ 216 w 649"/>
                    <a:gd name="T49" fmla="*/ 827 h 840"/>
                    <a:gd name="T50" fmla="*/ 140 w 649"/>
                    <a:gd name="T51" fmla="*/ 827 h 840"/>
                    <a:gd name="T52" fmla="*/ 76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9 h 840"/>
                    <a:gd name="T58" fmla="*/ 12 w 649"/>
                    <a:gd name="T59" fmla="*/ 689 h 840"/>
                    <a:gd name="T60" fmla="*/ 54 w 649"/>
                    <a:gd name="T61" fmla="*/ 621 h 840"/>
                    <a:gd name="T62" fmla="*/ 76 w 649"/>
                    <a:gd name="T63" fmla="*/ 552 h 840"/>
                    <a:gd name="T64" fmla="*/ 76 w 649"/>
                    <a:gd name="T65" fmla="*/ 484 h 840"/>
                    <a:gd name="T66" fmla="*/ 98 w 649"/>
                    <a:gd name="T67" fmla="*/ 414 h 840"/>
                    <a:gd name="T68" fmla="*/ 108 w 649"/>
                    <a:gd name="T69" fmla="*/ 346 h 840"/>
                    <a:gd name="T70" fmla="*/ 108 w 649"/>
                    <a:gd name="T71" fmla="*/ 276 h 840"/>
                    <a:gd name="T72" fmla="*/ 120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20" y="230"/>
                      </a:moveTo>
                      <a:lnTo>
                        <a:pt x="120" y="196"/>
                      </a:lnTo>
                      <a:lnTo>
                        <a:pt x="120" y="162"/>
                      </a:lnTo>
                      <a:lnTo>
                        <a:pt x="120" y="128"/>
                      </a:lnTo>
                      <a:lnTo>
                        <a:pt x="126" y="88"/>
                      </a:lnTo>
                      <a:lnTo>
                        <a:pt x="154" y="60"/>
                      </a:lnTo>
                      <a:lnTo>
                        <a:pt x="184" y="40"/>
                      </a:lnTo>
                      <a:lnTo>
                        <a:pt x="216" y="24"/>
                      </a:lnTo>
                      <a:lnTo>
                        <a:pt x="248" y="12"/>
                      </a:lnTo>
                      <a:lnTo>
                        <a:pt x="282" y="4"/>
                      </a:lnTo>
                      <a:lnTo>
                        <a:pt x="314" y="0"/>
                      </a:lnTo>
                      <a:lnTo>
                        <a:pt x="346" y="0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44" y="14"/>
                      </a:lnTo>
                      <a:lnTo>
                        <a:pt x="476" y="36"/>
                      </a:lnTo>
                      <a:lnTo>
                        <a:pt x="514" y="70"/>
                      </a:lnTo>
                      <a:lnTo>
                        <a:pt x="532" y="88"/>
                      </a:lnTo>
                      <a:lnTo>
                        <a:pt x="540" y="138"/>
                      </a:lnTo>
                      <a:lnTo>
                        <a:pt x="540" y="174"/>
                      </a:lnTo>
                      <a:lnTo>
                        <a:pt x="540" y="208"/>
                      </a:lnTo>
                      <a:lnTo>
                        <a:pt x="540" y="242"/>
                      </a:lnTo>
                      <a:lnTo>
                        <a:pt x="540" y="288"/>
                      </a:lnTo>
                      <a:lnTo>
                        <a:pt x="540" y="322"/>
                      </a:lnTo>
                      <a:lnTo>
                        <a:pt x="552" y="358"/>
                      </a:lnTo>
                      <a:lnTo>
                        <a:pt x="562" y="392"/>
                      </a:lnTo>
                      <a:lnTo>
                        <a:pt x="572" y="426"/>
                      </a:lnTo>
                      <a:lnTo>
                        <a:pt x="584" y="460"/>
                      </a:lnTo>
                      <a:lnTo>
                        <a:pt x="594" y="496"/>
                      </a:lnTo>
                      <a:lnTo>
                        <a:pt x="606" y="530"/>
                      </a:lnTo>
                      <a:lnTo>
                        <a:pt x="616" y="575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3"/>
                      </a:lnTo>
                      <a:lnTo>
                        <a:pt x="648" y="747"/>
                      </a:lnTo>
                      <a:lnTo>
                        <a:pt x="648" y="781"/>
                      </a:lnTo>
                      <a:lnTo>
                        <a:pt x="648" y="817"/>
                      </a:lnTo>
                      <a:lnTo>
                        <a:pt x="616" y="839"/>
                      </a:lnTo>
                      <a:lnTo>
                        <a:pt x="584" y="839"/>
                      </a:lnTo>
                      <a:lnTo>
                        <a:pt x="552" y="839"/>
                      </a:lnTo>
                      <a:lnTo>
                        <a:pt x="476" y="827"/>
                      </a:lnTo>
                      <a:lnTo>
                        <a:pt x="444" y="827"/>
                      </a:lnTo>
                      <a:lnTo>
                        <a:pt x="410" y="827"/>
                      </a:lnTo>
                      <a:lnTo>
                        <a:pt x="378" y="827"/>
                      </a:lnTo>
                      <a:lnTo>
                        <a:pt x="346" y="827"/>
                      </a:lnTo>
                      <a:lnTo>
                        <a:pt x="314" y="827"/>
                      </a:lnTo>
                      <a:lnTo>
                        <a:pt x="282" y="827"/>
                      </a:lnTo>
                      <a:lnTo>
                        <a:pt x="248" y="827"/>
                      </a:lnTo>
                      <a:lnTo>
                        <a:pt x="216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8" y="827"/>
                      </a:lnTo>
                      <a:lnTo>
                        <a:pt x="76" y="827"/>
                      </a:lnTo>
                      <a:lnTo>
                        <a:pt x="44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9"/>
                      </a:lnTo>
                      <a:lnTo>
                        <a:pt x="0" y="725"/>
                      </a:lnTo>
                      <a:lnTo>
                        <a:pt x="12" y="689"/>
                      </a:lnTo>
                      <a:lnTo>
                        <a:pt x="32" y="655"/>
                      </a:lnTo>
                      <a:lnTo>
                        <a:pt x="54" y="621"/>
                      </a:lnTo>
                      <a:lnTo>
                        <a:pt x="66" y="587"/>
                      </a:lnTo>
                      <a:lnTo>
                        <a:pt x="76" y="552"/>
                      </a:lnTo>
                      <a:lnTo>
                        <a:pt x="76" y="518"/>
                      </a:lnTo>
                      <a:lnTo>
                        <a:pt x="76" y="484"/>
                      </a:lnTo>
                      <a:lnTo>
                        <a:pt x="98" y="450"/>
                      </a:lnTo>
                      <a:lnTo>
                        <a:pt x="98" y="414"/>
                      </a:lnTo>
                      <a:lnTo>
                        <a:pt x="108" y="380"/>
                      </a:lnTo>
                      <a:lnTo>
                        <a:pt x="108" y="346"/>
                      </a:lnTo>
                      <a:lnTo>
                        <a:pt x="108" y="312"/>
                      </a:lnTo>
                      <a:lnTo>
                        <a:pt x="108" y="276"/>
                      </a:lnTo>
                      <a:lnTo>
                        <a:pt x="112" y="248"/>
                      </a:lnTo>
                      <a:lnTo>
                        <a:pt x="120" y="23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6"/>
              <p:cNvGrpSpPr>
                <a:grpSpLocks/>
              </p:cNvGrpSpPr>
              <p:nvPr/>
            </p:nvGrpSpPr>
            <p:grpSpPr bwMode="auto">
              <a:xfrm>
                <a:off x="2150" y="3360"/>
                <a:ext cx="415" cy="41"/>
                <a:chOff x="2150" y="3360"/>
                <a:chExt cx="415" cy="41"/>
              </a:xfrm>
            </p:grpSpPr>
            <p:sp>
              <p:nvSpPr>
                <p:cNvPr id="97" name="Freeform 87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7 h 41"/>
                    <a:gd name="T2" fmla="*/ 8 w 415"/>
                    <a:gd name="T3" fmla="*/ 7 h 41"/>
                    <a:gd name="T4" fmla="*/ 16 w 415"/>
                    <a:gd name="T5" fmla="*/ 8 h 41"/>
                    <a:gd name="T6" fmla="*/ 24 w 415"/>
                    <a:gd name="T7" fmla="*/ 12 h 41"/>
                    <a:gd name="T8" fmla="*/ 31 w 415"/>
                    <a:gd name="T9" fmla="*/ 17 h 41"/>
                    <a:gd name="T10" fmla="*/ 39 w 415"/>
                    <a:gd name="T11" fmla="*/ 20 h 41"/>
                    <a:gd name="T12" fmla="*/ 49 w 415"/>
                    <a:gd name="T13" fmla="*/ 23 h 41"/>
                    <a:gd name="T14" fmla="*/ 59 w 415"/>
                    <a:gd name="T15" fmla="*/ 23 h 41"/>
                    <a:gd name="T16" fmla="*/ 84 w 415"/>
                    <a:gd name="T17" fmla="*/ 27 h 41"/>
                    <a:gd name="T18" fmla="*/ 92 w 415"/>
                    <a:gd name="T19" fmla="*/ 28 h 41"/>
                    <a:gd name="T20" fmla="*/ 100 w 415"/>
                    <a:gd name="T21" fmla="*/ 28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5 w 415"/>
                    <a:gd name="T27" fmla="*/ 33 h 41"/>
                    <a:gd name="T28" fmla="*/ 143 w 415"/>
                    <a:gd name="T29" fmla="*/ 37 h 41"/>
                    <a:gd name="T30" fmla="*/ 151 w 415"/>
                    <a:gd name="T31" fmla="*/ 37 h 41"/>
                    <a:gd name="T32" fmla="*/ 161 w 415"/>
                    <a:gd name="T33" fmla="*/ 40 h 41"/>
                    <a:gd name="T34" fmla="*/ 169 w 415"/>
                    <a:gd name="T35" fmla="*/ 40 h 41"/>
                    <a:gd name="T36" fmla="*/ 179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5 w 415"/>
                    <a:gd name="T45" fmla="*/ 40 h 41"/>
                    <a:gd name="T46" fmla="*/ 245 w 415"/>
                    <a:gd name="T47" fmla="*/ 40 h 41"/>
                    <a:gd name="T48" fmla="*/ 253 w 415"/>
                    <a:gd name="T49" fmla="*/ 40 h 41"/>
                    <a:gd name="T50" fmla="*/ 261 w 415"/>
                    <a:gd name="T51" fmla="*/ 40 h 41"/>
                    <a:gd name="T52" fmla="*/ 269 w 415"/>
                    <a:gd name="T53" fmla="*/ 40 h 41"/>
                    <a:gd name="T54" fmla="*/ 277 w 415"/>
                    <a:gd name="T55" fmla="*/ 37 h 41"/>
                    <a:gd name="T56" fmla="*/ 292 w 415"/>
                    <a:gd name="T57" fmla="*/ 37 h 41"/>
                    <a:gd name="T58" fmla="*/ 298 w 415"/>
                    <a:gd name="T59" fmla="*/ 37 h 41"/>
                    <a:gd name="T60" fmla="*/ 310 w 415"/>
                    <a:gd name="T61" fmla="*/ 33 h 41"/>
                    <a:gd name="T62" fmla="*/ 320 w 415"/>
                    <a:gd name="T63" fmla="*/ 33 h 41"/>
                    <a:gd name="T64" fmla="*/ 336 w 415"/>
                    <a:gd name="T65" fmla="*/ 33 h 41"/>
                    <a:gd name="T66" fmla="*/ 341 w 415"/>
                    <a:gd name="T67" fmla="*/ 33 h 41"/>
                    <a:gd name="T68" fmla="*/ 351 w 415"/>
                    <a:gd name="T69" fmla="*/ 32 h 41"/>
                    <a:gd name="T70" fmla="*/ 367 w 415"/>
                    <a:gd name="T71" fmla="*/ 28 h 41"/>
                    <a:gd name="T72" fmla="*/ 379 w 415"/>
                    <a:gd name="T73" fmla="*/ 27 h 41"/>
                    <a:gd name="T74" fmla="*/ 387 w 415"/>
                    <a:gd name="T75" fmla="*/ 23 h 41"/>
                    <a:gd name="T76" fmla="*/ 394 w 415"/>
                    <a:gd name="T77" fmla="*/ 18 h 41"/>
                    <a:gd name="T78" fmla="*/ 400 w 415"/>
                    <a:gd name="T79" fmla="*/ 13 h 41"/>
                    <a:gd name="T80" fmla="*/ 414 w 415"/>
                    <a:gd name="T81" fmla="*/ 8 h 41"/>
                    <a:gd name="T82" fmla="*/ 410 w 415"/>
                    <a:gd name="T83" fmla="*/ 0 h 41"/>
                    <a:gd name="T84" fmla="*/ 0 w 41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5" h="41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16" y="8"/>
                      </a:lnTo>
                      <a:lnTo>
                        <a:pt x="24" y="12"/>
                      </a:lnTo>
                      <a:lnTo>
                        <a:pt x="31" y="17"/>
                      </a:lnTo>
                      <a:lnTo>
                        <a:pt x="39" y="20"/>
                      </a:lnTo>
                      <a:lnTo>
                        <a:pt x="49" y="23"/>
                      </a:lnTo>
                      <a:lnTo>
                        <a:pt x="59" y="23"/>
                      </a:lnTo>
                      <a:lnTo>
                        <a:pt x="84" y="27"/>
                      </a:lnTo>
                      <a:lnTo>
                        <a:pt x="92" y="28"/>
                      </a:ln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5" y="33"/>
                      </a:lnTo>
                      <a:lnTo>
                        <a:pt x="143" y="37"/>
                      </a:lnTo>
                      <a:lnTo>
                        <a:pt x="151" y="37"/>
                      </a:lnTo>
                      <a:lnTo>
                        <a:pt x="161" y="40"/>
                      </a:lnTo>
                      <a:lnTo>
                        <a:pt x="169" y="40"/>
                      </a:lnTo>
                      <a:lnTo>
                        <a:pt x="179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5" y="40"/>
                      </a:lnTo>
                      <a:lnTo>
                        <a:pt x="245" y="40"/>
                      </a:lnTo>
                      <a:lnTo>
                        <a:pt x="253" y="40"/>
                      </a:lnTo>
                      <a:lnTo>
                        <a:pt x="261" y="40"/>
                      </a:lnTo>
                      <a:lnTo>
                        <a:pt x="269" y="40"/>
                      </a:lnTo>
                      <a:lnTo>
                        <a:pt x="277" y="37"/>
                      </a:lnTo>
                      <a:lnTo>
                        <a:pt x="292" y="37"/>
                      </a:lnTo>
                      <a:lnTo>
                        <a:pt x="298" y="37"/>
                      </a:lnTo>
                      <a:lnTo>
                        <a:pt x="310" y="33"/>
                      </a:lnTo>
                      <a:lnTo>
                        <a:pt x="320" y="33"/>
                      </a:lnTo>
                      <a:lnTo>
                        <a:pt x="336" y="33"/>
                      </a:lnTo>
                      <a:lnTo>
                        <a:pt x="341" y="33"/>
                      </a:lnTo>
                      <a:lnTo>
                        <a:pt x="351" y="32"/>
                      </a:lnTo>
                      <a:lnTo>
                        <a:pt x="367" y="28"/>
                      </a:lnTo>
                      <a:lnTo>
                        <a:pt x="379" y="27"/>
                      </a:lnTo>
                      <a:lnTo>
                        <a:pt x="387" y="23"/>
                      </a:lnTo>
                      <a:lnTo>
                        <a:pt x="394" y="18"/>
                      </a:lnTo>
                      <a:lnTo>
                        <a:pt x="400" y="13"/>
                      </a:lnTo>
                      <a:lnTo>
                        <a:pt x="414" y="8"/>
                      </a:lnTo>
                      <a:lnTo>
                        <a:pt x="410" y="0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88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6 h 41"/>
                    <a:gd name="T2" fmla="*/ 8 w 415"/>
                    <a:gd name="T3" fmla="*/ 6 h 41"/>
                    <a:gd name="T4" fmla="*/ 16 w 415"/>
                    <a:gd name="T5" fmla="*/ 10 h 41"/>
                    <a:gd name="T6" fmla="*/ 24 w 415"/>
                    <a:gd name="T7" fmla="*/ 12 h 41"/>
                    <a:gd name="T8" fmla="*/ 32 w 415"/>
                    <a:gd name="T9" fmla="*/ 18 h 41"/>
                    <a:gd name="T10" fmla="*/ 40 w 415"/>
                    <a:gd name="T11" fmla="*/ 20 h 41"/>
                    <a:gd name="T12" fmla="*/ 48 w 415"/>
                    <a:gd name="T13" fmla="*/ 24 h 41"/>
                    <a:gd name="T14" fmla="*/ 58 w 415"/>
                    <a:gd name="T15" fmla="*/ 24 h 41"/>
                    <a:gd name="T16" fmla="*/ 84 w 415"/>
                    <a:gd name="T17" fmla="*/ 26 h 41"/>
                    <a:gd name="T18" fmla="*/ 92 w 415"/>
                    <a:gd name="T19" fmla="*/ 30 h 41"/>
                    <a:gd name="T20" fmla="*/ 100 w 415"/>
                    <a:gd name="T21" fmla="*/ 30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4 w 415"/>
                    <a:gd name="T27" fmla="*/ 34 h 41"/>
                    <a:gd name="T28" fmla="*/ 142 w 415"/>
                    <a:gd name="T29" fmla="*/ 38 h 41"/>
                    <a:gd name="T30" fmla="*/ 150 w 415"/>
                    <a:gd name="T31" fmla="*/ 38 h 41"/>
                    <a:gd name="T32" fmla="*/ 162 w 415"/>
                    <a:gd name="T33" fmla="*/ 40 h 41"/>
                    <a:gd name="T34" fmla="*/ 170 w 415"/>
                    <a:gd name="T35" fmla="*/ 40 h 41"/>
                    <a:gd name="T36" fmla="*/ 178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6 w 415"/>
                    <a:gd name="T45" fmla="*/ 40 h 41"/>
                    <a:gd name="T46" fmla="*/ 244 w 415"/>
                    <a:gd name="T47" fmla="*/ 40 h 41"/>
                    <a:gd name="T48" fmla="*/ 252 w 415"/>
                    <a:gd name="T49" fmla="*/ 40 h 41"/>
                    <a:gd name="T50" fmla="*/ 260 w 415"/>
                    <a:gd name="T51" fmla="*/ 40 h 41"/>
                    <a:gd name="T52" fmla="*/ 268 w 415"/>
                    <a:gd name="T53" fmla="*/ 40 h 41"/>
                    <a:gd name="T54" fmla="*/ 278 w 415"/>
                    <a:gd name="T55" fmla="*/ 38 h 41"/>
                    <a:gd name="T56" fmla="*/ 294 w 415"/>
                    <a:gd name="T57" fmla="*/ 36 h 41"/>
                    <a:gd name="T58" fmla="*/ 298 w 415"/>
                    <a:gd name="T59" fmla="*/ 38 h 41"/>
                    <a:gd name="T60" fmla="*/ 310 w 415"/>
                    <a:gd name="T61" fmla="*/ 34 h 41"/>
                    <a:gd name="T62" fmla="*/ 320 w 415"/>
                    <a:gd name="T63" fmla="*/ 34 h 41"/>
                    <a:gd name="T64" fmla="*/ 336 w 415"/>
                    <a:gd name="T65" fmla="*/ 34 h 41"/>
                    <a:gd name="T66" fmla="*/ 342 w 415"/>
                    <a:gd name="T67" fmla="*/ 34 h 41"/>
                    <a:gd name="T68" fmla="*/ 352 w 415"/>
                    <a:gd name="T69" fmla="*/ 32 h 41"/>
                    <a:gd name="T70" fmla="*/ 366 w 415"/>
                    <a:gd name="T71" fmla="*/ 30 h 41"/>
                    <a:gd name="T72" fmla="*/ 380 w 415"/>
                    <a:gd name="T73" fmla="*/ 26 h 41"/>
                    <a:gd name="T74" fmla="*/ 388 w 415"/>
                    <a:gd name="T75" fmla="*/ 24 h 41"/>
                    <a:gd name="T76" fmla="*/ 396 w 415"/>
                    <a:gd name="T77" fmla="*/ 18 h 41"/>
                    <a:gd name="T78" fmla="*/ 402 w 415"/>
                    <a:gd name="T79" fmla="*/ 14 h 41"/>
                    <a:gd name="T80" fmla="*/ 414 w 415"/>
                    <a:gd name="T81" fmla="*/ 8 h 41"/>
                    <a:gd name="T82" fmla="*/ 412 w 41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5" h="41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8"/>
                      </a:lnTo>
                      <a:lnTo>
                        <a:pt x="40" y="20"/>
                      </a:lnTo>
                      <a:lnTo>
                        <a:pt x="48" y="24"/>
                      </a:lnTo>
                      <a:lnTo>
                        <a:pt x="58" y="24"/>
                      </a:lnTo>
                      <a:lnTo>
                        <a:pt x="84" y="26"/>
                      </a:lnTo>
                      <a:lnTo>
                        <a:pt x="92" y="30"/>
                      </a:lnTo>
                      <a:lnTo>
                        <a:pt x="100" y="30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0" y="38"/>
                      </a:lnTo>
                      <a:lnTo>
                        <a:pt x="162" y="40"/>
                      </a:lnTo>
                      <a:lnTo>
                        <a:pt x="170" y="40"/>
                      </a:lnTo>
                      <a:lnTo>
                        <a:pt x="178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6" y="40"/>
                      </a:lnTo>
                      <a:lnTo>
                        <a:pt x="244" y="40"/>
                      </a:lnTo>
                      <a:lnTo>
                        <a:pt x="252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38"/>
                      </a:lnTo>
                      <a:lnTo>
                        <a:pt x="294" y="36"/>
                      </a:lnTo>
                      <a:lnTo>
                        <a:pt x="298" y="38"/>
                      </a:lnTo>
                      <a:lnTo>
                        <a:pt x="310" y="34"/>
                      </a:lnTo>
                      <a:lnTo>
                        <a:pt x="320" y="34"/>
                      </a:lnTo>
                      <a:lnTo>
                        <a:pt x="336" y="34"/>
                      </a:lnTo>
                      <a:lnTo>
                        <a:pt x="342" y="34"/>
                      </a:lnTo>
                      <a:lnTo>
                        <a:pt x="352" y="32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88" y="24"/>
                      </a:lnTo>
                      <a:lnTo>
                        <a:pt x="396" y="18"/>
                      </a:lnTo>
                      <a:lnTo>
                        <a:pt x="402" y="14"/>
                      </a:lnTo>
                      <a:lnTo>
                        <a:pt x="414" y="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89"/>
              <p:cNvGrpSpPr>
                <a:grpSpLocks/>
              </p:cNvGrpSpPr>
              <p:nvPr/>
            </p:nvGrpSpPr>
            <p:grpSpPr bwMode="auto">
              <a:xfrm>
                <a:off x="2154" y="3332"/>
                <a:ext cx="411" cy="41"/>
                <a:chOff x="2154" y="3332"/>
                <a:chExt cx="411" cy="41"/>
              </a:xfrm>
            </p:grpSpPr>
            <p:sp>
              <p:nvSpPr>
                <p:cNvPr id="95" name="Freeform 90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3 h 41"/>
                    <a:gd name="T2" fmla="*/ 10 w 411"/>
                    <a:gd name="T3" fmla="*/ 7 h 41"/>
                    <a:gd name="T4" fmla="*/ 12 w 411"/>
                    <a:gd name="T5" fmla="*/ 8 h 41"/>
                    <a:gd name="T6" fmla="*/ 18 w 411"/>
                    <a:gd name="T7" fmla="*/ 12 h 41"/>
                    <a:gd name="T8" fmla="*/ 26 w 411"/>
                    <a:gd name="T9" fmla="*/ 17 h 41"/>
                    <a:gd name="T10" fmla="*/ 35 w 411"/>
                    <a:gd name="T11" fmla="*/ 20 h 41"/>
                    <a:gd name="T12" fmla="*/ 43 w 411"/>
                    <a:gd name="T13" fmla="*/ 25 h 41"/>
                    <a:gd name="T14" fmla="*/ 59 w 411"/>
                    <a:gd name="T15" fmla="*/ 25 h 41"/>
                    <a:gd name="T16" fmla="*/ 71 w 411"/>
                    <a:gd name="T17" fmla="*/ 27 h 41"/>
                    <a:gd name="T18" fmla="*/ 78 w 411"/>
                    <a:gd name="T19" fmla="*/ 28 h 41"/>
                    <a:gd name="T20" fmla="*/ 86 w 411"/>
                    <a:gd name="T21" fmla="*/ 28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3 h 41"/>
                    <a:gd name="T28" fmla="*/ 129 w 411"/>
                    <a:gd name="T29" fmla="*/ 37 h 41"/>
                    <a:gd name="T30" fmla="*/ 139 w 411"/>
                    <a:gd name="T31" fmla="*/ 37 h 41"/>
                    <a:gd name="T32" fmla="*/ 149 w 411"/>
                    <a:gd name="T33" fmla="*/ 40 h 41"/>
                    <a:gd name="T34" fmla="*/ 157 w 411"/>
                    <a:gd name="T35" fmla="*/ 40 h 41"/>
                    <a:gd name="T36" fmla="*/ 165 w 411"/>
                    <a:gd name="T37" fmla="*/ 40 h 41"/>
                    <a:gd name="T38" fmla="*/ 177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3 w 411"/>
                    <a:gd name="T47" fmla="*/ 40 h 41"/>
                    <a:gd name="T48" fmla="*/ 241 w 411"/>
                    <a:gd name="T49" fmla="*/ 40 h 41"/>
                    <a:gd name="T50" fmla="*/ 249 w 411"/>
                    <a:gd name="T51" fmla="*/ 40 h 41"/>
                    <a:gd name="T52" fmla="*/ 257 w 411"/>
                    <a:gd name="T53" fmla="*/ 40 h 41"/>
                    <a:gd name="T54" fmla="*/ 265 w 411"/>
                    <a:gd name="T55" fmla="*/ 37 h 41"/>
                    <a:gd name="T56" fmla="*/ 282 w 411"/>
                    <a:gd name="T57" fmla="*/ 37 h 41"/>
                    <a:gd name="T58" fmla="*/ 288 w 411"/>
                    <a:gd name="T59" fmla="*/ 37 h 41"/>
                    <a:gd name="T60" fmla="*/ 298 w 411"/>
                    <a:gd name="T61" fmla="*/ 33 h 41"/>
                    <a:gd name="T62" fmla="*/ 308 w 411"/>
                    <a:gd name="T63" fmla="*/ 33 h 41"/>
                    <a:gd name="T64" fmla="*/ 326 w 411"/>
                    <a:gd name="T65" fmla="*/ 33 h 41"/>
                    <a:gd name="T66" fmla="*/ 332 w 411"/>
                    <a:gd name="T67" fmla="*/ 33 h 41"/>
                    <a:gd name="T68" fmla="*/ 341 w 411"/>
                    <a:gd name="T69" fmla="*/ 32 h 41"/>
                    <a:gd name="T70" fmla="*/ 355 w 411"/>
                    <a:gd name="T71" fmla="*/ 28 h 41"/>
                    <a:gd name="T72" fmla="*/ 369 w 411"/>
                    <a:gd name="T73" fmla="*/ 27 h 41"/>
                    <a:gd name="T74" fmla="*/ 377 w 411"/>
                    <a:gd name="T75" fmla="*/ 23 h 41"/>
                    <a:gd name="T76" fmla="*/ 384 w 411"/>
                    <a:gd name="T77" fmla="*/ 18 h 41"/>
                    <a:gd name="T78" fmla="*/ 390 w 411"/>
                    <a:gd name="T79" fmla="*/ 13 h 41"/>
                    <a:gd name="T80" fmla="*/ 410 w 411"/>
                    <a:gd name="T81" fmla="*/ 5 h 41"/>
                    <a:gd name="T82" fmla="*/ 400 w 411"/>
                    <a:gd name="T83" fmla="*/ 0 h 41"/>
                    <a:gd name="T84" fmla="*/ 0 w 41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7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7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7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2" y="37"/>
                      </a:lnTo>
                      <a:lnTo>
                        <a:pt x="288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6" y="33"/>
                      </a:lnTo>
                      <a:lnTo>
                        <a:pt x="332" y="33"/>
                      </a:lnTo>
                      <a:lnTo>
                        <a:pt x="341" y="32"/>
                      </a:lnTo>
                      <a:lnTo>
                        <a:pt x="355" y="28"/>
                      </a:lnTo>
                      <a:lnTo>
                        <a:pt x="369" y="27"/>
                      </a:lnTo>
                      <a:lnTo>
                        <a:pt x="377" y="23"/>
                      </a:lnTo>
                      <a:lnTo>
                        <a:pt x="384" y="18"/>
                      </a:lnTo>
                      <a:lnTo>
                        <a:pt x="390" y="13"/>
                      </a:lnTo>
                      <a:lnTo>
                        <a:pt x="410" y="5"/>
                      </a:lnTo>
                      <a:lnTo>
                        <a:pt x="400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91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4 h 41"/>
                    <a:gd name="T2" fmla="*/ 10 w 411"/>
                    <a:gd name="T3" fmla="*/ 8 h 41"/>
                    <a:gd name="T4" fmla="*/ 12 w 411"/>
                    <a:gd name="T5" fmla="*/ 10 h 41"/>
                    <a:gd name="T6" fmla="*/ 18 w 411"/>
                    <a:gd name="T7" fmla="*/ 12 h 41"/>
                    <a:gd name="T8" fmla="*/ 26 w 411"/>
                    <a:gd name="T9" fmla="*/ 18 h 41"/>
                    <a:gd name="T10" fmla="*/ 36 w 411"/>
                    <a:gd name="T11" fmla="*/ 20 h 41"/>
                    <a:gd name="T12" fmla="*/ 44 w 411"/>
                    <a:gd name="T13" fmla="*/ 26 h 41"/>
                    <a:gd name="T14" fmla="*/ 58 w 411"/>
                    <a:gd name="T15" fmla="*/ 26 h 41"/>
                    <a:gd name="T16" fmla="*/ 72 w 411"/>
                    <a:gd name="T17" fmla="*/ 26 h 41"/>
                    <a:gd name="T18" fmla="*/ 80 w 411"/>
                    <a:gd name="T19" fmla="*/ 30 h 41"/>
                    <a:gd name="T20" fmla="*/ 88 w 411"/>
                    <a:gd name="T21" fmla="*/ 30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4 h 41"/>
                    <a:gd name="T28" fmla="*/ 130 w 411"/>
                    <a:gd name="T29" fmla="*/ 38 h 41"/>
                    <a:gd name="T30" fmla="*/ 138 w 411"/>
                    <a:gd name="T31" fmla="*/ 38 h 41"/>
                    <a:gd name="T32" fmla="*/ 150 w 411"/>
                    <a:gd name="T33" fmla="*/ 40 h 41"/>
                    <a:gd name="T34" fmla="*/ 158 w 411"/>
                    <a:gd name="T35" fmla="*/ 40 h 41"/>
                    <a:gd name="T36" fmla="*/ 166 w 411"/>
                    <a:gd name="T37" fmla="*/ 40 h 41"/>
                    <a:gd name="T38" fmla="*/ 176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4 w 411"/>
                    <a:gd name="T47" fmla="*/ 40 h 41"/>
                    <a:gd name="T48" fmla="*/ 242 w 411"/>
                    <a:gd name="T49" fmla="*/ 40 h 41"/>
                    <a:gd name="T50" fmla="*/ 250 w 411"/>
                    <a:gd name="T51" fmla="*/ 40 h 41"/>
                    <a:gd name="T52" fmla="*/ 258 w 411"/>
                    <a:gd name="T53" fmla="*/ 40 h 41"/>
                    <a:gd name="T54" fmla="*/ 266 w 411"/>
                    <a:gd name="T55" fmla="*/ 38 h 41"/>
                    <a:gd name="T56" fmla="*/ 282 w 411"/>
                    <a:gd name="T57" fmla="*/ 36 h 41"/>
                    <a:gd name="T58" fmla="*/ 288 w 411"/>
                    <a:gd name="T59" fmla="*/ 38 h 41"/>
                    <a:gd name="T60" fmla="*/ 298 w 411"/>
                    <a:gd name="T61" fmla="*/ 34 h 41"/>
                    <a:gd name="T62" fmla="*/ 308 w 411"/>
                    <a:gd name="T63" fmla="*/ 34 h 41"/>
                    <a:gd name="T64" fmla="*/ 324 w 411"/>
                    <a:gd name="T65" fmla="*/ 34 h 41"/>
                    <a:gd name="T66" fmla="*/ 330 w 411"/>
                    <a:gd name="T67" fmla="*/ 34 h 41"/>
                    <a:gd name="T68" fmla="*/ 340 w 411"/>
                    <a:gd name="T69" fmla="*/ 32 h 41"/>
                    <a:gd name="T70" fmla="*/ 356 w 411"/>
                    <a:gd name="T71" fmla="*/ 30 h 41"/>
                    <a:gd name="T72" fmla="*/ 368 w 411"/>
                    <a:gd name="T73" fmla="*/ 26 h 41"/>
                    <a:gd name="T74" fmla="*/ 376 w 411"/>
                    <a:gd name="T75" fmla="*/ 24 h 41"/>
                    <a:gd name="T76" fmla="*/ 384 w 411"/>
                    <a:gd name="T77" fmla="*/ 18 h 41"/>
                    <a:gd name="T78" fmla="*/ 390 w 411"/>
                    <a:gd name="T79" fmla="*/ 14 h 41"/>
                    <a:gd name="T80" fmla="*/ 410 w 411"/>
                    <a:gd name="T81" fmla="*/ 6 h 41"/>
                    <a:gd name="T82" fmla="*/ 400 w 41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1" h="41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6" y="20"/>
                      </a:lnTo>
                      <a:lnTo>
                        <a:pt x="44" y="26"/>
                      </a:lnTo>
                      <a:lnTo>
                        <a:pt x="58" y="26"/>
                      </a:lnTo>
                      <a:lnTo>
                        <a:pt x="72" y="26"/>
                      </a:lnTo>
                      <a:lnTo>
                        <a:pt x="80" y="30"/>
                      </a:lnTo>
                      <a:lnTo>
                        <a:pt x="88" y="30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50" y="40"/>
                      </a:lnTo>
                      <a:lnTo>
                        <a:pt x="158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4" y="40"/>
                      </a:lnTo>
                      <a:lnTo>
                        <a:pt x="242" y="40"/>
                      </a:lnTo>
                      <a:lnTo>
                        <a:pt x="250" y="40"/>
                      </a:lnTo>
                      <a:lnTo>
                        <a:pt x="258" y="40"/>
                      </a:lnTo>
                      <a:lnTo>
                        <a:pt x="266" y="38"/>
                      </a:lnTo>
                      <a:lnTo>
                        <a:pt x="282" y="36"/>
                      </a:lnTo>
                      <a:lnTo>
                        <a:pt x="288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6" y="30"/>
                      </a:lnTo>
                      <a:lnTo>
                        <a:pt x="368" y="26"/>
                      </a:lnTo>
                      <a:lnTo>
                        <a:pt x="376" y="24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10" y="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2"/>
              <p:cNvGrpSpPr>
                <a:grpSpLocks/>
              </p:cNvGrpSpPr>
              <p:nvPr/>
            </p:nvGrpSpPr>
            <p:grpSpPr bwMode="auto">
              <a:xfrm>
                <a:off x="2156" y="3304"/>
                <a:ext cx="403" cy="41"/>
                <a:chOff x="2156" y="3304"/>
                <a:chExt cx="403" cy="41"/>
              </a:xfrm>
            </p:grpSpPr>
            <p:sp>
              <p:nvSpPr>
                <p:cNvPr id="93" name="Freeform 93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3 h 41"/>
                    <a:gd name="T2" fmla="*/ 10 w 403"/>
                    <a:gd name="T3" fmla="*/ 7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5 w 403"/>
                    <a:gd name="T9" fmla="*/ 18 h 41"/>
                    <a:gd name="T10" fmla="*/ 35 w 403"/>
                    <a:gd name="T11" fmla="*/ 20 h 41"/>
                    <a:gd name="T12" fmla="*/ 43 w 403"/>
                    <a:gd name="T13" fmla="*/ 25 h 41"/>
                    <a:gd name="T14" fmla="*/ 59 w 403"/>
                    <a:gd name="T15" fmla="*/ 25 h 41"/>
                    <a:gd name="T16" fmla="*/ 71 w 403"/>
                    <a:gd name="T17" fmla="*/ 25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3 h 41"/>
                    <a:gd name="T28" fmla="*/ 129 w 403"/>
                    <a:gd name="T29" fmla="*/ 37 h 41"/>
                    <a:gd name="T30" fmla="*/ 139 w 403"/>
                    <a:gd name="T31" fmla="*/ 37 h 41"/>
                    <a:gd name="T32" fmla="*/ 149 w 403"/>
                    <a:gd name="T33" fmla="*/ 40 h 41"/>
                    <a:gd name="T34" fmla="*/ 157 w 403"/>
                    <a:gd name="T35" fmla="*/ 40 h 41"/>
                    <a:gd name="T36" fmla="*/ 165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3 w 403"/>
                    <a:gd name="T47" fmla="*/ 40 h 41"/>
                    <a:gd name="T48" fmla="*/ 241 w 403"/>
                    <a:gd name="T49" fmla="*/ 40 h 41"/>
                    <a:gd name="T50" fmla="*/ 249 w 403"/>
                    <a:gd name="T51" fmla="*/ 40 h 41"/>
                    <a:gd name="T52" fmla="*/ 257 w 403"/>
                    <a:gd name="T53" fmla="*/ 40 h 41"/>
                    <a:gd name="T54" fmla="*/ 265 w 403"/>
                    <a:gd name="T55" fmla="*/ 37 h 41"/>
                    <a:gd name="T56" fmla="*/ 280 w 403"/>
                    <a:gd name="T57" fmla="*/ 37 h 41"/>
                    <a:gd name="T58" fmla="*/ 286 w 403"/>
                    <a:gd name="T59" fmla="*/ 37 h 41"/>
                    <a:gd name="T60" fmla="*/ 298 w 403"/>
                    <a:gd name="T61" fmla="*/ 33 h 41"/>
                    <a:gd name="T62" fmla="*/ 308 w 403"/>
                    <a:gd name="T63" fmla="*/ 33 h 41"/>
                    <a:gd name="T64" fmla="*/ 324 w 403"/>
                    <a:gd name="T65" fmla="*/ 33 h 41"/>
                    <a:gd name="T66" fmla="*/ 329 w 403"/>
                    <a:gd name="T67" fmla="*/ 33 h 41"/>
                    <a:gd name="T68" fmla="*/ 339 w 403"/>
                    <a:gd name="T69" fmla="*/ 32 h 41"/>
                    <a:gd name="T70" fmla="*/ 355 w 403"/>
                    <a:gd name="T71" fmla="*/ 28 h 41"/>
                    <a:gd name="T72" fmla="*/ 367 w 403"/>
                    <a:gd name="T73" fmla="*/ 25 h 41"/>
                    <a:gd name="T74" fmla="*/ 375 w 403"/>
                    <a:gd name="T75" fmla="*/ 22 h 41"/>
                    <a:gd name="T76" fmla="*/ 382 w 403"/>
                    <a:gd name="T77" fmla="*/ 18 h 41"/>
                    <a:gd name="T78" fmla="*/ 388 w 403"/>
                    <a:gd name="T79" fmla="*/ 13 h 41"/>
                    <a:gd name="T80" fmla="*/ 402 w 403"/>
                    <a:gd name="T81" fmla="*/ 8 h 41"/>
                    <a:gd name="T82" fmla="*/ 398 w 403"/>
                    <a:gd name="T83" fmla="*/ 0 h 41"/>
                    <a:gd name="T84" fmla="*/ 0 w 403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3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5" y="18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5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0" y="37"/>
                      </a:lnTo>
                      <a:lnTo>
                        <a:pt x="286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4" y="33"/>
                      </a:lnTo>
                      <a:lnTo>
                        <a:pt x="329" y="33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5"/>
                      </a:lnTo>
                      <a:lnTo>
                        <a:pt x="375" y="22"/>
                      </a:lnTo>
                      <a:lnTo>
                        <a:pt x="382" y="18"/>
                      </a:lnTo>
                      <a:lnTo>
                        <a:pt x="388" y="13"/>
                      </a:lnTo>
                      <a:lnTo>
                        <a:pt x="402" y="8"/>
                      </a:lnTo>
                      <a:lnTo>
                        <a:pt x="398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94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2 h 41"/>
                    <a:gd name="T2" fmla="*/ 10 w 403"/>
                    <a:gd name="T3" fmla="*/ 6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6 w 403"/>
                    <a:gd name="T9" fmla="*/ 18 h 41"/>
                    <a:gd name="T10" fmla="*/ 34 w 403"/>
                    <a:gd name="T11" fmla="*/ 20 h 41"/>
                    <a:gd name="T12" fmla="*/ 42 w 403"/>
                    <a:gd name="T13" fmla="*/ 24 h 41"/>
                    <a:gd name="T14" fmla="*/ 58 w 403"/>
                    <a:gd name="T15" fmla="*/ 24 h 41"/>
                    <a:gd name="T16" fmla="*/ 70 w 403"/>
                    <a:gd name="T17" fmla="*/ 26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4 h 41"/>
                    <a:gd name="T28" fmla="*/ 130 w 403"/>
                    <a:gd name="T29" fmla="*/ 38 h 41"/>
                    <a:gd name="T30" fmla="*/ 138 w 403"/>
                    <a:gd name="T31" fmla="*/ 38 h 41"/>
                    <a:gd name="T32" fmla="*/ 148 w 403"/>
                    <a:gd name="T33" fmla="*/ 40 h 41"/>
                    <a:gd name="T34" fmla="*/ 156 w 403"/>
                    <a:gd name="T35" fmla="*/ 40 h 41"/>
                    <a:gd name="T36" fmla="*/ 166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2 w 403"/>
                    <a:gd name="T47" fmla="*/ 40 h 41"/>
                    <a:gd name="T48" fmla="*/ 240 w 403"/>
                    <a:gd name="T49" fmla="*/ 40 h 41"/>
                    <a:gd name="T50" fmla="*/ 248 w 403"/>
                    <a:gd name="T51" fmla="*/ 40 h 41"/>
                    <a:gd name="T52" fmla="*/ 256 w 403"/>
                    <a:gd name="T53" fmla="*/ 40 h 41"/>
                    <a:gd name="T54" fmla="*/ 264 w 403"/>
                    <a:gd name="T55" fmla="*/ 38 h 41"/>
                    <a:gd name="T56" fmla="*/ 282 w 403"/>
                    <a:gd name="T57" fmla="*/ 36 h 41"/>
                    <a:gd name="T58" fmla="*/ 286 w 403"/>
                    <a:gd name="T59" fmla="*/ 38 h 41"/>
                    <a:gd name="T60" fmla="*/ 298 w 403"/>
                    <a:gd name="T61" fmla="*/ 34 h 41"/>
                    <a:gd name="T62" fmla="*/ 308 w 403"/>
                    <a:gd name="T63" fmla="*/ 34 h 41"/>
                    <a:gd name="T64" fmla="*/ 324 w 403"/>
                    <a:gd name="T65" fmla="*/ 34 h 41"/>
                    <a:gd name="T66" fmla="*/ 330 w 403"/>
                    <a:gd name="T67" fmla="*/ 34 h 41"/>
                    <a:gd name="T68" fmla="*/ 340 w 403"/>
                    <a:gd name="T69" fmla="*/ 32 h 41"/>
                    <a:gd name="T70" fmla="*/ 354 w 403"/>
                    <a:gd name="T71" fmla="*/ 28 h 41"/>
                    <a:gd name="T72" fmla="*/ 368 w 403"/>
                    <a:gd name="T73" fmla="*/ 26 h 41"/>
                    <a:gd name="T74" fmla="*/ 376 w 403"/>
                    <a:gd name="T75" fmla="*/ 22 h 41"/>
                    <a:gd name="T76" fmla="*/ 384 w 403"/>
                    <a:gd name="T77" fmla="*/ 18 h 41"/>
                    <a:gd name="T78" fmla="*/ 390 w 403"/>
                    <a:gd name="T79" fmla="*/ 14 h 41"/>
                    <a:gd name="T80" fmla="*/ 402 w 403"/>
                    <a:gd name="T81" fmla="*/ 8 h 41"/>
                    <a:gd name="T82" fmla="*/ 400 w 40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3" h="41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4" y="20"/>
                      </a:lnTo>
                      <a:lnTo>
                        <a:pt x="42" y="24"/>
                      </a:lnTo>
                      <a:lnTo>
                        <a:pt x="58" y="24"/>
                      </a:lnTo>
                      <a:lnTo>
                        <a:pt x="70" y="26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48" y="40"/>
                      </a:lnTo>
                      <a:lnTo>
                        <a:pt x="156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2" y="40"/>
                      </a:lnTo>
                      <a:lnTo>
                        <a:pt x="240" y="40"/>
                      </a:lnTo>
                      <a:lnTo>
                        <a:pt x="248" y="40"/>
                      </a:lnTo>
                      <a:lnTo>
                        <a:pt x="256" y="40"/>
                      </a:lnTo>
                      <a:lnTo>
                        <a:pt x="264" y="38"/>
                      </a:lnTo>
                      <a:lnTo>
                        <a:pt x="282" y="36"/>
                      </a:lnTo>
                      <a:lnTo>
                        <a:pt x="286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4" y="28"/>
                      </a:lnTo>
                      <a:lnTo>
                        <a:pt x="368" y="26"/>
                      </a:lnTo>
                      <a:lnTo>
                        <a:pt x="376" y="22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02" y="8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95"/>
            <p:cNvGrpSpPr>
              <a:grpSpLocks/>
            </p:cNvGrpSpPr>
            <p:nvPr/>
          </p:nvGrpSpPr>
          <p:grpSpPr bwMode="auto">
            <a:xfrm>
              <a:off x="4362450" y="5546725"/>
              <a:ext cx="990600" cy="1276350"/>
              <a:chOff x="2748" y="3494"/>
              <a:chExt cx="624" cy="804"/>
            </a:xfrm>
          </p:grpSpPr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2748" y="3494"/>
                <a:ext cx="624" cy="804"/>
              </a:xfrm>
              <a:custGeom>
                <a:avLst/>
                <a:gdLst>
                  <a:gd name="T0" fmla="*/ 114 w 624"/>
                  <a:gd name="T1" fmla="*/ 188 h 804"/>
                  <a:gd name="T2" fmla="*/ 114 w 624"/>
                  <a:gd name="T3" fmla="*/ 122 h 804"/>
                  <a:gd name="T4" fmla="*/ 147 w 624"/>
                  <a:gd name="T5" fmla="*/ 58 h 804"/>
                  <a:gd name="T6" fmla="*/ 207 w 624"/>
                  <a:gd name="T7" fmla="*/ 22 h 804"/>
                  <a:gd name="T8" fmla="*/ 269 w 624"/>
                  <a:gd name="T9" fmla="*/ 4 h 804"/>
                  <a:gd name="T10" fmla="*/ 333 w 624"/>
                  <a:gd name="T11" fmla="*/ 0 h 804"/>
                  <a:gd name="T12" fmla="*/ 395 w 624"/>
                  <a:gd name="T13" fmla="*/ 0 h 804"/>
                  <a:gd name="T14" fmla="*/ 457 w 624"/>
                  <a:gd name="T15" fmla="*/ 34 h 804"/>
                  <a:gd name="T16" fmla="*/ 511 w 624"/>
                  <a:gd name="T17" fmla="*/ 84 h 804"/>
                  <a:gd name="T18" fmla="*/ 519 w 624"/>
                  <a:gd name="T19" fmla="*/ 166 h 804"/>
                  <a:gd name="T20" fmla="*/ 519 w 624"/>
                  <a:gd name="T21" fmla="*/ 232 h 804"/>
                  <a:gd name="T22" fmla="*/ 519 w 624"/>
                  <a:gd name="T23" fmla="*/ 307 h 804"/>
                  <a:gd name="T24" fmla="*/ 541 w 624"/>
                  <a:gd name="T25" fmla="*/ 373 h 804"/>
                  <a:gd name="T26" fmla="*/ 561 w 624"/>
                  <a:gd name="T27" fmla="*/ 441 h 804"/>
                  <a:gd name="T28" fmla="*/ 581 w 624"/>
                  <a:gd name="T29" fmla="*/ 507 h 804"/>
                  <a:gd name="T30" fmla="*/ 593 w 624"/>
                  <a:gd name="T31" fmla="*/ 583 h 804"/>
                  <a:gd name="T32" fmla="*/ 603 w 624"/>
                  <a:gd name="T33" fmla="*/ 649 h 804"/>
                  <a:gd name="T34" fmla="*/ 623 w 624"/>
                  <a:gd name="T35" fmla="*/ 715 h 804"/>
                  <a:gd name="T36" fmla="*/ 623 w 624"/>
                  <a:gd name="T37" fmla="*/ 781 h 804"/>
                  <a:gd name="T38" fmla="*/ 561 w 624"/>
                  <a:gd name="T39" fmla="*/ 803 h 804"/>
                  <a:gd name="T40" fmla="*/ 457 w 624"/>
                  <a:gd name="T41" fmla="*/ 793 h 804"/>
                  <a:gd name="T42" fmla="*/ 395 w 624"/>
                  <a:gd name="T43" fmla="*/ 793 h 804"/>
                  <a:gd name="T44" fmla="*/ 333 w 624"/>
                  <a:gd name="T45" fmla="*/ 793 h 804"/>
                  <a:gd name="T46" fmla="*/ 269 w 624"/>
                  <a:gd name="T47" fmla="*/ 793 h 804"/>
                  <a:gd name="T48" fmla="*/ 207 w 624"/>
                  <a:gd name="T49" fmla="*/ 793 h 804"/>
                  <a:gd name="T50" fmla="*/ 135 w 624"/>
                  <a:gd name="T51" fmla="*/ 793 h 804"/>
                  <a:gd name="T52" fmla="*/ 74 w 624"/>
                  <a:gd name="T53" fmla="*/ 793 h 804"/>
                  <a:gd name="T54" fmla="*/ 10 w 624"/>
                  <a:gd name="T55" fmla="*/ 793 h 804"/>
                  <a:gd name="T56" fmla="*/ 0 w 624"/>
                  <a:gd name="T57" fmla="*/ 727 h 804"/>
                  <a:gd name="T58" fmla="*/ 10 w 624"/>
                  <a:gd name="T59" fmla="*/ 661 h 804"/>
                  <a:gd name="T60" fmla="*/ 52 w 624"/>
                  <a:gd name="T61" fmla="*/ 595 h 804"/>
                  <a:gd name="T62" fmla="*/ 74 w 624"/>
                  <a:gd name="T63" fmla="*/ 529 h 804"/>
                  <a:gd name="T64" fmla="*/ 74 w 624"/>
                  <a:gd name="T65" fmla="*/ 463 h 804"/>
                  <a:gd name="T66" fmla="*/ 94 w 624"/>
                  <a:gd name="T67" fmla="*/ 395 h 804"/>
                  <a:gd name="T68" fmla="*/ 104 w 624"/>
                  <a:gd name="T69" fmla="*/ 329 h 804"/>
                  <a:gd name="T70" fmla="*/ 104 w 624"/>
                  <a:gd name="T71" fmla="*/ 264 h 804"/>
                  <a:gd name="T72" fmla="*/ 114 w 624"/>
                  <a:gd name="T73" fmla="*/ 22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804">
                    <a:moveTo>
                      <a:pt x="114" y="220"/>
                    </a:moveTo>
                    <a:lnTo>
                      <a:pt x="114" y="188"/>
                    </a:lnTo>
                    <a:lnTo>
                      <a:pt x="114" y="154"/>
                    </a:lnTo>
                    <a:lnTo>
                      <a:pt x="114" y="122"/>
                    </a:lnTo>
                    <a:lnTo>
                      <a:pt x="120" y="84"/>
                    </a:lnTo>
                    <a:lnTo>
                      <a:pt x="147" y="58"/>
                    </a:lnTo>
                    <a:lnTo>
                      <a:pt x="177" y="40"/>
                    </a:lnTo>
                    <a:lnTo>
                      <a:pt x="207" y="22"/>
                    </a:lnTo>
                    <a:lnTo>
                      <a:pt x="239" y="12"/>
                    </a:lnTo>
                    <a:lnTo>
                      <a:pt x="269" y="4"/>
                    </a:lnTo>
                    <a:lnTo>
                      <a:pt x="301" y="0"/>
                    </a:lnTo>
                    <a:lnTo>
                      <a:pt x="333" y="0"/>
                    </a:lnTo>
                    <a:lnTo>
                      <a:pt x="363" y="0"/>
                    </a:lnTo>
                    <a:lnTo>
                      <a:pt x="395" y="0"/>
                    </a:lnTo>
                    <a:lnTo>
                      <a:pt x="425" y="14"/>
                    </a:lnTo>
                    <a:lnTo>
                      <a:pt x="457" y="34"/>
                    </a:lnTo>
                    <a:lnTo>
                      <a:pt x="495" y="66"/>
                    </a:lnTo>
                    <a:lnTo>
                      <a:pt x="511" y="84"/>
                    </a:lnTo>
                    <a:lnTo>
                      <a:pt x="519" y="132"/>
                    </a:lnTo>
                    <a:lnTo>
                      <a:pt x="519" y="166"/>
                    </a:lnTo>
                    <a:lnTo>
                      <a:pt x="519" y="198"/>
                    </a:lnTo>
                    <a:lnTo>
                      <a:pt x="519" y="232"/>
                    </a:lnTo>
                    <a:lnTo>
                      <a:pt x="519" y="276"/>
                    </a:lnTo>
                    <a:lnTo>
                      <a:pt x="519" y="307"/>
                    </a:lnTo>
                    <a:lnTo>
                      <a:pt x="529" y="341"/>
                    </a:lnTo>
                    <a:lnTo>
                      <a:pt x="541" y="373"/>
                    </a:lnTo>
                    <a:lnTo>
                      <a:pt x="551" y="407"/>
                    </a:lnTo>
                    <a:lnTo>
                      <a:pt x="561" y="441"/>
                    </a:lnTo>
                    <a:lnTo>
                      <a:pt x="571" y="473"/>
                    </a:lnTo>
                    <a:lnTo>
                      <a:pt x="581" y="507"/>
                    </a:lnTo>
                    <a:lnTo>
                      <a:pt x="593" y="551"/>
                    </a:lnTo>
                    <a:lnTo>
                      <a:pt x="593" y="583"/>
                    </a:lnTo>
                    <a:lnTo>
                      <a:pt x="603" y="617"/>
                    </a:lnTo>
                    <a:lnTo>
                      <a:pt x="603" y="649"/>
                    </a:lnTo>
                    <a:lnTo>
                      <a:pt x="603" y="683"/>
                    </a:lnTo>
                    <a:lnTo>
                      <a:pt x="623" y="715"/>
                    </a:lnTo>
                    <a:lnTo>
                      <a:pt x="623" y="749"/>
                    </a:lnTo>
                    <a:lnTo>
                      <a:pt x="623" y="781"/>
                    </a:lnTo>
                    <a:lnTo>
                      <a:pt x="593" y="803"/>
                    </a:lnTo>
                    <a:lnTo>
                      <a:pt x="561" y="803"/>
                    </a:lnTo>
                    <a:lnTo>
                      <a:pt x="529" y="803"/>
                    </a:lnTo>
                    <a:lnTo>
                      <a:pt x="457" y="793"/>
                    </a:lnTo>
                    <a:lnTo>
                      <a:pt x="425" y="793"/>
                    </a:lnTo>
                    <a:lnTo>
                      <a:pt x="395" y="793"/>
                    </a:lnTo>
                    <a:lnTo>
                      <a:pt x="363" y="793"/>
                    </a:lnTo>
                    <a:lnTo>
                      <a:pt x="333" y="793"/>
                    </a:lnTo>
                    <a:lnTo>
                      <a:pt x="301" y="793"/>
                    </a:lnTo>
                    <a:lnTo>
                      <a:pt x="269" y="793"/>
                    </a:lnTo>
                    <a:lnTo>
                      <a:pt x="239" y="793"/>
                    </a:lnTo>
                    <a:lnTo>
                      <a:pt x="207" y="793"/>
                    </a:lnTo>
                    <a:lnTo>
                      <a:pt x="177" y="793"/>
                    </a:lnTo>
                    <a:lnTo>
                      <a:pt x="135" y="793"/>
                    </a:lnTo>
                    <a:lnTo>
                      <a:pt x="104" y="793"/>
                    </a:lnTo>
                    <a:lnTo>
                      <a:pt x="74" y="793"/>
                    </a:lnTo>
                    <a:lnTo>
                      <a:pt x="42" y="793"/>
                    </a:lnTo>
                    <a:lnTo>
                      <a:pt x="10" y="793"/>
                    </a:lnTo>
                    <a:lnTo>
                      <a:pt x="0" y="759"/>
                    </a:lnTo>
                    <a:lnTo>
                      <a:pt x="0" y="727"/>
                    </a:lnTo>
                    <a:lnTo>
                      <a:pt x="0" y="693"/>
                    </a:lnTo>
                    <a:lnTo>
                      <a:pt x="10" y="661"/>
                    </a:lnTo>
                    <a:lnTo>
                      <a:pt x="32" y="627"/>
                    </a:lnTo>
                    <a:lnTo>
                      <a:pt x="52" y="595"/>
                    </a:lnTo>
                    <a:lnTo>
                      <a:pt x="62" y="561"/>
                    </a:lnTo>
                    <a:lnTo>
                      <a:pt x="74" y="529"/>
                    </a:lnTo>
                    <a:lnTo>
                      <a:pt x="74" y="495"/>
                    </a:lnTo>
                    <a:lnTo>
                      <a:pt x="74" y="463"/>
                    </a:lnTo>
                    <a:lnTo>
                      <a:pt x="94" y="429"/>
                    </a:lnTo>
                    <a:lnTo>
                      <a:pt x="94" y="395"/>
                    </a:lnTo>
                    <a:lnTo>
                      <a:pt x="104" y="363"/>
                    </a:lnTo>
                    <a:lnTo>
                      <a:pt x="104" y="329"/>
                    </a:lnTo>
                    <a:lnTo>
                      <a:pt x="104" y="297"/>
                    </a:lnTo>
                    <a:lnTo>
                      <a:pt x="104" y="264"/>
                    </a:lnTo>
                    <a:lnTo>
                      <a:pt x="108" y="238"/>
                    </a:lnTo>
                    <a:lnTo>
                      <a:pt x="114" y="220"/>
                    </a:lnTo>
                  </a:path>
                </a:pathLst>
              </a:custGeom>
              <a:solidFill>
                <a:srgbClr val="1050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97"/>
              <p:cNvGrpSpPr>
                <a:grpSpLocks/>
              </p:cNvGrpSpPr>
              <p:nvPr/>
            </p:nvGrpSpPr>
            <p:grpSpPr bwMode="auto">
              <a:xfrm>
                <a:off x="2864" y="3630"/>
                <a:ext cx="402" cy="39"/>
                <a:chOff x="2864" y="3630"/>
                <a:chExt cx="402" cy="39"/>
              </a:xfrm>
            </p:grpSpPr>
            <p:sp>
              <p:nvSpPr>
                <p:cNvPr id="110" name="Freeform 98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5 h 39"/>
                    <a:gd name="T2" fmla="*/ 8 w 402"/>
                    <a:gd name="T3" fmla="*/ 5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0 w 402"/>
                    <a:gd name="T9" fmla="*/ 17 h 39"/>
                    <a:gd name="T10" fmla="*/ 38 w 402"/>
                    <a:gd name="T11" fmla="*/ 20 h 39"/>
                    <a:gd name="T12" fmla="*/ 46 w 402"/>
                    <a:gd name="T13" fmla="*/ 21 h 39"/>
                    <a:gd name="T14" fmla="*/ 56 w 402"/>
                    <a:gd name="T15" fmla="*/ 21 h 39"/>
                    <a:gd name="T16" fmla="*/ 81 w 402"/>
                    <a:gd name="T17" fmla="*/ 25 h 39"/>
                    <a:gd name="T18" fmla="*/ 87 w 402"/>
                    <a:gd name="T19" fmla="*/ 26 h 39"/>
                    <a:gd name="T20" fmla="*/ 95 w 402"/>
                    <a:gd name="T21" fmla="*/ 26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30 w 402"/>
                    <a:gd name="T27" fmla="*/ 33 h 39"/>
                    <a:gd name="T28" fmla="*/ 138 w 402"/>
                    <a:gd name="T29" fmla="*/ 35 h 39"/>
                    <a:gd name="T30" fmla="*/ 144 w 402"/>
                    <a:gd name="T31" fmla="*/ 35 h 39"/>
                    <a:gd name="T32" fmla="*/ 156 w 402"/>
                    <a:gd name="T33" fmla="*/ 38 h 39"/>
                    <a:gd name="T34" fmla="*/ 164 w 402"/>
                    <a:gd name="T35" fmla="*/ 38 h 39"/>
                    <a:gd name="T36" fmla="*/ 172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8 w 402"/>
                    <a:gd name="T45" fmla="*/ 38 h 39"/>
                    <a:gd name="T46" fmla="*/ 236 w 402"/>
                    <a:gd name="T47" fmla="*/ 38 h 39"/>
                    <a:gd name="T48" fmla="*/ 244 w 402"/>
                    <a:gd name="T49" fmla="*/ 38 h 39"/>
                    <a:gd name="T50" fmla="*/ 252 w 402"/>
                    <a:gd name="T51" fmla="*/ 38 h 39"/>
                    <a:gd name="T52" fmla="*/ 260 w 402"/>
                    <a:gd name="T53" fmla="*/ 38 h 39"/>
                    <a:gd name="T54" fmla="*/ 268 w 402"/>
                    <a:gd name="T55" fmla="*/ 35 h 39"/>
                    <a:gd name="T56" fmla="*/ 283 w 402"/>
                    <a:gd name="T57" fmla="*/ 35 h 39"/>
                    <a:gd name="T58" fmla="*/ 289 w 402"/>
                    <a:gd name="T59" fmla="*/ 35 h 39"/>
                    <a:gd name="T60" fmla="*/ 299 w 402"/>
                    <a:gd name="T61" fmla="*/ 33 h 39"/>
                    <a:gd name="T62" fmla="*/ 309 w 402"/>
                    <a:gd name="T63" fmla="*/ 33 h 39"/>
                    <a:gd name="T64" fmla="*/ 325 w 402"/>
                    <a:gd name="T65" fmla="*/ 33 h 39"/>
                    <a:gd name="T66" fmla="*/ 330 w 402"/>
                    <a:gd name="T67" fmla="*/ 31 h 39"/>
                    <a:gd name="T68" fmla="*/ 340 w 402"/>
                    <a:gd name="T69" fmla="*/ 31 h 39"/>
                    <a:gd name="T70" fmla="*/ 354 w 402"/>
                    <a:gd name="T71" fmla="*/ 26 h 39"/>
                    <a:gd name="T72" fmla="*/ 368 w 402"/>
                    <a:gd name="T73" fmla="*/ 25 h 39"/>
                    <a:gd name="T74" fmla="*/ 376 w 402"/>
                    <a:gd name="T75" fmla="*/ 21 h 39"/>
                    <a:gd name="T76" fmla="*/ 383 w 402"/>
                    <a:gd name="T77" fmla="*/ 17 h 39"/>
                    <a:gd name="T78" fmla="*/ 389 w 402"/>
                    <a:gd name="T79" fmla="*/ 13 h 39"/>
                    <a:gd name="T80" fmla="*/ 401 w 402"/>
                    <a:gd name="T81" fmla="*/ 7 h 39"/>
                    <a:gd name="T82" fmla="*/ 397 w 402"/>
                    <a:gd name="T83" fmla="*/ 0 h 39"/>
                    <a:gd name="T84" fmla="*/ 0 w 402"/>
                    <a:gd name="T85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2" h="39">
                      <a:moveTo>
                        <a:pt x="0" y="5"/>
                      </a:move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0" y="17"/>
                      </a:lnTo>
                      <a:lnTo>
                        <a:pt x="38" y="20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81" y="25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30" y="33"/>
                      </a:lnTo>
                      <a:lnTo>
                        <a:pt x="138" y="35"/>
                      </a:lnTo>
                      <a:lnTo>
                        <a:pt x="144" y="35"/>
                      </a:lnTo>
                      <a:lnTo>
                        <a:pt x="156" y="38"/>
                      </a:lnTo>
                      <a:lnTo>
                        <a:pt x="164" y="38"/>
                      </a:lnTo>
                      <a:lnTo>
                        <a:pt x="172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8" y="38"/>
                      </a:lnTo>
                      <a:lnTo>
                        <a:pt x="236" y="38"/>
                      </a:lnTo>
                      <a:lnTo>
                        <a:pt x="244" y="38"/>
                      </a:lnTo>
                      <a:lnTo>
                        <a:pt x="252" y="38"/>
                      </a:lnTo>
                      <a:lnTo>
                        <a:pt x="260" y="38"/>
                      </a:lnTo>
                      <a:lnTo>
                        <a:pt x="268" y="35"/>
                      </a:lnTo>
                      <a:lnTo>
                        <a:pt x="283" y="35"/>
                      </a:lnTo>
                      <a:lnTo>
                        <a:pt x="289" y="35"/>
                      </a:lnTo>
                      <a:lnTo>
                        <a:pt x="299" y="33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30" y="31"/>
                      </a:lnTo>
                      <a:lnTo>
                        <a:pt x="340" y="31"/>
                      </a:lnTo>
                      <a:lnTo>
                        <a:pt x="354" y="26"/>
                      </a:lnTo>
                      <a:lnTo>
                        <a:pt x="368" y="25"/>
                      </a:lnTo>
                      <a:lnTo>
                        <a:pt x="376" y="21"/>
                      </a:lnTo>
                      <a:lnTo>
                        <a:pt x="383" y="17"/>
                      </a:lnTo>
                      <a:lnTo>
                        <a:pt x="389" y="13"/>
                      </a:lnTo>
                      <a:lnTo>
                        <a:pt x="401" y="7"/>
                      </a:lnTo>
                      <a:lnTo>
                        <a:pt x="397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99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6 h 39"/>
                    <a:gd name="T2" fmla="*/ 8 w 402"/>
                    <a:gd name="T3" fmla="*/ 6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1 w 402"/>
                    <a:gd name="T9" fmla="*/ 16 h 39"/>
                    <a:gd name="T10" fmla="*/ 39 w 402"/>
                    <a:gd name="T11" fmla="*/ 20 h 39"/>
                    <a:gd name="T12" fmla="*/ 47 w 402"/>
                    <a:gd name="T13" fmla="*/ 22 h 39"/>
                    <a:gd name="T14" fmla="*/ 57 w 402"/>
                    <a:gd name="T15" fmla="*/ 22 h 39"/>
                    <a:gd name="T16" fmla="*/ 81 w 402"/>
                    <a:gd name="T17" fmla="*/ 24 h 39"/>
                    <a:gd name="T18" fmla="*/ 87 w 402"/>
                    <a:gd name="T19" fmla="*/ 28 h 39"/>
                    <a:gd name="T20" fmla="*/ 95 w 402"/>
                    <a:gd name="T21" fmla="*/ 28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29 w 402"/>
                    <a:gd name="T27" fmla="*/ 34 h 39"/>
                    <a:gd name="T28" fmla="*/ 137 w 402"/>
                    <a:gd name="T29" fmla="*/ 36 h 39"/>
                    <a:gd name="T30" fmla="*/ 145 w 402"/>
                    <a:gd name="T31" fmla="*/ 36 h 39"/>
                    <a:gd name="T32" fmla="*/ 155 w 402"/>
                    <a:gd name="T33" fmla="*/ 38 h 39"/>
                    <a:gd name="T34" fmla="*/ 163 w 402"/>
                    <a:gd name="T35" fmla="*/ 38 h 39"/>
                    <a:gd name="T36" fmla="*/ 171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9 w 402"/>
                    <a:gd name="T45" fmla="*/ 38 h 39"/>
                    <a:gd name="T46" fmla="*/ 237 w 402"/>
                    <a:gd name="T47" fmla="*/ 38 h 39"/>
                    <a:gd name="T48" fmla="*/ 245 w 402"/>
                    <a:gd name="T49" fmla="*/ 38 h 39"/>
                    <a:gd name="T50" fmla="*/ 253 w 402"/>
                    <a:gd name="T51" fmla="*/ 38 h 39"/>
                    <a:gd name="T52" fmla="*/ 261 w 402"/>
                    <a:gd name="T53" fmla="*/ 38 h 39"/>
                    <a:gd name="T54" fmla="*/ 269 w 402"/>
                    <a:gd name="T55" fmla="*/ 36 h 39"/>
                    <a:gd name="T56" fmla="*/ 283 w 402"/>
                    <a:gd name="T57" fmla="*/ 34 h 39"/>
                    <a:gd name="T58" fmla="*/ 289 w 402"/>
                    <a:gd name="T59" fmla="*/ 36 h 39"/>
                    <a:gd name="T60" fmla="*/ 299 w 402"/>
                    <a:gd name="T61" fmla="*/ 34 h 39"/>
                    <a:gd name="T62" fmla="*/ 309 w 402"/>
                    <a:gd name="T63" fmla="*/ 34 h 39"/>
                    <a:gd name="T64" fmla="*/ 325 w 402"/>
                    <a:gd name="T65" fmla="*/ 34 h 39"/>
                    <a:gd name="T66" fmla="*/ 331 w 402"/>
                    <a:gd name="T67" fmla="*/ 32 h 39"/>
                    <a:gd name="T68" fmla="*/ 339 w 402"/>
                    <a:gd name="T69" fmla="*/ 32 h 39"/>
                    <a:gd name="T70" fmla="*/ 355 w 402"/>
                    <a:gd name="T71" fmla="*/ 28 h 39"/>
                    <a:gd name="T72" fmla="*/ 367 w 402"/>
                    <a:gd name="T73" fmla="*/ 24 h 39"/>
                    <a:gd name="T74" fmla="*/ 375 w 402"/>
                    <a:gd name="T75" fmla="*/ 22 h 39"/>
                    <a:gd name="T76" fmla="*/ 383 w 402"/>
                    <a:gd name="T77" fmla="*/ 18 h 39"/>
                    <a:gd name="T78" fmla="*/ 389 w 402"/>
                    <a:gd name="T79" fmla="*/ 14 h 39"/>
                    <a:gd name="T80" fmla="*/ 401 w 402"/>
                    <a:gd name="T81" fmla="*/ 8 h 39"/>
                    <a:gd name="T82" fmla="*/ 397 w 402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2" h="39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1" y="16"/>
                      </a:lnTo>
                      <a:lnTo>
                        <a:pt x="39" y="20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81" y="24"/>
                      </a:lnTo>
                      <a:lnTo>
                        <a:pt x="87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29" y="34"/>
                      </a:lnTo>
                      <a:lnTo>
                        <a:pt x="137" y="36"/>
                      </a:lnTo>
                      <a:lnTo>
                        <a:pt x="145" y="36"/>
                      </a:lnTo>
                      <a:lnTo>
                        <a:pt x="155" y="38"/>
                      </a:lnTo>
                      <a:lnTo>
                        <a:pt x="163" y="38"/>
                      </a:lnTo>
                      <a:lnTo>
                        <a:pt x="171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9" y="38"/>
                      </a:lnTo>
                      <a:lnTo>
                        <a:pt x="237" y="38"/>
                      </a:lnTo>
                      <a:lnTo>
                        <a:pt x="245" y="38"/>
                      </a:lnTo>
                      <a:lnTo>
                        <a:pt x="253" y="38"/>
                      </a:lnTo>
                      <a:lnTo>
                        <a:pt x="261" y="38"/>
                      </a:lnTo>
                      <a:lnTo>
                        <a:pt x="269" y="36"/>
                      </a:lnTo>
                      <a:lnTo>
                        <a:pt x="283" y="34"/>
                      </a:lnTo>
                      <a:lnTo>
                        <a:pt x="289" y="36"/>
                      </a:lnTo>
                      <a:lnTo>
                        <a:pt x="299" y="34"/>
                      </a:lnTo>
                      <a:lnTo>
                        <a:pt x="309" y="34"/>
                      </a:lnTo>
                      <a:lnTo>
                        <a:pt x="325" y="34"/>
                      </a:lnTo>
                      <a:lnTo>
                        <a:pt x="331" y="32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4"/>
                      </a:lnTo>
                      <a:lnTo>
                        <a:pt x="375" y="22"/>
                      </a:lnTo>
                      <a:lnTo>
                        <a:pt x="383" y="18"/>
                      </a:lnTo>
                      <a:lnTo>
                        <a:pt x="389" y="14"/>
                      </a:lnTo>
                      <a:lnTo>
                        <a:pt x="401" y="8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00"/>
              <p:cNvGrpSpPr>
                <a:grpSpLocks/>
              </p:cNvGrpSpPr>
              <p:nvPr/>
            </p:nvGrpSpPr>
            <p:grpSpPr bwMode="auto">
              <a:xfrm>
                <a:off x="2870" y="3604"/>
                <a:ext cx="394" cy="39"/>
                <a:chOff x="2870" y="3604"/>
                <a:chExt cx="394" cy="39"/>
              </a:xfrm>
            </p:grpSpPr>
            <p:sp>
              <p:nvSpPr>
                <p:cNvPr id="108" name="Freeform 101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3 h 39"/>
                    <a:gd name="T2" fmla="*/ 10 w 394"/>
                    <a:gd name="T3" fmla="*/ 7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7 h 39"/>
                    <a:gd name="T10" fmla="*/ 32 w 394"/>
                    <a:gd name="T11" fmla="*/ 20 h 39"/>
                    <a:gd name="T12" fmla="*/ 40 w 394"/>
                    <a:gd name="T13" fmla="*/ 23 h 39"/>
                    <a:gd name="T14" fmla="*/ 54 w 394"/>
                    <a:gd name="T15" fmla="*/ 23 h 39"/>
                    <a:gd name="T16" fmla="*/ 68 w 394"/>
                    <a:gd name="T17" fmla="*/ 25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1 h 39"/>
                    <a:gd name="T28" fmla="*/ 124 w 394"/>
                    <a:gd name="T29" fmla="*/ 35 h 39"/>
                    <a:gd name="T30" fmla="*/ 132 w 394"/>
                    <a:gd name="T31" fmla="*/ 35 h 39"/>
                    <a:gd name="T32" fmla="*/ 142 w 394"/>
                    <a:gd name="T33" fmla="*/ 38 h 39"/>
                    <a:gd name="T34" fmla="*/ 152 w 394"/>
                    <a:gd name="T35" fmla="*/ 38 h 39"/>
                    <a:gd name="T36" fmla="*/ 158 w 394"/>
                    <a:gd name="T37" fmla="*/ 38 h 39"/>
                    <a:gd name="T38" fmla="*/ 170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2 w 394"/>
                    <a:gd name="T47" fmla="*/ 38 h 39"/>
                    <a:gd name="T48" fmla="*/ 230 w 394"/>
                    <a:gd name="T49" fmla="*/ 38 h 39"/>
                    <a:gd name="T50" fmla="*/ 238 w 394"/>
                    <a:gd name="T51" fmla="*/ 38 h 39"/>
                    <a:gd name="T52" fmla="*/ 248 w 394"/>
                    <a:gd name="T53" fmla="*/ 38 h 39"/>
                    <a:gd name="T54" fmla="*/ 254 w 394"/>
                    <a:gd name="T55" fmla="*/ 35 h 39"/>
                    <a:gd name="T56" fmla="*/ 270 w 394"/>
                    <a:gd name="T57" fmla="*/ 35 h 39"/>
                    <a:gd name="T58" fmla="*/ 275 w 394"/>
                    <a:gd name="T59" fmla="*/ 35 h 39"/>
                    <a:gd name="T60" fmla="*/ 285 w 394"/>
                    <a:gd name="T61" fmla="*/ 31 h 39"/>
                    <a:gd name="T62" fmla="*/ 295 w 394"/>
                    <a:gd name="T63" fmla="*/ 31 h 39"/>
                    <a:gd name="T64" fmla="*/ 311 w 394"/>
                    <a:gd name="T65" fmla="*/ 31 h 39"/>
                    <a:gd name="T66" fmla="*/ 317 w 394"/>
                    <a:gd name="T67" fmla="*/ 31 h 39"/>
                    <a:gd name="T68" fmla="*/ 326 w 394"/>
                    <a:gd name="T69" fmla="*/ 31 h 39"/>
                    <a:gd name="T70" fmla="*/ 340 w 394"/>
                    <a:gd name="T71" fmla="*/ 28 h 39"/>
                    <a:gd name="T72" fmla="*/ 354 w 394"/>
                    <a:gd name="T73" fmla="*/ 25 h 39"/>
                    <a:gd name="T74" fmla="*/ 362 w 394"/>
                    <a:gd name="T75" fmla="*/ 21 h 39"/>
                    <a:gd name="T76" fmla="*/ 369 w 394"/>
                    <a:gd name="T77" fmla="*/ 18 h 39"/>
                    <a:gd name="T78" fmla="*/ 375 w 394"/>
                    <a:gd name="T79" fmla="*/ 13 h 39"/>
                    <a:gd name="T80" fmla="*/ 393 w 394"/>
                    <a:gd name="T81" fmla="*/ 5 h 39"/>
                    <a:gd name="T82" fmla="*/ 383 w 394"/>
                    <a:gd name="T83" fmla="*/ 0 h 39"/>
                    <a:gd name="T84" fmla="*/ 0 w 394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4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7"/>
                      </a:lnTo>
                      <a:lnTo>
                        <a:pt x="32" y="20"/>
                      </a:lnTo>
                      <a:lnTo>
                        <a:pt x="40" y="23"/>
                      </a:lnTo>
                      <a:lnTo>
                        <a:pt x="54" y="23"/>
                      </a:lnTo>
                      <a:lnTo>
                        <a:pt x="68" y="25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1"/>
                      </a:lnTo>
                      <a:lnTo>
                        <a:pt x="124" y="35"/>
                      </a:lnTo>
                      <a:lnTo>
                        <a:pt x="132" y="35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2" y="38"/>
                      </a:lnTo>
                      <a:lnTo>
                        <a:pt x="230" y="38"/>
                      </a:lnTo>
                      <a:lnTo>
                        <a:pt x="238" y="38"/>
                      </a:lnTo>
                      <a:lnTo>
                        <a:pt x="248" y="38"/>
                      </a:lnTo>
                      <a:lnTo>
                        <a:pt x="254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85" y="31"/>
                      </a:lnTo>
                      <a:lnTo>
                        <a:pt x="295" y="31"/>
                      </a:lnTo>
                      <a:lnTo>
                        <a:pt x="311" y="31"/>
                      </a:lnTo>
                      <a:lnTo>
                        <a:pt x="317" y="31"/>
                      </a:lnTo>
                      <a:lnTo>
                        <a:pt x="326" y="31"/>
                      </a:lnTo>
                      <a:lnTo>
                        <a:pt x="340" y="28"/>
                      </a:lnTo>
                      <a:lnTo>
                        <a:pt x="354" y="25"/>
                      </a:lnTo>
                      <a:lnTo>
                        <a:pt x="362" y="21"/>
                      </a:lnTo>
                      <a:lnTo>
                        <a:pt x="369" y="18"/>
                      </a:lnTo>
                      <a:lnTo>
                        <a:pt x="375" y="13"/>
                      </a:lnTo>
                      <a:lnTo>
                        <a:pt x="393" y="5"/>
                      </a:lnTo>
                      <a:lnTo>
                        <a:pt x="38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02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2 h 39"/>
                    <a:gd name="T2" fmla="*/ 10 w 394"/>
                    <a:gd name="T3" fmla="*/ 6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6 h 39"/>
                    <a:gd name="T10" fmla="*/ 33 w 394"/>
                    <a:gd name="T11" fmla="*/ 20 h 39"/>
                    <a:gd name="T12" fmla="*/ 41 w 394"/>
                    <a:gd name="T13" fmla="*/ 24 h 39"/>
                    <a:gd name="T14" fmla="*/ 55 w 394"/>
                    <a:gd name="T15" fmla="*/ 24 h 39"/>
                    <a:gd name="T16" fmla="*/ 67 w 394"/>
                    <a:gd name="T17" fmla="*/ 24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2 h 39"/>
                    <a:gd name="T28" fmla="*/ 125 w 394"/>
                    <a:gd name="T29" fmla="*/ 36 h 39"/>
                    <a:gd name="T30" fmla="*/ 133 w 394"/>
                    <a:gd name="T31" fmla="*/ 36 h 39"/>
                    <a:gd name="T32" fmla="*/ 143 w 394"/>
                    <a:gd name="T33" fmla="*/ 38 h 39"/>
                    <a:gd name="T34" fmla="*/ 151 w 394"/>
                    <a:gd name="T35" fmla="*/ 38 h 39"/>
                    <a:gd name="T36" fmla="*/ 159 w 394"/>
                    <a:gd name="T37" fmla="*/ 38 h 39"/>
                    <a:gd name="T38" fmla="*/ 169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3 w 394"/>
                    <a:gd name="T47" fmla="*/ 38 h 39"/>
                    <a:gd name="T48" fmla="*/ 231 w 394"/>
                    <a:gd name="T49" fmla="*/ 38 h 39"/>
                    <a:gd name="T50" fmla="*/ 239 w 394"/>
                    <a:gd name="T51" fmla="*/ 38 h 39"/>
                    <a:gd name="T52" fmla="*/ 247 w 394"/>
                    <a:gd name="T53" fmla="*/ 38 h 39"/>
                    <a:gd name="T54" fmla="*/ 255 w 394"/>
                    <a:gd name="T55" fmla="*/ 36 h 39"/>
                    <a:gd name="T56" fmla="*/ 271 w 394"/>
                    <a:gd name="T57" fmla="*/ 34 h 39"/>
                    <a:gd name="T58" fmla="*/ 275 w 394"/>
                    <a:gd name="T59" fmla="*/ 36 h 39"/>
                    <a:gd name="T60" fmla="*/ 287 w 394"/>
                    <a:gd name="T61" fmla="*/ 32 h 39"/>
                    <a:gd name="T62" fmla="*/ 295 w 394"/>
                    <a:gd name="T63" fmla="*/ 32 h 39"/>
                    <a:gd name="T64" fmla="*/ 311 w 394"/>
                    <a:gd name="T65" fmla="*/ 32 h 39"/>
                    <a:gd name="T66" fmla="*/ 317 w 394"/>
                    <a:gd name="T67" fmla="*/ 32 h 39"/>
                    <a:gd name="T68" fmla="*/ 327 w 394"/>
                    <a:gd name="T69" fmla="*/ 32 h 39"/>
                    <a:gd name="T70" fmla="*/ 341 w 394"/>
                    <a:gd name="T71" fmla="*/ 28 h 39"/>
                    <a:gd name="T72" fmla="*/ 353 w 394"/>
                    <a:gd name="T73" fmla="*/ 24 h 39"/>
                    <a:gd name="T74" fmla="*/ 361 w 394"/>
                    <a:gd name="T75" fmla="*/ 22 h 39"/>
                    <a:gd name="T76" fmla="*/ 369 w 394"/>
                    <a:gd name="T77" fmla="*/ 18 h 39"/>
                    <a:gd name="T78" fmla="*/ 375 w 394"/>
                    <a:gd name="T79" fmla="*/ 12 h 39"/>
                    <a:gd name="T80" fmla="*/ 393 w 394"/>
                    <a:gd name="T81" fmla="*/ 4 h 39"/>
                    <a:gd name="T82" fmla="*/ 385 w 394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4" h="39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2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3" y="38"/>
                      </a:lnTo>
                      <a:lnTo>
                        <a:pt x="231" y="38"/>
                      </a:lnTo>
                      <a:lnTo>
                        <a:pt x="239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5" y="36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11" y="32"/>
                      </a:lnTo>
                      <a:lnTo>
                        <a:pt x="317" y="32"/>
                      </a:lnTo>
                      <a:lnTo>
                        <a:pt x="327" y="32"/>
                      </a:lnTo>
                      <a:lnTo>
                        <a:pt x="341" y="28"/>
                      </a:lnTo>
                      <a:lnTo>
                        <a:pt x="353" y="24"/>
                      </a:lnTo>
                      <a:lnTo>
                        <a:pt x="361" y="22"/>
                      </a:lnTo>
                      <a:lnTo>
                        <a:pt x="369" y="18"/>
                      </a:lnTo>
                      <a:lnTo>
                        <a:pt x="375" y="12"/>
                      </a:lnTo>
                      <a:lnTo>
                        <a:pt x="393" y="4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3"/>
              <p:cNvGrpSpPr>
                <a:grpSpLocks/>
              </p:cNvGrpSpPr>
              <p:nvPr/>
            </p:nvGrpSpPr>
            <p:grpSpPr bwMode="auto">
              <a:xfrm>
                <a:off x="2870" y="3576"/>
                <a:ext cx="390" cy="39"/>
                <a:chOff x="2870" y="3576"/>
                <a:chExt cx="390" cy="39"/>
              </a:xfrm>
            </p:grpSpPr>
            <p:sp>
              <p:nvSpPr>
                <p:cNvPr id="106" name="Freeform 104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3 h 39"/>
                    <a:gd name="T2" fmla="*/ 10 w 390"/>
                    <a:gd name="T3" fmla="*/ 7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4 w 390"/>
                    <a:gd name="T9" fmla="*/ 17 h 39"/>
                    <a:gd name="T10" fmla="*/ 32 w 390"/>
                    <a:gd name="T11" fmla="*/ 20 h 39"/>
                    <a:gd name="T12" fmla="*/ 40 w 390"/>
                    <a:gd name="T13" fmla="*/ 25 h 39"/>
                    <a:gd name="T14" fmla="*/ 56 w 390"/>
                    <a:gd name="T15" fmla="*/ 25 h 39"/>
                    <a:gd name="T16" fmla="*/ 68 w 390"/>
                    <a:gd name="T17" fmla="*/ 25 h 39"/>
                    <a:gd name="T18" fmla="*/ 75 w 390"/>
                    <a:gd name="T19" fmla="*/ 26 h 39"/>
                    <a:gd name="T20" fmla="*/ 83 w 390"/>
                    <a:gd name="T21" fmla="*/ 26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3 h 39"/>
                    <a:gd name="T28" fmla="*/ 124 w 390"/>
                    <a:gd name="T29" fmla="*/ 35 h 39"/>
                    <a:gd name="T30" fmla="*/ 134 w 390"/>
                    <a:gd name="T31" fmla="*/ 35 h 39"/>
                    <a:gd name="T32" fmla="*/ 144 w 390"/>
                    <a:gd name="T33" fmla="*/ 38 h 39"/>
                    <a:gd name="T34" fmla="*/ 152 w 390"/>
                    <a:gd name="T35" fmla="*/ 38 h 39"/>
                    <a:gd name="T36" fmla="*/ 160 w 390"/>
                    <a:gd name="T37" fmla="*/ 38 h 39"/>
                    <a:gd name="T38" fmla="*/ 170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4 w 390"/>
                    <a:gd name="T47" fmla="*/ 38 h 39"/>
                    <a:gd name="T48" fmla="*/ 232 w 390"/>
                    <a:gd name="T49" fmla="*/ 38 h 39"/>
                    <a:gd name="T50" fmla="*/ 240 w 390"/>
                    <a:gd name="T51" fmla="*/ 38 h 39"/>
                    <a:gd name="T52" fmla="*/ 248 w 390"/>
                    <a:gd name="T53" fmla="*/ 38 h 39"/>
                    <a:gd name="T54" fmla="*/ 256 w 390"/>
                    <a:gd name="T55" fmla="*/ 35 h 39"/>
                    <a:gd name="T56" fmla="*/ 271 w 390"/>
                    <a:gd name="T57" fmla="*/ 35 h 39"/>
                    <a:gd name="T58" fmla="*/ 277 w 390"/>
                    <a:gd name="T59" fmla="*/ 35 h 39"/>
                    <a:gd name="T60" fmla="*/ 287 w 390"/>
                    <a:gd name="T61" fmla="*/ 33 h 39"/>
                    <a:gd name="T62" fmla="*/ 297 w 390"/>
                    <a:gd name="T63" fmla="*/ 33 h 39"/>
                    <a:gd name="T64" fmla="*/ 313 w 390"/>
                    <a:gd name="T65" fmla="*/ 33 h 39"/>
                    <a:gd name="T66" fmla="*/ 318 w 390"/>
                    <a:gd name="T67" fmla="*/ 31 h 39"/>
                    <a:gd name="T68" fmla="*/ 328 w 390"/>
                    <a:gd name="T69" fmla="*/ 31 h 39"/>
                    <a:gd name="T70" fmla="*/ 342 w 390"/>
                    <a:gd name="T71" fmla="*/ 26 h 39"/>
                    <a:gd name="T72" fmla="*/ 356 w 390"/>
                    <a:gd name="T73" fmla="*/ 25 h 39"/>
                    <a:gd name="T74" fmla="*/ 364 w 390"/>
                    <a:gd name="T75" fmla="*/ 21 h 39"/>
                    <a:gd name="T76" fmla="*/ 371 w 390"/>
                    <a:gd name="T77" fmla="*/ 17 h 39"/>
                    <a:gd name="T78" fmla="*/ 377 w 390"/>
                    <a:gd name="T79" fmla="*/ 13 h 39"/>
                    <a:gd name="T80" fmla="*/ 389 w 390"/>
                    <a:gd name="T81" fmla="*/ 7 h 39"/>
                    <a:gd name="T82" fmla="*/ 385 w 390"/>
                    <a:gd name="T83" fmla="*/ 0 h 39"/>
                    <a:gd name="T84" fmla="*/ 0 w 390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0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4" y="17"/>
                      </a:lnTo>
                      <a:lnTo>
                        <a:pt x="32" y="20"/>
                      </a:lnTo>
                      <a:lnTo>
                        <a:pt x="40" y="25"/>
                      </a:lnTo>
                      <a:lnTo>
                        <a:pt x="56" y="25"/>
                      </a:lnTo>
                      <a:lnTo>
                        <a:pt x="68" y="25"/>
                      </a:lnTo>
                      <a:lnTo>
                        <a:pt x="75" y="26"/>
                      </a:lnTo>
                      <a:lnTo>
                        <a:pt x="83" y="26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3"/>
                      </a:lnTo>
                      <a:lnTo>
                        <a:pt x="124" y="35"/>
                      </a:lnTo>
                      <a:lnTo>
                        <a:pt x="134" y="35"/>
                      </a:lnTo>
                      <a:lnTo>
                        <a:pt x="144" y="38"/>
                      </a:lnTo>
                      <a:lnTo>
                        <a:pt x="152" y="38"/>
                      </a:lnTo>
                      <a:lnTo>
                        <a:pt x="160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4" y="38"/>
                      </a:lnTo>
                      <a:lnTo>
                        <a:pt x="232" y="38"/>
                      </a:lnTo>
                      <a:lnTo>
                        <a:pt x="240" y="38"/>
                      </a:lnTo>
                      <a:lnTo>
                        <a:pt x="248" y="38"/>
                      </a:lnTo>
                      <a:lnTo>
                        <a:pt x="256" y="35"/>
                      </a:lnTo>
                      <a:lnTo>
                        <a:pt x="271" y="35"/>
                      </a:lnTo>
                      <a:lnTo>
                        <a:pt x="277" y="35"/>
                      </a:lnTo>
                      <a:lnTo>
                        <a:pt x="287" y="33"/>
                      </a:lnTo>
                      <a:lnTo>
                        <a:pt x="297" y="33"/>
                      </a:lnTo>
                      <a:lnTo>
                        <a:pt x="313" y="33"/>
                      </a:lnTo>
                      <a:lnTo>
                        <a:pt x="318" y="31"/>
                      </a:lnTo>
                      <a:lnTo>
                        <a:pt x="328" y="31"/>
                      </a:lnTo>
                      <a:lnTo>
                        <a:pt x="342" y="26"/>
                      </a:lnTo>
                      <a:lnTo>
                        <a:pt x="356" y="25"/>
                      </a:lnTo>
                      <a:lnTo>
                        <a:pt x="364" y="21"/>
                      </a:lnTo>
                      <a:lnTo>
                        <a:pt x="371" y="17"/>
                      </a:lnTo>
                      <a:lnTo>
                        <a:pt x="377" y="13"/>
                      </a:lnTo>
                      <a:lnTo>
                        <a:pt x="389" y="7"/>
                      </a:lnTo>
                      <a:lnTo>
                        <a:pt x="38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05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4 h 39"/>
                    <a:gd name="T2" fmla="*/ 10 w 390"/>
                    <a:gd name="T3" fmla="*/ 6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5 w 390"/>
                    <a:gd name="T9" fmla="*/ 16 h 39"/>
                    <a:gd name="T10" fmla="*/ 33 w 390"/>
                    <a:gd name="T11" fmla="*/ 20 h 39"/>
                    <a:gd name="T12" fmla="*/ 41 w 390"/>
                    <a:gd name="T13" fmla="*/ 24 h 39"/>
                    <a:gd name="T14" fmla="*/ 55 w 390"/>
                    <a:gd name="T15" fmla="*/ 24 h 39"/>
                    <a:gd name="T16" fmla="*/ 69 w 390"/>
                    <a:gd name="T17" fmla="*/ 24 h 39"/>
                    <a:gd name="T18" fmla="*/ 75 w 390"/>
                    <a:gd name="T19" fmla="*/ 28 h 39"/>
                    <a:gd name="T20" fmla="*/ 83 w 390"/>
                    <a:gd name="T21" fmla="*/ 28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4 h 39"/>
                    <a:gd name="T28" fmla="*/ 125 w 390"/>
                    <a:gd name="T29" fmla="*/ 36 h 39"/>
                    <a:gd name="T30" fmla="*/ 133 w 390"/>
                    <a:gd name="T31" fmla="*/ 36 h 39"/>
                    <a:gd name="T32" fmla="*/ 143 w 390"/>
                    <a:gd name="T33" fmla="*/ 38 h 39"/>
                    <a:gd name="T34" fmla="*/ 151 w 390"/>
                    <a:gd name="T35" fmla="*/ 38 h 39"/>
                    <a:gd name="T36" fmla="*/ 159 w 390"/>
                    <a:gd name="T37" fmla="*/ 38 h 39"/>
                    <a:gd name="T38" fmla="*/ 169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5 w 390"/>
                    <a:gd name="T47" fmla="*/ 38 h 39"/>
                    <a:gd name="T48" fmla="*/ 233 w 390"/>
                    <a:gd name="T49" fmla="*/ 38 h 39"/>
                    <a:gd name="T50" fmla="*/ 241 w 390"/>
                    <a:gd name="T51" fmla="*/ 38 h 39"/>
                    <a:gd name="T52" fmla="*/ 247 w 390"/>
                    <a:gd name="T53" fmla="*/ 38 h 39"/>
                    <a:gd name="T54" fmla="*/ 255 w 390"/>
                    <a:gd name="T55" fmla="*/ 36 h 39"/>
                    <a:gd name="T56" fmla="*/ 271 w 390"/>
                    <a:gd name="T57" fmla="*/ 34 h 39"/>
                    <a:gd name="T58" fmla="*/ 277 w 390"/>
                    <a:gd name="T59" fmla="*/ 36 h 39"/>
                    <a:gd name="T60" fmla="*/ 287 w 390"/>
                    <a:gd name="T61" fmla="*/ 34 h 39"/>
                    <a:gd name="T62" fmla="*/ 297 w 390"/>
                    <a:gd name="T63" fmla="*/ 34 h 39"/>
                    <a:gd name="T64" fmla="*/ 313 w 390"/>
                    <a:gd name="T65" fmla="*/ 34 h 39"/>
                    <a:gd name="T66" fmla="*/ 319 w 390"/>
                    <a:gd name="T67" fmla="*/ 32 h 39"/>
                    <a:gd name="T68" fmla="*/ 327 w 390"/>
                    <a:gd name="T69" fmla="*/ 32 h 39"/>
                    <a:gd name="T70" fmla="*/ 343 w 390"/>
                    <a:gd name="T71" fmla="*/ 28 h 39"/>
                    <a:gd name="T72" fmla="*/ 355 w 390"/>
                    <a:gd name="T73" fmla="*/ 24 h 39"/>
                    <a:gd name="T74" fmla="*/ 363 w 390"/>
                    <a:gd name="T75" fmla="*/ 22 h 39"/>
                    <a:gd name="T76" fmla="*/ 371 w 390"/>
                    <a:gd name="T77" fmla="*/ 18 h 39"/>
                    <a:gd name="T78" fmla="*/ 377 w 390"/>
                    <a:gd name="T79" fmla="*/ 14 h 39"/>
                    <a:gd name="T80" fmla="*/ 389 w 390"/>
                    <a:gd name="T81" fmla="*/ 8 h 39"/>
                    <a:gd name="T82" fmla="*/ 385 w 390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0" h="39">
                      <a:moveTo>
                        <a:pt x="0" y="4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9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4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5" y="38"/>
                      </a:lnTo>
                      <a:lnTo>
                        <a:pt x="233" y="38"/>
                      </a:lnTo>
                      <a:lnTo>
                        <a:pt x="241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7" y="36"/>
                      </a:lnTo>
                      <a:lnTo>
                        <a:pt x="287" y="34"/>
                      </a:lnTo>
                      <a:lnTo>
                        <a:pt x="297" y="34"/>
                      </a:lnTo>
                      <a:lnTo>
                        <a:pt x="313" y="34"/>
                      </a:lnTo>
                      <a:lnTo>
                        <a:pt x="319" y="32"/>
                      </a:lnTo>
                      <a:lnTo>
                        <a:pt x="327" y="32"/>
                      </a:lnTo>
                      <a:lnTo>
                        <a:pt x="343" y="28"/>
                      </a:lnTo>
                      <a:lnTo>
                        <a:pt x="355" y="24"/>
                      </a:lnTo>
                      <a:lnTo>
                        <a:pt x="363" y="22"/>
                      </a:lnTo>
                      <a:lnTo>
                        <a:pt x="371" y="18"/>
                      </a:lnTo>
                      <a:lnTo>
                        <a:pt x="377" y="14"/>
                      </a:lnTo>
                      <a:lnTo>
                        <a:pt x="389" y="8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Group 106"/>
            <p:cNvGrpSpPr>
              <a:grpSpLocks/>
            </p:cNvGrpSpPr>
            <p:nvPr/>
          </p:nvGrpSpPr>
          <p:grpSpPr bwMode="auto">
            <a:xfrm>
              <a:off x="3505200" y="5432425"/>
              <a:ext cx="1143000" cy="1390650"/>
              <a:chOff x="2208" y="3422"/>
              <a:chExt cx="720" cy="876"/>
            </a:xfrm>
          </p:grpSpPr>
          <p:sp>
            <p:nvSpPr>
              <p:cNvPr id="113" name="Freeform 107" descr="90%"/>
              <p:cNvSpPr>
                <a:spLocks/>
              </p:cNvSpPr>
              <p:nvPr/>
            </p:nvSpPr>
            <p:spPr bwMode="auto">
              <a:xfrm>
                <a:off x="2208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8 w 720"/>
                  <a:gd name="T27" fmla="*/ 479 h 876"/>
                  <a:gd name="T28" fmla="*/ 672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8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90">
                <a:fgClr>
                  <a:srgbClr val="FF003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" name="Group 108"/>
              <p:cNvGrpSpPr>
                <a:grpSpLocks/>
              </p:cNvGrpSpPr>
              <p:nvPr/>
            </p:nvGrpSpPr>
            <p:grpSpPr bwMode="auto">
              <a:xfrm>
                <a:off x="2342" y="3570"/>
                <a:ext cx="463" cy="43"/>
                <a:chOff x="2342" y="3570"/>
                <a:chExt cx="463" cy="43"/>
              </a:xfrm>
            </p:grpSpPr>
            <p:sp>
              <p:nvSpPr>
                <p:cNvPr id="121" name="Freeform 109" descr="90%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10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1"/>
              <p:cNvGrpSpPr>
                <a:grpSpLocks/>
              </p:cNvGrpSpPr>
              <p:nvPr/>
            </p:nvGrpSpPr>
            <p:grpSpPr bwMode="auto">
              <a:xfrm>
                <a:off x="2348" y="3542"/>
                <a:ext cx="457" cy="43"/>
                <a:chOff x="2348" y="3542"/>
                <a:chExt cx="457" cy="43"/>
              </a:xfrm>
            </p:grpSpPr>
            <p:sp>
              <p:nvSpPr>
                <p:cNvPr id="119" name="Freeform 112" descr="90%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3 h 43"/>
                    <a:gd name="T2" fmla="*/ 12 w 457"/>
                    <a:gd name="T3" fmla="*/ 7 h 43"/>
                    <a:gd name="T4" fmla="*/ 14 w 457"/>
                    <a:gd name="T5" fmla="*/ 8 h 43"/>
                    <a:gd name="T6" fmla="*/ 20 w 457"/>
                    <a:gd name="T7" fmla="*/ 12 h 43"/>
                    <a:gd name="T8" fmla="*/ 29 w 457"/>
                    <a:gd name="T9" fmla="*/ 18 h 43"/>
                    <a:gd name="T10" fmla="*/ 39 w 457"/>
                    <a:gd name="T11" fmla="*/ 22 h 43"/>
                    <a:gd name="T12" fmla="*/ 47 w 457"/>
                    <a:gd name="T13" fmla="*/ 25 h 43"/>
                    <a:gd name="T14" fmla="*/ 65 w 457"/>
                    <a:gd name="T15" fmla="*/ 25 h 43"/>
                    <a:gd name="T16" fmla="*/ 79 w 457"/>
                    <a:gd name="T17" fmla="*/ 27 h 43"/>
                    <a:gd name="T18" fmla="*/ 88 w 457"/>
                    <a:gd name="T19" fmla="*/ 30 h 43"/>
                    <a:gd name="T20" fmla="*/ 96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5 h 43"/>
                    <a:gd name="T28" fmla="*/ 145 w 457"/>
                    <a:gd name="T29" fmla="*/ 39 h 43"/>
                    <a:gd name="T30" fmla="*/ 155 w 457"/>
                    <a:gd name="T31" fmla="*/ 39 h 43"/>
                    <a:gd name="T32" fmla="*/ 167 w 457"/>
                    <a:gd name="T33" fmla="*/ 42 h 43"/>
                    <a:gd name="T34" fmla="*/ 175 w 457"/>
                    <a:gd name="T35" fmla="*/ 42 h 43"/>
                    <a:gd name="T36" fmla="*/ 185 w 457"/>
                    <a:gd name="T37" fmla="*/ 42 h 43"/>
                    <a:gd name="T38" fmla="*/ 197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59 w 457"/>
                    <a:gd name="T47" fmla="*/ 42 h 43"/>
                    <a:gd name="T48" fmla="*/ 269 w 457"/>
                    <a:gd name="T49" fmla="*/ 42 h 43"/>
                    <a:gd name="T50" fmla="*/ 277 w 457"/>
                    <a:gd name="T51" fmla="*/ 42 h 43"/>
                    <a:gd name="T52" fmla="*/ 287 w 457"/>
                    <a:gd name="T53" fmla="*/ 42 h 43"/>
                    <a:gd name="T54" fmla="*/ 295 w 457"/>
                    <a:gd name="T55" fmla="*/ 39 h 43"/>
                    <a:gd name="T56" fmla="*/ 314 w 457"/>
                    <a:gd name="T57" fmla="*/ 39 h 43"/>
                    <a:gd name="T58" fmla="*/ 320 w 457"/>
                    <a:gd name="T59" fmla="*/ 39 h 43"/>
                    <a:gd name="T60" fmla="*/ 332 w 457"/>
                    <a:gd name="T61" fmla="*/ 35 h 43"/>
                    <a:gd name="T62" fmla="*/ 342 w 457"/>
                    <a:gd name="T63" fmla="*/ 35 h 43"/>
                    <a:gd name="T64" fmla="*/ 362 w 457"/>
                    <a:gd name="T65" fmla="*/ 35 h 43"/>
                    <a:gd name="T66" fmla="*/ 368 w 457"/>
                    <a:gd name="T67" fmla="*/ 35 h 43"/>
                    <a:gd name="T68" fmla="*/ 379 w 457"/>
                    <a:gd name="T69" fmla="*/ 34 h 43"/>
                    <a:gd name="T70" fmla="*/ 395 w 457"/>
                    <a:gd name="T71" fmla="*/ 30 h 43"/>
                    <a:gd name="T72" fmla="*/ 411 w 457"/>
                    <a:gd name="T73" fmla="*/ 27 h 43"/>
                    <a:gd name="T74" fmla="*/ 419 w 457"/>
                    <a:gd name="T75" fmla="*/ 24 h 43"/>
                    <a:gd name="T76" fmla="*/ 428 w 457"/>
                    <a:gd name="T77" fmla="*/ 18 h 43"/>
                    <a:gd name="T78" fmla="*/ 434 w 457"/>
                    <a:gd name="T79" fmla="*/ 13 h 43"/>
                    <a:gd name="T80" fmla="*/ 456 w 457"/>
                    <a:gd name="T81" fmla="*/ 5 h 43"/>
                    <a:gd name="T82" fmla="*/ 446 w 457"/>
                    <a:gd name="T83" fmla="*/ 0 h 43"/>
                    <a:gd name="T84" fmla="*/ 0 w 457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7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4" y="39"/>
                      </a:lnTo>
                      <a:lnTo>
                        <a:pt x="320" y="39"/>
                      </a:lnTo>
                      <a:lnTo>
                        <a:pt x="332" y="35"/>
                      </a:lnTo>
                      <a:lnTo>
                        <a:pt x="342" y="35"/>
                      </a:lnTo>
                      <a:lnTo>
                        <a:pt x="362" y="35"/>
                      </a:lnTo>
                      <a:lnTo>
                        <a:pt x="368" y="35"/>
                      </a:lnTo>
                      <a:lnTo>
                        <a:pt x="379" y="34"/>
                      </a:lnTo>
                      <a:lnTo>
                        <a:pt x="395" y="30"/>
                      </a:lnTo>
                      <a:lnTo>
                        <a:pt x="411" y="27"/>
                      </a:lnTo>
                      <a:lnTo>
                        <a:pt x="419" y="24"/>
                      </a:lnTo>
                      <a:lnTo>
                        <a:pt x="428" y="18"/>
                      </a:lnTo>
                      <a:lnTo>
                        <a:pt x="434" y="13"/>
                      </a:lnTo>
                      <a:lnTo>
                        <a:pt x="456" y="5"/>
                      </a:lnTo>
                      <a:lnTo>
                        <a:pt x="446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13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4 h 43"/>
                    <a:gd name="T2" fmla="*/ 12 w 457"/>
                    <a:gd name="T3" fmla="*/ 8 h 43"/>
                    <a:gd name="T4" fmla="*/ 14 w 457"/>
                    <a:gd name="T5" fmla="*/ 10 h 43"/>
                    <a:gd name="T6" fmla="*/ 20 w 457"/>
                    <a:gd name="T7" fmla="*/ 12 h 43"/>
                    <a:gd name="T8" fmla="*/ 30 w 457"/>
                    <a:gd name="T9" fmla="*/ 18 h 43"/>
                    <a:gd name="T10" fmla="*/ 40 w 457"/>
                    <a:gd name="T11" fmla="*/ 22 h 43"/>
                    <a:gd name="T12" fmla="*/ 48 w 457"/>
                    <a:gd name="T13" fmla="*/ 26 h 43"/>
                    <a:gd name="T14" fmla="*/ 64 w 457"/>
                    <a:gd name="T15" fmla="*/ 26 h 43"/>
                    <a:gd name="T16" fmla="*/ 80 w 457"/>
                    <a:gd name="T17" fmla="*/ 28 h 43"/>
                    <a:gd name="T18" fmla="*/ 88 w 457"/>
                    <a:gd name="T19" fmla="*/ 30 h 43"/>
                    <a:gd name="T20" fmla="*/ 98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6 h 43"/>
                    <a:gd name="T28" fmla="*/ 146 w 457"/>
                    <a:gd name="T29" fmla="*/ 40 h 43"/>
                    <a:gd name="T30" fmla="*/ 154 w 457"/>
                    <a:gd name="T31" fmla="*/ 40 h 43"/>
                    <a:gd name="T32" fmla="*/ 166 w 457"/>
                    <a:gd name="T33" fmla="*/ 42 h 43"/>
                    <a:gd name="T34" fmla="*/ 176 w 457"/>
                    <a:gd name="T35" fmla="*/ 42 h 43"/>
                    <a:gd name="T36" fmla="*/ 184 w 457"/>
                    <a:gd name="T37" fmla="*/ 42 h 43"/>
                    <a:gd name="T38" fmla="*/ 196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60 w 457"/>
                    <a:gd name="T47" fmla="*/ 42 h 43"/>
                    <a:gd name="T48" fmla="*/ 268 w 457"/>
                    <a:gd name="T49" fmla="*/ 42 h 43"/>
                    <a:gd name="T50" fmla="*/ 278 w 457"/>
                    <a:gd name="T51" fmla="*/ 42 h 43"/>
                    <a:gd name="T52" fmla="*/ 286 w 457"/>
                    <a:gd name="T53" fmla="*/ 42 h 43"/>
                    <a:gd name="T54" fmla="*/ 296 w 457"/>
                    <a:gd name="T55" fmla="*/ 40 h 43"/>
                    <a:gd name="T56" fmla="*/ 314 w 457"/>
                    <a:gd name="T57" fmla="*/ 38 h 43"/>
                    <a:gd name="T58" fmla="*/ 320 w 457"/>
                    <a:gd name="T59" fmla="*/ 40 h 43"/>
                    <a:gd name="T60" fmla="*/ 332 w 457"/>
                    <a:gd name="T61" fmla="*/ 36 h 43"/>
                    <a:gd name="T62" fmla="*/ 342 w 457"/>
                    <a:gd name="T63" fmla="*/ 36 h 43"/>
                    <a:gd name="T64" fmla="*/ 360 w 457"/>
                    <a:gd name="T65" fmla="*/ 36 h 43"/>
                    <a:gd name="T66" fmla="*/ 368 w 457"/>
                    <a:gd name="T67" fmla="*/ 36 h 43"/>
                    <a:gd name="T68" fmla="*/ 378 w 457"/>
                    <a:gd name="T69" fmla="*/ 34 h 43"/>
                    <a:gd name="T70" fmla="*/ 396 w 457"/>
                    <a:gd name="T71" fmla="*/ 30 h 43"/>
                    <a:gd name="T72" fmla="*/ 410 w 457"/>
                    <a:gd name="T73" fmla="*/ 28 h 43"/>
                    <a:gd name="T74" fmla="*/ 418 w 457"/>
                    <a:gd name="T75" fmla="*/ 24 h 43"/>
                    <a:gd name="T76" fmla="*/ 428 w 457"/>
                    <a:gd name="T77" fmla="*/ 20 h 43"/>
                    <a:gd name="T78" fmla="*/ 434 w 457"/>
                    <a:gd name="T79" fmla="*/ 14 h 43"/>
                    <a:gd name="T80" fmla="*/ 456 w 457"/>
                    <a:gd name="T81" fmla="*/ 6 h 43"/>
                    <a:gd name="T82" fmla="*/ 446 w 457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7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56" y="6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4"/>
              <p:cNvGrpSpPr>
                <a:grpSpLocks/>
              </p:cNvGrpSpPr>
              <p:nvPr/>
            </p:nvGrpSpPr>
            <p:grpSpPr bwMode="auto">
              <a:xfrm>
                <a:off x="2350" y="3512"/>
                <a:ext cx="449" cy="43"/>
                <a:chOff x="2350" y="3512"/>
                <a:chExt cx="449" cy="43"/>
              </a:xfrm>
            </p:grpSpPr>
            <p:sp>
              <p:nvSpPr>
                <p:cNvPr id="117" name="Freeform 115" descr="90%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16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" name="Group 117"/>
            <p:cNvGrpSpPr>
              <a:grpSpLocks/>
            </p:cNvGrpSpPr>
            <p:nvPr/>
          </p:nvGrpSpPr>
          <p:grpSpPr bwMode="auto">
            <a:xfrm>
              <a:off x="4722813" y="5432425"/>
              <a:ext cx="1144587" cy="1390650"/>
              <a:chOff x="2975" y="3422"/>
              <a:chExt cx="721" cy="876"/>
            </a:xfrm>
          </p:grpSpPr>
          <p:sp>
            <p:nvSpPr>
              <p:cNvPr id="124" name="Freeform 118" descr="70%"/>
              <p:cNvSpPr>
                <a:spLocks/>
              </p:cNvSpPr>
              <p:nvPr/>
            </p:nvSpPr>
            <p:spPr bwMode="auto">
              <a:xfrm>
                <a:off x="2975" y="3422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7 h 876"/>
                  <a:gd name="T26" fmla="*/ 648 w 721"/>
                  <a:gd name="T27" fmla="*/ 479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3 h 876"/>
                  <a:gd name="T66" fmla="*/ 108 w 721"/>
                  <a:gd name="T67" fmla="*/ 431 h 876"/>
                  <a:gd name="T68" fmla="*/ 120 w 721"/>
                  <a:gd name="T69" fmla="*/ 359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" name="Group 119"/>
              <p:cNvGrpSpPr>
                <a:grpSpLocks/>
              </p:cNvGrpSpPr>
              <p:nvPr/>
            </p:nvGrpSpPr>
            <p:grpSpPr bwMode="auto">
              <a:xfrm>
                <a:off x="3111" y="3570"/>
                <a:ext cx="463" cy="43"/>
                <a:chOff x="3111" y="3570"/>
                <a:chExt cx="463" cy="43"/>
              </a:xfrm>
            </p:grpSpPr>
            <p:sp>
              <p:nvSpPr>
                <p:cNvPr id="132" name="Freeform 120" descr="70%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21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2"/>
              <p:cNvGrpSpPr>
                <a:grpSpLocks/>
              </p:cNvGrpSpPr>
              <p:nvPr/>
            </p:nvGrpSpPr>
            <p:grpSpPr bwMode="auto">
              <a:xfrm>
                <a:off x="3117" y="3542"/>
                <a:ext cx="455" cy="43"/>
                <a:chOff x="3117" y="3542"/>
                <a:chExt cx="455" cy="43"/>
              </a:xfrm>
            </p:grpSpPr>
            <p:sp>
              <p:nvSpPr>
                <p:cNvPr id="130" name="Freeform 123" descr="70%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24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5"/>
              <p:cNvGrpSpPr>
                <a:grpSpLocks/>
              </p:cNvGrpSpPr>
              <p:nvPr/>
            </p:nvGrpSpPr>
            <p:grpSpPr bwMode="auto">
              <a:xfrm>
                <a:off x="3117" y="3512"/>
                <a:ext cx="449" cy="43"/>
                <a:chOff x="3117" y="3512"/>
                <a:chExt cx="449" cy="43"/>
              </a:xfrm>
            </p:grpSpPr>
            <p:sp>
              <p:nvSpPr>
                <p:cNvPr id="128" name="Freeform 126" descr="70%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27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" name="Group 128"/>
            <p:cNvGrpSpPr>
              <a:grpSpLocks/>
            </p:cNvGrpSpPr>
            <p:nvPr/>
          </p:nvGrpSpPr>
          <p:grpSpPr bwMode="auto">
            <a:xfrm>
              <a:off x="969963" y="4797425"/>
              <a:ext cx="784225" cy="1219200"/>
              <a:chOff x="611" y="3022"/>
              <a:chExt cx="494" cy="768"/>
            </a:xfrm>
          </p:grpSpPr>
          <p:sp>
            <p:nvSpPr>
              <p:cNvPr id="135" name="Oval 129"/>
              <p:cNvSpPr>
                <a:spLocks noChangeArrowheads="1"/>
              </p:cNvSpPr>
              <p:nvPr/>
            </p:nvSpPr>
            <p:spPr bwMode="auto">
              <a:xfrm>
                <a:off x="741" y="3110"/>
                <a:ext cx="364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611" y="3022"/>
                <a:ext cx="471" cy="768"/>
                <a:chOff x="611" y="3022"/>
                <a:chExt cx="471" cy="768"/>
              </a:xfrm>
            </p:grpSpPr>
            <p:sp>
              <p:nvSpPr>
                <p:cNvPr id="137" name="Freeform 131"/>
                <p:cNvSpPr>
                  <a:spLocks/>
                </p:cNvSpPr>
                <p:nvPr/>
              </p:nvSpPr>
              <p:spPr bwMode="auto">
                <a:xfrm>
                  <a:off x="613" y="3022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60 h 768"/>
                    <a:gd name="T32" fmla="*/ 432 w 469"/>
                    <a:gd name="T33" fmla="*/ 696 h 768"/>
                    <a:gd name="T34" fmla="*/ 444 w 469"/>
                    <a:gd name="T35" fmla="*/ 732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6 h 768"/>
                    <a:gd name="T46" fmla="*/ 252 w 469"/>
                    <a:gd name="T47" fmla="*/ 732 h 768"/>
                    <a:gd name="T48" fmla="*/ 216 w 469"/>
                    <a:gd name="T49" fmla="*/ 732 h 768"/>
                    <a:gd name="T50" fmla="*/ 180 w 469"/>
                    <a:gd name="T51" fmla="*/ 732 h 768"/>
                    <a:gd name="T52" fmla="*/ 144 w 469"/>
                    <a:gd name="T53" fmla="*/ 732 h 768"/>
                    <a:gd name="T54" fmla="*/ 108 w 469"/>
                    <a:gd name="T55" fmla="*/ 732 h 768"/>
                    <a:gd name="T56" fmla="*/ 72 w 469"/>
                    <a:gd name="T57" fmla="*/ 744 h 768"/>
                    <a:gd name="T58" fmla="*/ 36 w 469"/>
                    <a:gd name="T59" fmla="*/ 744 h 768"/>
                    <a:gd name="T60" fmla="*/ 0 w 469"/>
                    <a:gd name="T61" fmla="*/ 732 h 768"/>
                    <a:gd name="T62" fmla="*/ 0 w 469"/>
                    <a:gd name="T63" fmla="*/ 696 h 768"/>
                    <a:gd name="T64" fmla="*/ 0 w 469"/>
                    <a:gd name="T65" fmla="*/ 660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60"/>
                      </a:lnTo>
                      <a:lnTo>
                        <a:pt x="432" y="696"/>
                      </a:lnTo>
                      <a:lnTo>
                        <a:pt x="444" y="732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32"/>
                <p:cNvSpPr>
                  <a:spLocks/>
                </p:cNvSpPr>
                <p:nvPr/>
              </p:nvSpPr>
              <p:spPr bwMode="auto">
                <a:xfrm>
                  <a:off x="611" y="3152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33"/>
                <p:cNvSpPr>
                  <a:spLocks/>
                </p:cNvSpPr>
                <p:nvPr/>
              </p:nvSpPr>
              <p:spPr bwMode="auto">
                <a:xfrm>
                  <a:off x="617" y="3118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34"/>
                <p:cNvSpPr>
                  <a:spLocks/>
                </p:cNvSpPr>
                <p:nvPr/>
              </p:nvSpPr>
              <p:spPr bwMode="auto">
                <a:xfrm>
                  <a:off x="613" y="3090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1" name="Oval 135"/>
            <p:cNvSpPr>
              <a:spLocks noChangeArrowheads="1"/>
            </p:cNvSpPr>
            <p:nvPr/>
          </p:nvSpPr>
          <p:spPr bwMode="auto">
            <a:xfrm>
              <a:off x="1843088" y="528002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" name="Group 136"/>
            <p:cNvGrpSpPr>
              <a:grpSpLocks/>
            </p:cNvGrpSpPr>
            <p:nvPr/>
          </p:nvGrpSpPr>
          <p:grpSpPr bwMode="auto">
            <a:xfrm>
              <a:off x="1560513" y="5006975"/>
              <a:ext cx="747712" cy="1219200"/>
              <a:chOff x="983" y="3154"/>
              <a:chExt cx="471" cy="768"/>
            </a:xfrm>
          </p:grpSpPr>
          <p:grpSp>
            <p:nvGrpSpPr>
              <p:cNvPr id="143" name="Group 137"/>
              <p:cNvGrpSpPr>
                <a:grpSpLocks/>
              </p:cNvGrpSpPr>
              <p:nvPr/>
            </p:nvGrpSpPr>
            <p:grpSpPr bwMode="auto">
              <a:xfrm>
                <a:off x="985" y="3154"/>
                <a:ext cx="469" cy="768"/>
                <a:chOff x="985" y="3154"/>
                <a:chExt cx="469" cy="768"/>
              </a:xfrm>
            </p:grpSpPr>
            <p:sp>
              <p:nvSpPr>
                <p:cNvPr id="153" name="Freeform 138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3 w 469"/>
                    <a:gd name="T5" fmla="*/ 204 h 768"/>
                    <a:gd name="T6" fmla="*/ 395 w 469"/>
                    <a:gd name="T7" fmla="*/ 240 h 768"/>
                    <a:gd name="T8" fmla="*/ 324 w 469"/>
                    <a:gd name="T9" fmla="*/ 240 h 768"/>
                    <a:gd name="T10" fmla="*/ 313 w 469"/>
                    <a:gd name="T11" fmla="*/ 275 h 768"/>
                    <a:gd name="T12" fmla="*/ 313 w 469"/>
                    <a:gd name="T13" fmla="*/ 313 h 768"/>
                    <a:gd name="T14" fmla="*/ 313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3 w 469"/>
                    <a:gd name="T21" fmla="*/ 455 h 768"/>
                    <a:gd name="T22" fmla="*/ 383 w 469"/>
                    <a:gd name="T23" fmla="*/ 493 h 768"/>
                    <a:gd name="T24" fmla="*/ 395 w 469"/>
                    <a:gd name="T25" fmla="*/ 528 h 768"/>
                    <a:gd name="T26" fmla="*/ 395 w 469"/>
                    <a:gd name="T27" fmla="*/ 564 h 768"/>
                    <a:gd name="T28" fmla="*/ 421 w 469"/>
                    <a:gd name="T29" fmla="*/ 612 h 768"/>
                    <a:gd name="T30" fmla="*/ 433 w 469"/>
                    <a:gd name="T31" fmla="*/ 658 h 768"/>
                    <a:gd name="T32" fmla="*/ 433 w 469"/>
                    <a:gd name="T33" fmla="*/ 696 h 768"/>
                    <a:gd name="T34" fmla="*/ 444 w 469"/>
                    <a:gd name="T35" fmla="*/ 731 h 768"/>
                    <a:gd name="T36" fmla="*/ 433 w 469"/>
                    <a:gd name="T37" fmla="*/ 767 h 768"/>
                    <a:gd name="T38" fmla="*/ 395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7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1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3 w 469"/>
                    <a:gd name="T57" fmla="*/ 743 h 768"/>
                    <a:gd name="T58" fmla="*/ 35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6 h 768"/>
                    <a:gd name="T64" fmla="*/ 0 w 469"/>
                    <a:gd name="T65" fmla="*/ 658 h 768"/>
                    <a:gd name="T66" fmla="*/ 0 w 469"/>
                    <a:gd name="T67" fmla="*/ 623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7 h 768"/>
                    <a:gd name="T74" fmla="*/ 0 w 469"/>
                    <a:gd name="T75" fmla="*/ 481 h 768"/>
                    <a:gd name="T76" fmla="*/ 0 w 469"/>
                    <a:gd name="T77" fmla="*/ 443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1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3 h 768"/>
                    <a:gd name="T96" fmla="*/ 51 w 469"/>
                    <a:gd name="T97" fmla="*/ 77 h 768"/>
                    <a:gd name="T98" fmla="*/ 85 w 469"/>
                    <a:gd name="T99" fmla="*/ 48 h 768"/>
                    <a:gd name="T100" fmla="*/ 120 w 469"/>
                    <a:gd name="T101" fmla="*/ 24 h 768"/>
                    <a:gd name="T102" fmla="*/ 155 w 469"/>
                    <a:gd name="T103" fmla="*/ 12 h 768"/>
                    <a:gd name="T104" fmla="*/ 193 w 469"/>
                    <a:gd name="T105" fmla="*/ 8 h 768"/>
                    <a:gd name="T106" fmla="*/ 228 w 469"/>
                    <a:gd name="T107" fmla="*/ 0 h 768"/>
                    <a:gd name="T108" fmla="*/ 263 w 469"/>
                    <a:gd name="T109" fmla="*/ 0 h 768"/>
                    <a:gd name="T110" fmla="*/ 301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3 w 469"/>
                    <a:gd name="T117" fmla="*/ 26 h 768"/>
                    <a:gd name="T118" fmla="*/ 413 w 469"/>
                    <a:gd name="T119" fmla="*/ 51 h 768"/>
                    <a:gd name="T120" fmla="*/ 431 w 469"/>
                    <a:gd name="T121" fmla="*/ 85 h 768"/>
                    <a:gd name="T122" fmla="*/ 456 w 469"/>
                    <a:gd name="T123" fmla="*/ 133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3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5"/>
                      </a:lnTo>
                      <a:lnTo>
                        <a:pt x="313" y="313"/>
                      </a:lnTo>
                      <a:lnTo>
                        <a:pt x="313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3" y="455"/>
                      </a:lnTo>
                      <a:lnTo>
                        <a:pt x="383" y="493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21" y="612"/>
                      </a:lnTo>
                      <a:lnTo>
                        <a:pt x="433" y="658"/>
                      </a:lnTo>
                      <a:lnTo>
                        <a:pt x="433" y="696"/>
                      </a:lnTo>
                      <a:lnTo>
                        <a:pt x="444" y="731"/>
                      </a:lnTo>
                      <a:lnTo>
                        <a:pt x="433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7"/>
                      </a:lnTo>
                      <a:lnTo>
                        <a:pt x="0" y="481"/>
                      </a:lnTo>
                      <a:lnTo>
                        <a:pt x="0" y="443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1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1" y="85"/>
                      </a:lnTo>
                      <a:lnTo>
                        <a:pt x="456" y="133"/>
                      </a:lnTo>
                      <a:lnTo>
                        <a:pt x="468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39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140"/>
              <p:cNvGrpSpPr>
                <a:grpSpLocks/>
              </p:cNvGrpSpPr>
              <p:nvPr/>
            </p:nvGrpSpPr>
            <p:grpSpPr bwMode="auto">
              <a:xfrm>
                <a:off x="983" y="3284"/>
                <a:ext cx="449" cy="121"/>
                <a:chOff x="983" y="3284"/>
                <a:chExt cx="449" cy="121"/>
              </a:xfrm>
            </p:grpSpPr>
            <p:sp>
              <p:nvSpPr>
                <p:cNvPr id="151" name="Freeform 141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3 w 449"/>
                    <a:gd name="T3" fmla="*/ 28 h 121"/>
                    <a:gd name="T4" fmla="*/ 385 w 449"/>
                    <a:gd name="T5" fmla="*/ 51 h 121"/>
                    <a:gd name="T6" fmla="*/ 350 w 449"/>
                    <a:gd name="T7" fmla="*/ 64 h 121"/>
                    <a:gd name="T8" fmla="*/ 312 w 449"/>
                    <a:gd name="T9" fmla="*/ 75 h 121"/>
                    <a:gd name="T10" fmla="*/ 271 w 449"/>
                    <a:gd name="T11" fmla="*/ 92 h 121"/>
                    <a:gd name="T12" fmla="*/ 230 w 449"/>
                    <a:gd name="T13" fmla="*/ 105 h 121"/>
                    <a:gd name="T14" fmla="*/ 195 w 449"/>
                    <a:gd name="T15" fmla="*/ 113 h 121"/>
                    <a:gd name="T16" fmla="*/ 163 w 449"/>
                    <a:gd name="T17" fmla="*/ 114 h 121"/>
                    <a:gd name="T18" fmla="*/ 128 w 449"/>
                    <a:gd name="T19" fmla="*/ 116 h 121"/>
                    <a:gd name="T20" fmla="*/ 67 w 449"/>
                    <a:gd name="T21" fmla="*/ 120 h 121"/>
                    <a:gd name="T22" fmla="*/ 0 w 449"/>
                    <a:gd name="T23" fmla="*/ 116 h 121"/>
                    <a:gd name="T24" fmla="*/ 448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3"/>
                      </a:lnTo>
                      <a:lnTo>
                        <a:pt x="163" y="114"/>
                      </a:lnTo>
                      <a:lnTo>
                        <a:pt x="128" y="116"/>
                      </a:lnTo>
                      <a:lnTo>
                        <a:pt x="67" y="120"/>
                      </a:lnTo>
                      <a:lnTo>
                        <a:pt x="0" y="116"/>
                      </a:lnTo>
                      <a:lnTo>
                        <a:pt x="4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42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43"/>
              <p:cNvGrpSpPr>
                <a:grpSpLocks/>
              </p:cNvGrpSpPr>
              <p:nvPr/>
            </p:nvGrpSpPr>
            <p:grpSpPr bwMode="auto">
              <a:xfrm>
                <a:off x="989" y="3250"/>
                <a:ext cx="429" cy="117"/>
                <a:chOff x="989" y="3250"/>
                <a:chExt cx="429" cy="117"/>
              </a:xfrm>
            </p:grpSpPr>
            <p:sp>
              <p:nvSpPr>
                <p:cNvPr id="149" name="Freeform 144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6 w 429"/>
                    <a:gd name="T3" fmla="*/ 13 h 117"/>
                    <a:gd name="T4" fmla="*/ 404 w 429"/>
                    <a:gd name="T5" fmla="*/ 19 h 117"/>
                    <a:gd name="T6" fmla="*/ 399 w 429"/>
                    <a:gd name="T7" fmla="*/ 21 h 117"/>
                    <a:gd name="T8" fmla="*/ 393 w 429"/>
                    <a:gd name="T9" fmla="*/ 28 h 117"/>
                    <a:gd name="T10" fmla="*/ 387 w 429"/>
                    <a:gd name="T11" fmla="*/ 30 h 117"/>
                    <a:gd name="T12" fmla="*/ 381 w 429"/>
                    <a:gd name="T13" fmla="*/ 34 h 117"/>
                    <a:gd name="T14" fmla="*/ 371 w 429"/>
                    <a:gd name="T15" fmla="*/ 36 h 117"/>
                    <a:gd name="T16" fmla="*/ 359 w 429"/>
                    <a:gd name="T17" fmla="*/ 39 h 117"/>
                    <a:gd name="T18" fmla="*/ 348 w 429"/>
                    <a:gd name="T19" fmla="*/ 43 h 117"/>
                    <a:gd name="T20" fmla="*/ 338 w 429"/>
                    <a:gd name="T21" fmla="*/ 45 h 117"/>
                    <a:gd name="T22" fmla="*/ 332 w 429"/>
                    <a:gd name="T23" fmla="*/ 49 h 117"/>
                    <a:gd name="T24" fmla="*/ 326 w 429"/>
                    <a:gd name="T25" fmla="*/ 51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5 h 117"/>
                    <a:gd name="T34" fmla="*/ 293 w 429"/>
                    <a:gd name="T35" fmla="*/ 67 h 117"/>
                    <a:gd name="T36" fmla="*/ 281 w 429"/>
                    <a:gd name="T37" fmla="*/ 71 h 117"/>
                    <a:gd name="T38" fmla="*/ 269 w 429"/>
                    <a:gd name="T39" fmla="*/ 75 h 117"/>
                    <a:gd name="T40" fmla="*/ 263 w 429"/>
                    <a:gd name="T41" fmla="*/ 77 h 117"/>
                    <a:gd name="T42" fmla="*/ 257 w 429"/>
                    <a:gd name="T43" fmla="*/ 80 h 117"/>
                    <a:gd name="T44" fmla="*/ 251 w 429"/>
                    <a:gd name="T45" fmla="*/ 82 h 117"/>
                    <a:gd name="T46" fmla="*/ 245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5 h 117"/>
                    <a:gd name="T54" fmla="*/ 218 w 429"/>
                    <a:gd name="T55" fmla="*/ 97 h 117"/>
                    <a:gd name="T56" fmla="*/ 212 w 429"/>
                    <a:gd name="T57" fmla="*/ 99 h 117"/>
                    <a:gd name="T58" fmla="*/ 206 w 429"/>
                    <a:gd name="T59" fmla="*/ 101 h 117"/>
                    <a:gd name="T60" fmla="*/ 192 w 429"/>
                    <a:gd name="T61" fmla="*/ 105 h 117"/>
                    <a:gd name="T62" fmla="*/ 183 w 429"/>
                    <a:gd name="T63" fmla="*/ 107 h 117"/>
                    <a:gd name="T64" fmla="*/ 173 w 429"/>
                    <a:gd name="T65" fmla="*/ 107 h 117"/>
                    <a:gd name="T66" fmla="*/ 167 w 429"/>
                    <a:gd name="T67" fmla="*/ 109 h 117"/>
                    <a:gd name="T68" fmla="*/ 157 w 429"/>
                    <a:gd name="T69" fmla="*/ 110 h 117"/>
                    <a:gd name="T70" fmla="*/ 145 w 429"/>
                    <a:gd name="T71" fmla="*/ 112 h 117"/>
                    <a:gd name="T72" fmla="*/ 137 w 429"/>
                    <a:gd name="T73" fmla="*/ 112 h 117"/>
                    <a:gd name="T74" fmla="*/ 126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9 w 429"/>
                    <a:gd name="T91" fmla="*/ 116 h 117"/>
                    <a:gd name="T92" fmla="*/ 73 w 429"/>
                    <a:gd name="T93" fmla="*/ 116 h 117"/>
                    <a:gd name="T94" fmla="*/ 59 w 429"/>
                    <a:gd name="T95" fmla="*/ 116 h 117"/>
                    <a:gd name="T96" fmla="*/ 51 w 429"/>
                    <a:gd name="T97" fmla="*/ 116 h 117"/>
                    <a:gd name="T98" fmla="*/ 43 w 429"/>
                    <a:gd name="T99" fmla="*/ 116 h 117"/>
                    <a:gd name="T100" fmla="*/ 39 w 429"/>
                    <a:gd name="T101" fmla="*/ 116 h 117"/>
                    <a:gd name="T102" fmla="*/ 33 w 429"/>
                    <a:gd name="T103" fmla="*/ 116 h 117"/>
                    <a:gd name="T104" fmla="*/ 20 w 429"/>
                    <a:gd name="T105" fmla="*/ 114 h 117"/>
                    <a:gd name="T106" fmla="*/ 12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  <a:gd name="T112" fmla="*/ 428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8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45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46"/>
              <p:cNvGrpSpPr>
                <a:grpSpLocks/>
              </p:cNvGrpSpPr>
              <p:nvPr/>
            </p:nvGrpSpPr>
            <p:grpSpPr bwMode="auto">
              <a:xfrm>
                <a:off x="985" y="3222"/>
                <a:ext cx="419" cy="111"/>
                <a:chOff x="985" y="3222"/>
                <a:chExt cx="419" cy="111"/>
              </a:xfrm>
            </p:grpSpPr>
            <p:sp>
              <p:nvSpPr>
                <p:cNvPr id="147" name="Freeform 147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48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" name="Group 149"/>
            <p:cNvGrpSpPr>
              <a:grpSpLocks/>
            </p:cNvGrpSpPr>
            <p:nvPr/>
          </p:nvGrpSpPr>
          <p:grpSpPr bwMode="auto">
            <a:xfrm>
              <a:off x="628650" y="5083175"/>
              <a:ext cx="820738" cy="1219200"/>
              <a:chOff x="396" y="3202"/>
              <a:chExt cx="517" cy="768"/>
            </a:xfrm>
          </p:grpSpPr>
          <p:sp>
            <p:nvSpPr>
              <p:cNvPr id="156" name="Oval 150"/>
              <p:cNvSpPr>
                <a:spLocks noChangeArrowheads="1"/>
              </p:cNvSpPr>
              <p:nvPr/>
            </p:nvSpPr>
            <p:spPr bwMode="auto">
              <a:xfrm>
                <a:off x="466" y="335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" name="Group 151"/>
              <p:cNvGrpSpPr>
                <a:grpSpLocks/>
              </p:cNvGrpSpPr>
              <p:nvPr/>
            </p:nvGrpSpPr>
            <p:grpSpPr bwMode="auto">
              <a:xfrm>
                <a:off x="396" y="3202"/>
                <a:ext cx="470" cy="768"/>
                <a:chOff x="396" y="3202"/>
                <a:chExt cx="470" cy="768"/>
              </a:xfrm>
            </p:grpSpPr>
            <p:sp>
              <p:nvSpPr>
                <p:cNvPr id="158" name="Freeform 152"/>
                <p:cNvSpPr>
                  <a:spLocks/>
                </p:cNvSpPr>
                <p:nvPr/>
              </p:nvSpPr>
              <p:spPr bwMode="auto">
                <a:xfrm>
                  <a:off x="398" y="3202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6 h 768"/>
                    <a:gd name="T12" fmla="*/ 311 w 468"/>
                    <a:gd name="T13" fmla="*/ 312 h 768"/>
                    <a:gd name="T14" fmla="*/ 311 w 468"/>
                    <a:gd name="T15" fmla="*/ 348 h 768"/>
                    <a:gd name="T16" fmla="*/ 335 w 468"/>
                    <a:gd name="T17" fmla="*/ 384 h 768"/>
                    <a:gd name="T18" fmla="*/ 347 w 468"/>
                    <a:gd name="T19" fmla="*/ 420 h 768"/>
                    <a:gd name="T20" fmla="*/ 383 w 468"/>
                    <a:gd name="T21" fmla="*/ 456 h 768"/>
                    <a:gd name="T22" fmla="*/ 383 w 468"/>
                    <a:gd name="T23" fmla="*/ 492 h 768"/>
                    <a:gd name="T24" fmla="*/ 395 w 468"/>
                    <a:gd name="T25" fmla="*/ 528 h 768"/>
                    <a:gd name="T26" fmla="*/ 395 w 468"/>
                    <a:gd name="T27" fmla="*/ 564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2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4 h 768"/>
                    <a:gd name="T78" fmla="*/ 0 w 468"/>
                    <a:gd name="T79" fmla="*/ 408 h 768"/>
                    <a:gd name="T80" fmla="*/ 0 w 468"/>
                    <a:gd name="T81" fmla="*/ 372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4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6"/>
                      </a:lnTo>
                      <a:lnTo>
                        <a:pt x="311" y="312"/>
                      </a:lnTo>
                      <a:lnTo>
                        <a:pt x="311" y="348"/>
                      </a:lnTo>
                      <a:lnTo>
                        <a:pt x="335" y="384"/>
                      </a:lnTo>
                      <a:lnTo>
                        <a:pt x="347" y="420"/>
                      </a:lnTo>
                      <a:lnTo>
                        <a:pt x="383" y="456"/>
                      </a:lnTo>
                      <a:lnTo>
                        <a:pt x="383" y="492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FF003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9" name="Group 153"/>
                <p:cNvGrpSpPr>
                  <a:grpSpLocks/>
                </p:cNvGrpSpPr>
                <p:nvPr/>
              </p:nvGrpSpPr>
              <p:grpSpPr bwMode="auto">
                <a:xfrm>
                  <a:off x="396" y="3332"/>
                  <a:ext cx="448" cy="121"/>
                  <a:chOff x="396" y="3332"/>
                  <a:chExt cx="448" cy="121"/>
                </a:xfrm>
              </p:grpSpPr>
              <p:sp>
                <p:nvSpPr>
                  <p:cNvPr id="166" name="Freeform 154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4 w 448"/>
                      <a:gd name="T5" fmla="*/ 51 h 121"/>
                      <a:gd name="T6" fmla="*/ 349 w 448"/>
                      <a:gd name="T7" fmla="*/ 64 h 121"/>
                      <a:gd name="T8" fmla="*/ 311 w 448"/>
                      <a:gd name="T9" fmla="*/ 75 h 121"/>
                      <a:gd name="T10" fmla="*/ 270 w 448"/>
                      <a:gd name="T11" fmla="*/ 92 h 121"/>
                      <a:gd name="T12" fmla="*/ 229 w 448"/>
                      <a:gd name="T13" fmla="*/ 105 h 121"/>
                      <a:gd name="T14" fmla="*/ 194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55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5 w 448"/>
                      <a:gd name="T5" fmla="*/ 52 h 121"/>
                      <a:gd name="T6" fmla="*/ 349 w 448"/>
                      <a:gd name="T7" fmla="*/ 64 h 121"/>
                      <a:gd name="T8" fmla="*/ 313 w 448"/>
                      <a:gd name="T9" fmla="*/ 76 h 121"/>
                      <a:gd name="T10" fmla="*/ 271 w 448"/>
                      <a:gd name="T11" fmla="*/ 92 h 121"/>
                      <a:gd name="T12" fmla="*/ 229 w 448"/>
                      <a:gd name="T13" fmla="*/ 106 h 121"/>
                      <a:gd name="T14" fmla="*/ 193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56"/>
                <p:cNvGrpSpPr>
                  <a:grpSpLocks/>
                </p:cNvGrpSpPr>
                <p:nvPr/>
              </p:nvGrpSpPr>
              <p:grpSpPr bwMode="auto">
                <a:xfrm>
                  <a:off x="402" y="3298"/>
                  <a:ext cx="428" cy="117"/>
                  <a:chOff x="402" y="3298"/>
                  <a:chExt cx="428" cy="117"/>
                </a:xfrm>
              </p:grpSpPr>
              <p:sp>
                <p:nvSpPr>
                  <p:cNvPr id="164" name="Freeform 157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0 w 428"/>
                      <a:gd name="T15" fmla="*/ 36 h 117"/>
                      <a:gd name="T16" fmla="*/ 358 w 428"/>
                      <a:gd name="T17" fmla="*/ 39 h 117"/>
                      <a:gd name="T18" fmla="*/ 347 w 428"/>
                      <a:gd name="T19" fmla="*/ 43 h 117"/>
                      <a:gd name="T20" fmla="*/ 337 w 428"/>
                      <a:gd name="T21" fmla="*/ 45 h 117"/>
                      <a:gd name="T22" fmla="*/ 331 w 428"/>
                      <a:gd name="T23" fmla="*/ 49 h 117"/>
                      <a:gd name="T24" fmla="*/ 325 w 428"/>
                      <a:gd name="T25" fmla="*/ 51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5 h 117"/>
                      <a:gd name="T34" fmla="*/ 292 w 428"/>
                      <a:gd name="T35" fmla="*/ 67 h 117"/>
                      <a:gd name="T36" fmla="*/ 280 w 428"/>
                      <a:gd name="T37" fmla="*/ 71 h 117"/>
                      <a:gd name="T38" fmla="*/ 268 w 428"/>
                      <a:gd name="T39" fmla="*/ 75 h 117"/>
                      <a:gd name="T40" fmla="*/ 262 w 428"/>
                      <a:gd name="T41" fmla="*/ 77 h 117"/>
                      <a:gd name="T42" fmla="*/ 256 w 428"/>
                      <a:gd name="T43" fmla="*/ 80 h 117"/>
                      <a:gd name="T44" fmla="*/ 250 w 428"/>
                      <a:gd name="T45" fmla="*/ 82 h 117"/>
                      <a:gd name="T46" fmla="*/ 244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5 h 117"/>
                      <a:gd name="T54" fmla="*/ 217 w 428"/>
                      <a:gd name="T55" fmla="*/ 97 h 117"/>
                      <a:gd name="T56" fmla="*/ 211 w 428"/>
                      <a:gd name="T57" fmla="*/ 99 h 117"/>
                      <a:gd name="T58" fmla="*/ 205 w 428"/>
                      <a:gd name="T59" fmla="*/ 101 h 117"/>
                      <a:gd name="T60" fmla="*/ 191 w 428"/>
                      <a:gd name="T61" fmla="*/ 105 h 117"/>
                      <a:gd name="T62" fmla="*/ 182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0" y="36"/>
                        </a:lnTo>
                        <a:lnTo>
                          <a:pt x="358" y="39"/>
                        </a:lnTo>
                        <a:lnTo>
                          <a:pt x="347" y="43"/>
                        </a:lnTo>
                        <a:lnTo>
                          <a:pt x="337" y="45"/>
                        </a:lnTo>
                        <a:lnTo>
                          <a:pt x="331" y="49"/>
                        </a:lnTo>
                        <a:lnTo>
                          <a:pt x="325" y="51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5"/>
                        </a:lnTo>
                        <a:lnTo>
                          <a:pt x="292" y="67"/>
                        </a:lnTo>
                        <a:lnTo>
                          <a:pt x="280" y="71"/>
                        </a:lnTo>
                        <a:lnTo>
                          <a:pt x="268" y="75"/>
                        </a:lnTo>
                        <a:lnTo>
                          <a:pt x="262" y="77"/>
                        </a:lnTo>
                        <a:lnTo>
                          <a:pt x="256" y="80"/>
                        </a:lnTo>
                        <a:lnTo>
                          <a:pt x="250" y="82"/>
                        </a:lnTo>
                        <a:lnTo>
                          <a:pt x="244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5"/>
                        </a:lnTo>
                        <a:lnTo>
                          <a:pt x="217" y="97"/>
                        </a:lnTo>
                        <a:lnTo>
                          <a:pt x="211" y="99"/>
                        </a:lnTo>
                        <a:lnTo>
                          <a:pt x="205" y="101"/>
                        </a:lnTo>
                        <a:lnTo>
                          <a:pt x="191" y="105"/>
                        </a:lnTo>
                        <a:lnTo>
                          <a:pt x="182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58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5 w 428"/>
                      <a:gd name="T11" fmla="*/ 30 h 117"/>
                      <a:gd name="T12" fmla="*/ 379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40 h 117"/>
                      <a:gd name="T18" fmla="*/ 347 w 428"/>
                      <a:gd name="T19" fmla="*/ 42 h 117"/>
                      <a:gd name="T20" fmla="*/ 337 w 428"/>
                      <a:gd name="T21" fmla="*/ 46 h 117"/>
                      <a:gd name="T22" fmla="*/ 331 w 428"/>
                      <a:gd name="T23" fmla="*/ 48 h 117"/>
                      <a:gd name="T24" fmla="*/ 325 w 428"/>
                      <a:gd name="T25" fmla="*/ 52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4 h 117"/>
                      <a:gd name="T34" fmla="*/ 291 w 428"/>
                      <a:gd name="T35" fmla="*/ 68 h 117"/>
                      <a:gd name="T36" fmla="*/ 279 w 428"/>
                      <a:gd name="T37" fmla="*/ 70 h 117"/>
                      <a:gd name="T38" fmla="*/ 269 w 428"/>
                      <a:gd name="T39" fmla="*/ 76 h 117"/>
                      <a:gd name="T40" fmla="*/ 263 w 428"/>
                      <a:gd name="T41" fmla="*/ 76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4 h 117"/>
                      <a:gd name="T54" fmla="*/ 217 w 428"/>
                      <a:gd name="T55" fmla="*/ 98 h 117"/>
                      <a:gd name="T56" fmla="*/ 211 w 428"/>
                      <a:gd name="T57" fmla="*/ 100 h 117"/>
                      <a:gd name="T58" fmla="*/ 205 w 428"/>
                      <a:gd name="T59" fmla="*/ 100 h 117"/>
                      <a:gd name="T60" fmla="*/ 191 w 428"/>
                      <a:gd name="T61" fmla="*/ 104 h 117"/>
                      <a:gd name="T62" fmla="*/ 181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5" y="30"/>
                        </a:lnTo>
                        <a:lnTo>
                          <a:pt x="379" y="34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7" y="42"/>
                        </a:lnTo>
                        <a:lnTo>
                          <a:pt x="337" y="46"/>
                        </a:lnTo>
                        <a:lnTo>
                          <a:pt x="331" y="48"/>
                        </a:lnTo>
                        <a:lnTo>
                          <a:pt x="325" y="52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4"/>
                        </a:lnTo>
                        <a:lnTo>
                          <a:pt x="291" y="68"/>
                        </a:lnTo>
                        <a:lnTo>
                          <a:pt x="279" y="70"/>
                        </a:lnTo>
                        <a:lnTo>
                          <a:pt x="269" y="76"/>
                        </a:lnTo>
                        <a:lnTo>
                          <a:pt x="263" y="76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4"/>
                        </a:lnTo>
                        <a:lnTo>
                          <a:pt x="217" y="98"/>
                        </a:lnTo>
                        <a:lnTo>
                          <a:pt x="211" y="100"/>
                        </a:lnTo>
                        <a:lnTo>
                          <a:pt x="205" y="100"/>
                        </a:lnTo>
                        <a:lnTo>
                          <a:pt x="191" y="104"/>
                        </a:lnTo>
                        <a:lnTo>
                          <a:pt x="181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Group 159"/>
                <p:cNvGrpSpPr>
                  <a:grpSpLocks/>
                </p:cNvGrpSpPr>
                <p:nvPr/>
              </p:nvGrpSpPr>
              <p:grpSpPr bwMode="auto">
                <a:xfrm>
                  <a:off x="398" y="3270"/>
                  <a:ext cx="418" cy="111"/>
                  <a:chOff x="398" y="3270"/>
                  <a:chExt cx="418" cy="111"/>
                </a:xfrm>
              </p:grpSpPr>
              <p:sp>
                <p:nvSpPr>
                  <p:cNvPr id="162" name="Freeform 160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1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8" name="Group 162"/>
            <p:cNvGrpSpPr>
              <a:grpSpLocks/>
            </p:cNvGrpSpPr>
            <p:nvPr/>
          </p:nvGrpSpPr>
          <p:grpSpPr bwMode="auto">
            <a:xfrm>
              <a:off x="1427163" y="5603875"/>
              <a:ext cx="822325" cy="1219200"/>
              <a:chOff x="899" y="3530"/>
              <a:chExt cx="518" cy="768"/>
            </a:xfrm>
          </p:grpSpPr>
          <p:sp>
            <p:nvSpPr>
              <p:cNvPr id="169" name="Oval 163"/>
              <p:cNvSpPr>
                <a:spLocks noChangeArrowheads="1"/>
              </p:cNvSpPr>
              <p:nvPr/>
            </p:nvSpPr>
            <p:spPr bwMode="auto">
              <a:xfrm>
                <a:off x="1053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64"/>
              <p:cNvGrpSpPr>
                <a:grpSpLocks/>
              </p:cNvGrpSpPr>
              <p:nvPr/>
            </p:nvGrpSpPr>
            <p:grpSpPr bwMode="auto">
              <a:xfrm>
                <a:off x="899" y="3530"/>
                <a:ext cx="471" cy="768"/>
                <a:chOff x="899" y="3530"/>
                <a:chExt cx="471" cy="768"/>
              </a:xfrm>
            </p:grpSpPr>
            <p:sp>
              <p:nvSpPr>
                <p:cNvPr id="171" name="Freeform 165" descr="Zig zag"/>
                <p:cNvSpPr>
                  <a:spLocks/>
                </p:cNvSpPr>
                <p:nvPr/>
              </p:nvSpPr>
              <p:spPr bwMode="auto">
                <a:xfrm>
                  <a:off x="901" y="3530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2" name="Group 166"/>
                <p:cNvGrpSpPr>
                  <a:grpSpLocks/>
                </p:cNvGrpSpPr>
                <p:nvPr/>
              </p:nvGrpSpPr>
              <p:grpSpPr bwMode="auto">
                <a:xfrm>
                  <a:off x="899" y="3660"/>
                  <a:ext cx="449" cy="120"/>
                  <a:chOff x="899" y="3660"/>
                  <a:chExt cx="449" cy="120"/>
                </a:xfrm>
              </p:grpSpPr>
              <p:sp>
                <p:nvSpPr>
                  <p:cNvPr id="179" name="Freeform 167" descr="Zig zag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3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8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2 w 449"/>
                      <a:gd name="T3" fmla="*/ 30 h 120"/>
                      <a:gd name="T4" fmla="*/ 386 w 449"/>
                      <a:gd name="T5" fmla="*/ 52 h 120"/>
                      <a:gd name="T6" fmla="*/ 350 w 449"/>
                      <a:gd name="T7" fmla="*/ 64 h 120"/>
                      <a:gd name="T8" fmla="*/ 314 w 449"/>
                      <a:gd name="T9" fmla="*/ 76 h 120"/>
                      <a:gd name="T10" fmla="*/ 272 w 449"/>
                      <a:gd name="T11" fmla="*/ 92 h 120"/>
                      <a:gd name="T12" fmla="*/ 230 w 449"/>
                      <a:gd name="T13" fmla="*/ 106 h 120"/>
                      <a:gd name="T14" fmla="*/ 194 w 449"/>
                      <a:gd name="T15" fmla="*/ 114 h 120"/>
                      <a:gd name="T16" fmla="*/ 164 w 449"/>
                      <a:gd name="T17" fmla="*/ 116 h 120"/>
                      <a:gd name="T18" fmla="*/ 128 w 449"/>
                      <a:gd name="T19" fmla="*/ 118 h 120"/>
                      <a:gd name="T20" fmla="*/ 66 w 449"/>
                      <a:gd name="T21" fmla="*/ 119 h 120"/>
                      <a:gd name="T22" fmla="*/ 0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" name="Group 169"/>
                <p:cNvGrpSpPr>
                  <a:grpSpLocks/>
                </p:cNvGrpSpPr>
                <p:nvPr/>
              </p:nvGrpSpPr>
              <p:grpSpPr bwMode="auto">
                <a:xfrm>
                  <a:off x="905" y="3626"/>
                  <a:ext cx="429" cy="117"/>
                  <a:chOff x="905" y="3626"/>
                  <a:chExt cx="429" cy="117"/>
                </a:xfrm>
              </p:grpSpPr>
              <p:sp>
                <p:nvSpPr>
                  <p:cNvPr id="177" name="Freeform 170" descr="Zig zag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1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172"/>
                <p:cNvGrpSpPr>
                  <a:grpSpLocks/>
                </p:cNvGrpSpPr>
                <p:nvPr/>
              </p:nvGrpSpPr>
              <p:grpSpPr bwMode="auto">
                <a:xfrm>
                  <a:off x="901" y="3598"/>
                  <a:ext cx="419" cy="111"/>
                  <a:chOff x="901" y="3598"/>
                  <a:chExt cx="419" cy="111"/>
                </a:xfrm>
              </p:grpSpPr>
              <p:sp>
                <p:nvSpPr>
                  <p:cNvPr id="175" name="Freeform 173" descr="Zig zag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4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1" name="Group 175"/>
            <p:cNvGrpSpPr>
              <a:grpSpLocks/>
            </p:cNvGrpSpPr>
            <p:nvPr/>
          </p:nvGrpSpPr>
          <p:grpSpPr bwMode="auto">
            <a:xfrm>
              <a:off x="914400" y="5603875"/>
              <a:ext cx="763588" cy="1219200"/>
              <a:chOff x="576" y="3530"/>
              <a:chExt cx="481" cy="768"/>
            </a:xfrm>
          </p:grpSpPr>
          <p:sp>
            <p:nvSpPr>
              <p:cNvPr id="182" name="Oval 176"/>
              <p:cNvSpPr>
                <a:spLocks noChangeArrowheads="1"/>
              </p:cNvSpPr>
              <p:nvPr/>
            </p:nvSpPr>
            <p:spPr bwMode="auto">
              <a:xfrm>
                <a:off x="693" y="3654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3" name="Group 177"/>
              <p:cNvGrpSpPr>
                <a:grpSpLocks/>
              </p:cNvGrpSpPr>
              <p:nvPr/>
            </p:nvGrpSpPr>
            <p:grpSpPr bwMode="auto">
              <a:xfrm>
                <a:off x="576" y="3530"/>
                <a:ext cx="470" cy="768"/>
                <a:chOff x="576" y="3530"/>
                <a:chExt cx="470" cy="768"/>
              </a:xfrm>
            </p:grpSpPr>
            <p:sp>
              <p:nvSpPr>
                <p:cNvPr id="184" name="Freeform 178"/>
                <p:cNvSpPr>
                  <a:spLocks/>
                </p:cNvSpPr>
                <p:nvPr/>
              </p:nvSpPr>
              <p:spPr bwMode="auto">
                <a:xfrm>
                  <a:off x="578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5 h 768"/>
                    <a:gd name="T12" fmla="*/ 311 w 468"/>
                    <a:gd name="T13" fmla="*/ 311 h 768"/>
                    <a:gd name="T14" fmla="*/ 311 w 468"/>
                    <a:gd name="T15" fmla="*/ 347 h 768"/>
                    <a:gd name="T16" fmla="*/ 335 w 468"/>
                    <a:gd name="T17" fmla="*/ 383 h 768"/>
                    <a:gd name="T18" fmla="*/ 347 w 468"/>
                    <a:gd name="T19" fmla="*/ 419 h 768"/>
                    <a:gd name="T20" fmla="*/ 383 w 468"/>
                    <a:gd name="T21" fmla="*/ 455 h 768"/>
                    <a:gd name="T22" fmla="*/ 383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79 w 468"/>
                    <a:gd name="T51" fmla="*/ 731 h 768"/>
                    <a:gd name="T52" fmla="*/ 143 w 468"/>
                    <a:gd name="T53" fmla="*/ 731 h 768"/>
                    <a:gd name="T54" fmla="*/ 107 w 468"/>
                    <a:gd name="T55" fmla="*/ 731 h 768"/>
                    <a:gd name="T56" fmla="*/ 71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5 w 468"/>
                    <a:gd name="T95" fmla="*/ 114 h 768"/>
                    <a:gd name="T96" fmla="*/ 51 w 468"/>
                    <a:gd name="T97" fmla="*/ 78 h 768"/>
                    <a:gd name="T98" fmla="*/ 83 w 468"/>
                    <a:gd name="T99" fmla="*/ 48 h 768"/>
                    <a:gd name="T100" fmla="*/ 119 w 468"/>
                    <a:gd name="T101" fmla="*/ 24 h 768"/>
                    <a:gd name="T102" fmla="*/ 155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5"/>
                      </a:lnTo>
                      <a:lnTo>
                        <a:pt x="311" y="311"/>
                      </a:lnTo>
                      <a:lnTo>
                        <a:pt x="311" y="347"/>
                      </a:lnTo>
                      <a:lnTo>
                        <a:pt x="335" y="383"/>
                      </a:lnTo>
                      <a:lnTo>
                        <a:pt x="347" y="419"/>
                      </a:lnTo>
                      <a:lnTo>
                        <a:pt x="383" y="455"/>
                      </a:lnTo>
                      <a:lnTo>
                        <a:pt x="383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79" y="731"/>
                      </a:lnTo>
                      <a:lnTo>
                        <a:pt x="143" y="731"/>
                      </a:lnTo>
                      <a:lnTo>
                        <a:pt x="107" y="731"/>
                      </a:lnTo>
                      <a:lnTo>
                        <a:pt x="71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5" y="114"/>
                      </a:lnTo>
                      <a:lnTo>
                        <a:pt x="51" y="78"/>
                      </a:lnTo>
                      <a:lnTo>
                        <a:pt x="83" y="48"/>
                      </a:lnTo>
                      <a:lnTo>
                        <a:pt x="119" y="24"/>
                      </a:lnTo>
                      <a:lnTo>
                        <a:pt x="155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" name="Group 179"/>
                <p:cNvGrpSpPr>
                  <a:grpSpLocks/>
                </p:cNvGrpSpPr>
                <p:nvPr/>
              </p:nvGrpSpPr>
              <p:grpSpPr bwMode="auto">
                <a:xfrm>
                  <a:off x="576" y="3660"/>
                  <a:ext cx="448" cy="120"/>
                  <a:chOff x="576" y="3660"/>
                  <a:chExt cx="448" cy="120"/>
                </a:xfrm>
              </p:grpSpPr>
              <p:sp>
                <p:nvSpPr>
                  <p:cNvPr id="192" name="Freeform 180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4 w 448"/>
                      <a:gd name="T5" fmla="*/ 51 h 120"/>
                      <a:gd name="T6" fmla="*/ 349 w 448"/>
                      <a:gd name="T7" fmla="*/ 64 h 120"/>
                      <a:gd name="T8" fmla="*/ 311 w 448"/>
                      <a:gd name="T9" fmla="*/ 75 h 120"/>
                      <a:gd name="T10" fmla="*/ 270 w 448"/>
                      <a:gd name="T11" fmla="*/ 92 h 120"/>
                      <a:gd name="T12" fmla="*/ 229 w 448"/>
                      <a:gd name="T13" fmla="*/ 105 h 120"/>
                      <a:gd name="T14" fmla="*/ 194 w 448"/>
                      <a:gd name="T15" fmla="*/ 112 h 120"/>
                      <a:gd name="T16" fmla="*/ 162 w 448"/>
                      <a:gd name="T17" fmla="*/ 113 h 120"/>
                      <a:gd name="T18" fmla="*/ 127 w 448"/>
                      <a:gd name="T19" fmla="*/ 115 h 120"/>
                      <a:gd name="T20" fmla="*/ 66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2"/>
                        </a:lnTo>
                        <a:lnTo>
                          <a:pt x="162" y="113"/>
                        </a:lnTo>
                        <a:lnTo>
                          <a:pt x="127" y="115"/>
                        </a:lnTo>
                        <a:lnTo>
                          <a:pt x="66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81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5 w 448"/>
                      <a:gd name="T5" fmla="*/ 52 h 120"/>
                      <a:gd name="T6" fmla="*/ 349 w 448"/>
                      <a:gd name="T7" fmla="*/ 64 h 120"/>
                      <a:gd name="T8" fmla="*/ 313 w 448"/>
                      <a:gd name="T9" fmla="*/ 76 h 120"/>
                      <a:gd name="T10" fmla="*/ 271 w 448"/>
                      <a:gd name="T11" fmla="*/ 92 h 120"/>
                      <a:gd name="T12" fmla="*/ 229 w 448"/>
                      <a:gd name="T13" fmla="*/ 106 h 120"/>
                      <a:gd name="T14" fmla="*/ 193 w 448"/>
                      <a:gd name="T15" fmla="*/ 114 h 120"/>
                      <a:gd name="T16" fmla="*/ 163 w 448"/>
                      <a:gd name="T17" fmla="*/ 116 h 120"/>
                      <a:gd name="T18" fmla="*/ 127 w 448"/>
                      <a:gd name="T19" fmla="*/ 118 h 120"/>
                      <a:gd name="T20" fmla="*/ 65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3" y="116"/>
                        </a:lnTo>
                        <a:lnTo>
                          <a:pt x="127" y="118"/>
                        </a:lnTo>
                        <a:lnTo>
                          <a:pt x="65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" name="Group 182"/>
                <p:cNvGrpSpPr>
                  <a:grpSpLocks/>
                </p:cNvGrpSpPr>
                <p:nvPr/>
              </p:nvGrpSpPr>
              <p:grpSpPr bwMode="auto">
                <a:xfrm>
                  <a:off x="581" y="3626"/>
                  <a:ext cx="429" cy="117"/>
                  <a:chOff x="581" y="3626"/>
                  <a:chExt cx="429" cy="117"/>
                </a:xfrm>
              </p:grpSpPr>
              <p:sp>
                <p:nvSpPr>
                  <p:cNvPr id="190" name="Freeform 183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84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85"/>
                <p:cNvGrpSpPr>
                  <a:grpSpLocks/>
                </p:cNvGrpSpPr>
                <p:nvPr/>
              </p:nvGrpSpPr>
              <p:grpSpPr bwMode="auto">
                <a:xfrm>
                  <a:off x="578" y="3598"/>
                  <a:ext cx="418" cy="111"/>
                  <a:chOff x="578" y="3598"/>
                  <a:chExt cx="418" cy="111"/>
                </a:xfrm>
              </p:grpSpPr>
              <p:sp>
                <p:nvSpPr>
                  <p:cNvPr id="188" name="Freeform 186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4 w 418"/>
                      <a:gd name="T59" fmla="*/ 86 h 111"/>
                      <a:gd name="T60" fmla="*/ 152 w 418"/>
                      <a:gd name="T61" fmla="*/ 89 h 111"/>
                      <a:gd name="T62" fmla="*/ 142 w 418"/>
                      <a:gd name="T63" fmla="*/ 89 h 111"/>
                      <a:gd name="T64" fmla="*/ 136 w 418"/>
                      <a:gd name="T65" fmla="*/ 91 h 111"/>
                      <a:gd name="T66" fmla="*/ 130 w 418"/>
                      <a:gd name="T67" fmla="*/ 93 h 111"/>
                      <a:gd name="T68" fmla="*/ 125 w 418"/>
                      <a:gd name="T69" fmla="*/ 95 h 111"/>
                      <a:gd name="T70" fmla="*/ 113 w 418"/>
                      <a:gd name="T71" fmla="*/ 97 h 111"/>
                      <a:gd name="T72" fmla="*/ 107 w 418"/>
                      <a:gd name="T73" fmla="*/ 101 h 111"/>
                      <a:gd name="T74" fmla="*/ 101 w 418"/>
                      <a:gd name="T75" fmla="*/ 101 h 111"/>
                      <a:gd name="T76" fmla="*/ 95 w 418"/>
                      <a:gd name="T77" fmla="*/ 103 h 111"/>
                      <a:gd name="T78" fmla="*/ 89 w 418"/>
                      <a:gd name="T79" fmla="*/ 103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4 w 418"/>
                      <a:gd name="T85" fmla="*/ 104 h 111"/>
                      <a:gd name="T86" fmla="*/ 56 w 418"/>
                      <a:gd name="T87" fmla="*/ 106 h 111"/>
                      <a:gd name="T88" fmla="*/ 42 w 418"/>
                      <a:gd name="T89" fmla="*/ 106 h 111"/>
                      <a:gd name="T90" fmla="*/ 38 w 418"/>
                      <a:gd name="T91" fmla="*/ 106 h 111"/>
                      <a:gd name="T92" fmla="*/ 32 w 418"/>
                      <a:gd name="T93" fmla="*/ 106 h 111"/>
                      <a:gd name="T94" fmla="*/ 26 w 418"/>
                      <a:gd name="T95" fmla="*/ 106 h 111"/>
                      <a:gd name="T96" fmla="*/ 17 w 418"/>
                      <a:gd name="T97" fmla="*/ 108 h 111"/>
                      <a:gd name="T98" fmla="*/ 11 w 418"/>
                      <a:gd name="T99" fmla="*/ 108 h 111"/>
                      <a:gd name="T100" fmla="*/ 5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4" y="86"/>
                        </a:lnTo>
                        <a:lnTo>
                          <a:pt x="152" y="89"/>
                        </a:lnTo>
                        <a:lnTo>
                          <a:pt x="142" y="89"/>
                        </a:lnTo>
                        <a:lnTo>
                          <a:pt x="136" y="91"/>
                        </a:lnTo>
                        <a:lnTo>
                          <a:pt x="130" y="93"/>
                        </a:lnTo>
                        <a:lnTo>
                          <a:pt x="125" y="95"/>
                        </a:lnTo>
                        <a:lnTo>
                          <a:pt x="113" y="97"/>
                        </a:lnTo>
                        <a:lnTo>
                          <a:pt x="107" y="101"/>
                        </a:lnTo>
                        <a:lnTo>
                          <a:pt x="101" y="101"/>
                        </a:lnTo>
                        <a:lnTo>
                          <a:pt x="95" y="103"/>
                        </a:lnTo>
                        <a:lnTo>
                          <a:pt x="89" y="103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06"/>
                        </a:lnTo>
                        <a:lnTo>
                          <a:pt x="42" y="106"/>
                        </a:lnTo>
                        <a:lnTo>
                          <a:pt x="38" y="106"/>
                        </a:lnTo>
                        <a:lnTo>
                          <a:pt x="32" y="106"/>
                        </a:lnTo>
                        <a:lnTo>
                          <a:pt x="26" y="106"/>
                        </a:lnTo>
                        <a:lnTo>
                          <a:pt x="17" y="108"/>
                        </a:lnTo>
                        <a:lnTo>
                          <a:pt x="11" y="108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7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79 w 418"/>
                      <a:gd name="T55" fmla="*/ 84 h 111"/>
                      <a:gd name="T56" fmla="*/ 173 w 418"/>
                      <a:gd name="T57" fmla="*/ 86 h 111"/>
                      <a:gd name="T58" fmla="*/ 165 w 418"/>
                      <a:gd name="T59" fmla="*/ 86 h 111"/>
                      <a:gd name="T60" fmla="*/ 151 w 418"/>
                      <a:gd name="T61" fmla="*/ 90 h 111"/>
                      <a:gd name="T62" fmla="*/ 143 w 418"/>
                      <a:gd name="T63" fmla="*/ 90 h 111"/>
                      <a:gd name="T64" fmla="*/ 137 w 418"/>
                      <a:gd name="T65" fmla="*/ 92 h 111"/>
                      <a:gd name="T66" fmla="*/ 131 w 418"/>
                      <a:gd name="T67" fmla="*/ 94 h 111"/>
                      <a:gd name="T68" fmla="*/ 125 w 418"/>
                      <a:gd name="T69" fmla="*/ 96 h 111"/>
                      <a:gd name="T70" fmla="*/ 113 w 418"/>
                      <a:gd name="T71" fmla="*/ 98 h 111"/>
                      <a:gd name="T72" fmla="*/ 107 w 418"/>
                      <a:gd name="T73" fmla="*/ 100 h 111"/>
                      <a:gd name="T74" fmla="*/ 101 w 418"/>
                      <a:gd name="T75" fmla="*/ 102 h 111"/>
                      <a:gd name="T76" fmla="*/ 95 w 418"/>
                      <a:gd name="T77" fmla="*/ 104 h 111"/>
                      <a:gd name="T78" fmla="*/ 89 w 418"/>
                      <a:gd name="T79" fmla="*/ 104 h 111"/>
                      <a:gd name="T80" fmla="*/ 77 w 418"/>
                      <a:gd name="T81" fmla="*/ 104 h 111"/>
                      <a:gd name="T82" fmla="*/ 71 w 418"/>
                      <a:gd name="T83" fmla="*/ 104 h 111"/>
                      <a:gd name="T84" fmla="*/ 65 w 418"/>
                      <a:gd name="T85" fmla="*/ 104 h 111"/>
                      <a:gd name="T86" fmla="*/ 55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8 h 111"/>
                      <a:gd name="T94" fmla="*/ 27 w 418"/>
                      <a:gd name="T95" fmla="*/ 108 h 111"/>
                      <a:gd name="T96" fmla="*/ 17 w 418"/>
                      <a:gd name="T97" fmla="*/ 110 h 111"/>
                      <a:gd name="T98" fmla="*/ 11 w 418"/>
                      <a:gd name="T99" fmla="*/ 110 h 111"/>
                      <a:gd name="T100" fmla="*/ 5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79" y="84"/>
                        </a:lnTo>
                        <a:lnTo>
                          <a:pt x="173" y="86"/>
                        </a:lnTo>
                        <a:lnTo>
                          <a:pt x="165" y="86"/>
                        </a:lnTo>
                        <a:lnTo>
                          <a:pt x="151" y="90"/>
                        </a:lnTo>
                        <a:lnTo>
                          <a:pt x="143" y="90"/>
                        </a:lnTo>
                        <a:lnTo>
                          <a:pt x="137" y="92"/>
                        </a:lnTo>
                        <a:lnTo>
                          <a:pt x="131" y="94"/>
                        </a:lnTo>
                        <a:lnTo>
                          <a:pt x="125" y="96"/>
                        </a:lnTo>
                        <a:lnTo>
                          <a:pt x="113" y="98"/>
                        </a:lnTo>
                        <a:lnTo>
                          <a:pt x="107" y="100"/>
                        </a:lnTo>
                        <a:lnTo>
                          <a:pt x="101" y="102"/>
                        </a:lnTo>
                        <a:lnTo>
                          <a:pt x="95" y="104"/>
                        </a:lnTo>
                        <a:lnTo>
                          <a:pt x="89" y="104"/>
                        </a:lnTo>
                        <a:lnTo>
                          <a:pt x="77" y="104"/>
                        </a:lnTo>
                        <a:lnTo>
                          <a:pt x="71" y="104"/>
                        </a:lnTo>
                        <a:lnTo>
                          <a:pt x="65" y="104"/>
                        </a:lnTo>
                        <a:lnTo>
                          <a:pt x="55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8"/>
                        </a:lnTo>
                        <a:lnTo>
                          <a:pt x="27" y="108"/>
                        </a:lnTo>
                        <a:lnTo>
                          <a:pt x="17" y="110"/>
                        </a:lnTo>
                        <a:lnTo>
                          <a:pt x="11" y="110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4" name="Oval 188"/>
            <p:cNvSpPr>
              <a:spLocks noChangeArrowheads="1"/>
            </p:cNvSpPr>
            <p:nvPr/>
          </p:nvSpPr>
          <p:spPr bwMode="auto">
            <a:xfrm>
              <a:off x="2262188" y="5781675"/>
              <a:ext cx="576262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" name="Group 189"/>
            <p:cNvGrpSpPr>
              <a:grpSpLocks/>
            </p:cNvGrpSpPr>
            <p:nvPr/>
          </p:nvGrpSpPr>
          <p:grpSpPr bwMode="auto">
            <a:xfrm>
              <a:off x="2055813" y="5603875"/>
              <a:ext cx="746125" cy="1219200"/>
              <a:chOff x="1295" y="3530"/>
              <a:chExt cx="470" cy="768"/>
            </a:xfrm>
          </p:grpSpPr>
          <p:grpSp>
            <p:nvGrpSpPr>
              <p:cNvPr id="196" name="Group 190"/>
              <p:cNvGrpSpPr>
                <a:grpSpLocks/>
              </p:cNvGrpSpPr>
              <p:nvPr/>
            </p:nvGrpSpPr>
            <p:grpSpPr bwMode="auto">
              <a:xfrm>
                <a:off x="1297" y="3530"/>
                <a:ext cx="468" cy="768"/>
                <a:chOff x="1297" y="3530"/>
                <a:chExt cx="468" cy="768"/>
              </a:xfrm>
            </p:grpSpPr>
            <p:sp>
              <p:nvSpPr>
                <p:cNvPr id="206" name="Freeform 191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3 w 468"/>
                    <a:gd name="T11" fmla="*/ 274 h 768"/>
                    <a:gd name="T12" fmla="*/ 313 w 468"/>
                    <a:gd name="T13" fmla="*/ 312 h 768"/>
                    <a:gd name="T14" fmla="*/ 313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3 w 468"/>
                    <a:gd name="T21" fmla="*/ 454 h 768"/>
                    <a:gd name="T22" fmla="*/ 383 w 468"/>
                    <a:gd name="T23" fmla="*/ 492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21 w 468"/>
                    <a:gd name="T29" fmla="*/ 611 h 768"/>
                    <a:gd name="T30" fmla="*/ 432 w 468"/>
                    <a:gd name="T31" fmla="*/ 658 h 768"/>
                    <a:gd name="T32" fmla="*/ 432 w 468"/>
                    <a:gd name="T33" fmla="*/ 696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7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1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3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6 h 768"/>
                    <a:gd name="T64" fmla="*/ 0 w 468"/>
                    <a:gd name="T65" fmla="*/ 658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2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2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3 h 768"/>
                    <a:gd name="T96" fmla="*/ 51 w 468"/>
                    <a:gd name="T97" fmla="*/ 77 h 768"/>
                    <a:gd name="T98" fmla="*/ 85 w 468"/>
                    <a:gd name="T99" fmla="*/ 48 h 768"/>
                    <a:gd name="T100" fmla="*/ 120 w 468"/>
                    <a:gd name="T101" fmla="*/ 24 h 768"/>
                    <a:gd name="T102" fmla="*/ 155 w 468"/>
                    <a:gd name="T103" fmla="*/ 12 h 768"/>
                    <a:gd name="T104" fmla="*/ 193 w 468"/>
                    <a:gd name="T105" fmla="*/ 8 h 768"/>
                    <a:gd name="T106" fmla="*/ 228 w 468"/>
                    <a:gd name="T107" fmla="*/ 0 h 768"/>
                    <a:gd name="T108" fmla="*/ 263 w 468"/>
                    <a:gd name="T109" fmla="*/ 0 h 768"/>
                    <a:gd name="T110" fmla="*/ 301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1 h 768"/>
                    <a:gd name="T120" fmla="*/ 430 w 468"/>
                    <a:gd name="T121" fmla="*/ 85 h 768"/>
                    <a:gd name="T122" fmla="*/ 455 w 468"/>
                    <a:gd name="T123" fmla="*/ 133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4"/>
                      </a:lnTo>
                      <a:lnTo>
                        <a:pt x="313" y="312"/>
                      </a:lnTo>
                      <a:lnTo>
                        <a:pt x="313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3" y="454"/>
                      </a:lnTo>
                      <a:lnTo>
                        <a:pt x="383" y="492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21" y="611"/>
                      </a:lnTo>
                      <a:lnTo>
                        <a:pt x="432" y="658"/>
                      </a:lnTo>
                      <a:lnTo>
                        <a:pt x="432" y="696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2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2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0" y="85"/>
                      </a:lnTo>
                      <a:lnTo>
                        <a:pt x="455" y="133"/>
                      </a:lnTo>
                      <a:lnTo>
                        <a:pt x="467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92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6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6 w 468"/>
                    <a:gd name="T25" fmla="*/ 527 h 768"/>
                    <a:gd name="T26" fmla="*/ 396 w 468"/>
                    <a:gd name="T27" fmla="*/ 563 h 768"/>
                    <a:gd name="T28" fmla="*/ 420 w 468"/>
                    <a:gd name="T29" fmla="*/ 611 h 768"/>
                    <a:gd name="T30" fmla="*/ 432 w 468"/>
                    <a:gd name="T31" fmla="*/ 659 h 768"/>
                    <a:gd name="T32" fmla="*/ 432 w 468"/>
                    <a:gd name="T33" fmla="*/ 695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6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4 w 468"/>
                    <a:gd name="T119" fmla="*/ 52 h 768"/>
                    <a:gd name="T120" fmla="*/ 430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3"/>
              <p:cNvGrpSpPr>
                <a:grpSpLocks/>
              </p:cNvGrpSpPr>
              <p:nvPr/>
            </p:nvGrpSpPr>
            <p:grpSpPr bwMode="auto">
              <a:xfrm>
                <a:off x="1295" y="3660"/>
                <a:ext cx="448" cy="120"/>
                <a:chOff x="1295" y="3660"/>
                <a:chExt cx="448" cy="120"/>
              </a:xfrm>
            </p:grpSpPr>
            <p:sp>
              <p:nvSpPr>
                <p:cNvPr id="204" name="Freeform 194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3 w 448"/>
                    <a:gd name="T3" fmla="*/ 28 h 120"/>
                    <a:gd name="T4" fmla="*/ 385 w 448"/>
                    <a:gd name="T5" fmla="*/ 51 h 120"/>
                    <a:gd name="T6" fmla="*/ 350 w 448"/>
                    <a:gd name="T7" fmla="*/ 64 h 120"/>
                    <a:gd name="T8" fmla="*/ 312 w 448"/>
                    <a:gd name="T9" fmla="*/ 75 h 120"/>
                    <a:gd name="T10" fmla="*/ 271 w 448"/>
                    <a:gd name="T11" fmla="*/ 92 h 120"/>
                    <a:gd name="T12" fmla="*/ 230 w 448"/>
                    <a:gd name="T13" fmla="*/ 105 h 120"/>
                    <a:gd name="T14" fmla="*/ 195 w 448"/>
                    <a:gd name="T15" fmla="*/ 112 h 120"/>
                    <a:gd name="T16" fmla="*/ 163 w 448"/>
                    <a:gd name="T17" fmla="*/ 113 h 120"/>
                    <a:gd name="T18" fmla="*/ 128 w 448"/>
                    <a:gd name="T19" fmla="*/ 115 h 120"/>
                    <a:gd name="T20" fmla="*/ 67 w 448"/>
                    <a:gd name="T21" fmla="*/ 119 h 120"/>
                    <a:gd name="T22" fmla="*/ 0 w 448"/>
                    <a:gd name="T23" fmla="*/ 115 h 120"/>
                    <a:gd name="T24" fmla="*/ 447 w 448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2"/>
                      </a:lnTo>
                      <a:lnTo>
                        <a:pt x="163" y="113"/>
                      </a:lnTo>
                      <a:lnTo>
                        <a:pt x="128" y="115"/>
                      </a:lnTo>
                      <a:lnTo>
                        <a:pt x="67" y="119"/>
                      </a:lnTo>
                      <a:lnTo>
                        <a:pt x="0" y="115"/>
                      </a:lnTo>
                      <a:lnTo>
                        <a:pt x="4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95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2 w 448"/>
                    <a:gd name="T3" fmla="*/ 30 h 120"/>
                    <a:gd name="T4" fmla="*/ 386 w 448"/>
                    <a:gd name="T5" fmla="*/ 52 h 120"/>
                    <a:gd name="T6" fmla="*/ 350 w 448"/>
                    <a:gd name="T7" fmla="*/ 64 h 120"/>
                    <a:gd name="T8" fmla="*/ 314 w 448"/>
                    <a:gd name="T9" fmla="*/ 76 h 120"/>
                    <a:gd name="T10" fmla="*/ 272 w 448"/>
                    <a:gd name="T11" fmla="*/ 92 h 120"/>
                    <a:gd name="T12" fmla="*/ 230 w 448"/>
                    <a:gd name="T13" fmla="*/ 106 h 120"/>
                    <a:gd name="T14" fmla="*/ 194 w 448"/>
                    <a:gd name="T15" fmla="*/ 114 h 120"/>
                    <a:gd name="T16" fmla="*/ 164 w 448"/>
                    <a:gd name="T17" fmla="*/ 116 h 120"/>
                    <a:gd name="T18" fmla="*/ 128 w 448"/>
                    <a:gd name="T19" fmla="*/ 118 h 120"/>
                    <a:gd name="T20" fmla="*/ 66 w 448"/>
                    <a:gd name="T21" fmla="*/ 119 h 120"/>
                    <a:gd name="T22" fmla="*/ 0 w 448"/>
                    <a:gd name="T23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19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6"/>
              <p:cNvGrpSpPr>
                <a:grpSpLocks/>
              </p:cNvGrpSpPr>
              <p:nvPr/>
            </p:nvGrpSpPr>
            <p:grpSpPr bwMode="auto">
              <a:xfrm>
                <a:off x="1301" y="3626"/>
                <a:ext cx="429" cy="117"/>
                <a:chOff x="1301" y="3626"/>
                <a:chExt cx="429" cy="117"/>
              </a:xfrm>
            </p:grpSpPr>
            <p:sp>
              <p:nvSpPr>
                <p:cNvPr id="202" name="Freeform 197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8" cy="117"/>
                </a:xfrm>
                <a:custGeom>
                  <a:avLst/>
                  <a:gdLst>
                    <a:gd name="T0" fmla="*/ 427 w 428"/>
                    <a:gd name="T1" fmla="*/ 0 h 117"/>
                    <a:gd name="T2" fmla="*/ 406 w 428"/>
                    <a:gd name="T3" fmla="*/ 13 h 117"/>
                    <a:gd name="T4" fmla="*/ 404 w 428"/>
                    <a:gd name="T5" fmla="*/ 19 h 117"/>
                    <a:gd name="T6" fmla="*/ 399 w 428"/>
                    <a:gd name="T7" fmla="*/ 21 h 117"/>
                    <a:gd name="T8" fmla="*/ 393 w 428"/>
                    <a:gd name="T9" fmla="*/ 28 h 117"/>
                    <a:gd name="T10" fmla="*/ 387 w 428"/>
                    <a:gd name="T11" fmla="*/ 30 h 117"/>
                    <a:gd name="T12" fmla="*/ 381 w 428"/>
                    <a:gd name="T13" fmla="*/ 34 h 117"/>
                    <a:gd name="T14" fmla="*/ 371 w 428"/>
                    <a:gd name="T15" fmla="*/ 36 h 117"/>
                    <a:gd name="T16" fmla="*/ 359 w 428"/>
                    <a:gd name="T17" fmla="*/ 39 h 117"/>
                    <a:gd name="T18" fmla="*/ 347 w 428"/>
                    <a:gd name="T19" fmla="*/ 43 h 117"/>
                    <a:gd name="T20" fmla="*/ 338 w 428"/>
                    <a:gd name="T21" fmla="*/ 45 h 117"/>
                    <a:gd name="T22" fmla="*/ 332 w 428"/>
                    <a:gd name="T23" fmla="*/ 49 h 117"/>
                    <a:gd name="T24" fmla="*/ 326 w 428"/>
                    <a:gd name="T25" fmla="*/ 51 h 117"/>
                    <a:gd name="T26" fmla="*/ 320 w 428"/>
                    <a:gd name="T27" fmla="*/ 56 h 117"/>
                    <a:gd name="T28" fmla="*/ 314 w 428"/>
                    <a:gd name="T29" fmla="*/ 58 h 117"/>
                    <a:gd name="T30" fmla="*/ 308 w 428"/>
                    <a:gd name="T31" fmla="*/ 64 h 117"/>
                    <a:gd name="T32" fmla="*/ 302 w 428"/>
                    <a:gd name="T33" fmla="*/ 65 h 117"/>
                    <a:gd name="T34" fmla="*/ 293 w 428"/>
                    <a:gd name="T35" fmla="*/ 67 h 117"/>
                    <a:gd name="T36" fmla="*/ 281 w 428"/>
                    <a:gd name="T37" fmla="*/ 71 h 117"/>
                    <a:gd name="T38" fmla="*/ 269 w 428"/>
                    <a:gd name="T39" fmla="*/ 75 h 117"/>
                    <a:gd name="T40" fmla="*/ 263 w 428"/>
                    <a:gd name="T41" fmla="*/ 77 h 117"/>
                    <a:gd name="T42" fmla="*/ 257 w 428"/>
                    <a:gd name="T43" fmla="*/ 80 h 117"/>
                    <a:gd name="T44" fmla="*/ 251 w 428"/>
                    <a:gd name="T45" fmla="*/ 82 h 117"/>
                    <a:gd name="T46" fmla="*/ 245 w 428"/>
                    <a:gd name="T47" fmla="*/ 88 h 117"/>
                    <a:gd name="T48" fmla="*/ 236 w 428"/>
                    <a:gd name="T49" fmla="*/ 88 h 117"/>
                    <a:gd name="T50" fmla="*/ 230 w 428"/>
                    <a:gd name="T51" fmla="*/ 92 h 117"/>
                    <a:gd name="T52" fmla="*/ 224 w 428"/>
                    <a:gd name="T53" fmla="*/ 95 h 117"/>
                    <a:gd name="T54" fmla="*/ 218 w 428"/>
                    <a:gd name="T55" fmla="*/ 97 h 117"/>
                    <a:gd name="T56" fmla="*/ 212 w 428"/>
                    <a:gd name="T57" fmla="*/ 99 h 117"/>
                    <a:gd name="T58" fmla="*/ 206 w 428"/>
                    <a:gd name="T59" fmla="*/ 101 h 117"/>
                    <a:gd name="T60" fmla="*/ 192 w 428"/>
                    <a:gd name="T61" fmla="*/ 105 h 117"/>
                    <a:gd name="T62" fmla="*/ 183 w 428"/>
                    <a:gd name="T63" fmla="*/ 107 h 117"/>
                    <a:gd name="T64" fmla="*/ 173 w 428"/>
                    <a:gd name="T65" fmla="*/ 107 h 117"/>
                    <a:gd name="T66" fmla="*/ 167 w 428"/>
                    <a:gd name="T67" fmla="*/ 109 h 117"/>
                    <a:gd name="T68" fmla="*/ 157 w 428"/>
                    <a:gd name="T69" fmla="*/ 110 h 117"/>
                    <a:gd name="T70" fmla="*/ 145 w 428"/>
                    <a:gd name="T71" fmla="*/ 112 h 117"/>
                    <a:gd name="T72" fmla="*/ 137 w 428"/>
                    <a:gd name="T73" fmla="*/ 112 h 117"/>
                    <a:gd name="T74" fmla="*/ 126 w 428"/>
                    <a:gd name="T75" fmla="*/ 112 h 117"/>
                    <a:gd name="T76" fmla="*/ 120 w 428"/>
                    <a:gd name="T77" fmla="*/ 114 h 117"/>
                    <a:gd name="T78" fmla="*/ 112 w 428"/>
                    <a:gd name="T79" fmla="*/ 116 h 117"/>
                    <a:gd name="T80" fmla="*/ 106 w 428"/>
                    <a:gd name="T81" fmla="*/ 116 h 117"/>
                    <a:gd name="T82" fmla="*/ 102 w 428"/>
                    <a:gd name="T83" fmla="*/ 116 h 117"/>
                    <a:gd name="T84" fmla="*/ 96 w 428"/>
                    <a:gd name="T85" fmla="*/ 116 h 117"/>
                    <a:gd name="T86" fmla="*/ 90 w 428"/>
                    <a:gd name="T87" fmla="*/ 116 h 117"/>
                    <a:gd name="T88" fmla="*/ 84 w 428"/>
                    <a:gd name="T89" fmla="*/ 116 h 117"/>
                    <a:gd name="T90" fmla="*/ 79 w 428"/>
                    <a:gd name="T91" fmla="*/ 116 h 117"/>
                    <a:gd name="T92" fmla="*/ 73 w 428"/>
                    <a:gd name="T93" fmla="*/ 116 h 117"/>
                    <a:gd name="T94" fmla="*/ 59 w 428"/>
                    <a:gd name="T95" fmla="*/ 116 h 117"/>
                    <a:gd name="T96" fmla="*/ 51 w 428"/>
                    <a:gd name="T97" fmla="*/ 116 h 117"/>
                    <a:gd name="T98" fmla="*/ 43 w 428"/>
                    <a:gd name="T99" fmla="*/ 116 h 117"/>
                    <a:gd name="T100" fmla="*/ 39 w 428"/>
                    <a:gd name="T101" fmla="*/ 116 h 117"/>
                    <a:gd name="T102" fmla="*/ 33 w 428"/>
                    <a:gd name="T103" fmla="*/ 116 h 117"/>
                    <a:gd name="T104" fmla="*/ 20 w 428"/>
                    <a:gd name="T105" fmla="*/ 114 h 117"/>
                    <a:gd name="T106" fmla="*/ 12 w 428"/>
                    <a:gd name="T107" fmla="*/ 114 h 117"/>
                    <a:gd name="T108" fmla="*/ 6 w 428"/>
                    <a:gd name="T109" fmla="*/ 114 h 117"/>
                    <a:gd name="T110" fmla="*/ 0 w 428"/>
                    <a:gd name="T111" fmla="*/ 114 h 117"/>
                    <a:gd name="T112" fmla="*/ 427 w 428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8" h="117">
                      <a:moveTo>
                        <a:pt x="427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98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199"/>
              <p:cNvGrpSpPr>
                <a:grpSpLocks/>
              </p:cNvGrpSpPr>
              <p:nvPr/>
            </p:nvGrpSpPr>
            <p:grpSpPr bwMode="auto">
              <a:xfrm>
                <a:off x="1297" y="3598"/>
                <a:ext cx="419" cy="111"/>
                <a:chOff x="1297" y="3598"/>
                <a:chExt cx="419" cy="111"/>
              </a:xfrm>
            </p:grpSpPr>
            <p:sp>
              <p:nvSpPr>
                <p:cNvPr id="200" name="Freeform 200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01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" name="Group 202"/>
            <p:cNvGrpSpPr>
              <a:grpSpLocks/>
            </p:cNvGrpSpPr>
            <p:nvPr/>
          </p:nvGrpSpPr>
          <p:grpSpPr bwMode="auto">
            <a:xfrm>
              <a:off x="57150" y="5140325"/>
              <a:ext cx="765175" cy="1219200"/>
              <a:chOff x="36" y="3238"/>
              <a:chExt cx="482" cy="768"/>
            </a:xfrm>
          </p:grpSpPr>
          <p:sp>
            <p:nvSpPr>
              <p:cNvPr id="209" name="Oval 203"/>
              <p:cNvSpPr>
                <a:spLocks noChangeArrowheads="1"/>
              </p:cNvSpPr>
              <p:nvPr/>
            </p:nvSpPr>
            <p:spPr bwMode="auto">
              <a:xfrm>
                <a:off x="154" y="336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" name="Group 204"/>
              <p:cNvGrpSpPr>
                <a:grpSpLocks/>
              </p:cNvGrpSpPr>
              <p:nvPr/>
            </p:nvGrpSpPr>
            <p:grpSpPr bwMode="auto">
              <a:xfrm>
                <a:off x="36" y="3238"/>
                <a:ext cx="471" cy="768"/>
                <a:chOff x="36" y="3238"/>
                <a:chExt cx="471" cy="768"/>
              </a:xfrm>
            </p:grpSpPr>
            <p:sp>
              <p:nvSpPr>
                <p:cNvPr id="211" name="Freeform 205"/>
                <p:cNvSpPr>
                  <a:spLocks/>
                </p:cNvSpPr>
                <p:nvPr/>
              </p:nvSpPr>
              <p:spPr bwMode="auto">
                <a:xfrm>
                  <a:off x="38" y="3238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206"/>
                <p:cNvSpPr>
                  <a:spLocks/>
                </p:cNvSpPr>
                <p:nvPr/>
              </p:nvSpPr>
              <p:spPr bwMode="auto">
                <a:xfrm>
                  <a:off x="36" y="3368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207"/>
                <p:cNvSpPr>
                  <a:spLocks/>
                </p:cNvSpPr>
                <p:nvPr/>
              </p:nvSpPr>
              <p:spPr bwMode="auto">
                <a:xfrm>
                  <a:off x="42" y="3334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208"/>
                <p:cNvSpPr>
                  <a:spLocks/>
                </p:cNvSpPr>
                <p:nvPr/>
              </p:nvSpPr>
              <p:spPr bwMode="auto">
                <a:xfrm>
                  <a:off x="38" y="3306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" name="Group 209"/>
            <p:cNvGrpSpPr>
              <a:grpSpLocks/>
            </p:cNvGrpSpPr>
            <p:nvPr/>
          </p:nvGrpSpPr>
          <p:grpSpPr bwMode="auto">
            <a:xfrm>
              <a:off x="288925" y="5603875"/>
              <a:ext cx="839788" cy="1219200"/>
              <a:chOff x="182" y="3530"/>
              <a:chExt cx="529" cy="768"/>
            </a:xfrm>
          </p:grpSpPr>
          <p:sp>
            <p:nvSpPr>
              <p:cNvPr id="216" name="Oval 210"/>
              <p:cNvSpPr>
                <a:spLocks noChangeArrowheads="1"/>
              </p:cNvSpPr>
              <p:nvPr/>
            </p:nvSpPr>
            <p:spPr bwMode="auto">
              <a:xfrm>
                <a:off x="264" y="369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" name="Group 211"/>
              <p:cNvGrpSpPr>
                <a:grpSpLocks/>
              </p:cNvGrpSpPr>
              <p:nvPr/>
            </p:nvGrpSpPr>
            <p:grpSpPr bwMode="auto">
              <a:xfrm>
                <a:off x="182" y="3530"/>
                <a:ext cx="470" cy="768"/>
                <a:chOff x="182" y="3530"/>
                <a:chExt cx="470" cy="768"/>
              </a:xfrm>
            </p:grpSpPr>
            <p:sp>
              <p:nvSpPr>
                <p:cNvPr id="218" name="Freeform 212" descr="50%"/>
                <p:cNvSpPr>
                  <a:spLocks/>
                </p:cNvSpPr>
                <p:nvPr/>
              </p:nvSpPr>
              <p:spPr bwMode="auto">
                <a:xfrm>
                  <a:off x="184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9" name="Group 213"/>
                <p:cNvGrpSpPr>
                  <a:grpSpLocks/>
                </p:cNvGrpSpPr>
                <p:nvPr/>
              </p:nvGrpSpPr>
              <p:grpSpPr bwMode="auto">
                <a:xfrm>
                  <a:off x="182" y="3660"/>
                  <a:ext cx="448" cy="120"/>
                  <a:chOff x="182" y="3660"/>
                  <a:chExt cx="448" cy="120"/>
                </a:xfrm>
              </p:grpSpPr>
              <p:sp>
                <p:nvSpPr>
                  <p:cNvPr id="226" name="Freeform 214" descr="50%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5 w 448"/>
                      <a:gd name="T5" fmla="*/ 51 h 120"/>
                      <a:gd name="T6" fmla="*/ 350 w 448"/>
                      <a:gd name="T7" fmla="*/ 64 h 120"/>
                      <a:gd name="T8" fmla="*/ 312 w 448"/>
                      <a:gd name="T9" fmla="*/ 75 h 120"/>
                      <a:gd name="T10" fmla="*/ 271 w 448"/>
                      <a:gd name="T11" fmla="*/ 92 h 120"/>
                      <a:gd name="T12" fmla="*/ 230 w 448"/>
                      <a:gd name="T13" fmla="*/ 105 h 120"/>
                      <a:gd name="T14" fmla="*/ 195 w 448"/>
                      <a:gd name="T15" fmla="*/ 112 h 120"/>
                      <a:gd name="T16" fmla="*/ 163 w 448"/>
                      <a:gd name="T17" fmla="*/ 113 h 120"/>
                      <a:gd name="T18" fmla="*/ 128 w 448"/>
                      <a:gd name="T19" fmla="*/ 115 h 120"/>
                      <a:gd name="T20" fmla="*/ 67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15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6 w 448"/>
                      <a:gd name="T5" fmla="*/ 52 h 120"/>
                      <a:gd name="T6" fmla="*/ 350 w 448"/>
                      <a:gd name="T7" fmla="*/ 64 h 120"/>
                      <a:gd name="T8" fmla="*/ 314 w 448"/>
                      <a:gd name="T9" fmla="*/ 76 h 120"/>
                      <a:gd name="T10" fmla="*/ 272 w 448"/>
                      <a:gd name="T11" fmla="*/ 92 h 120"/>
                      <a:gd name="T12" fmla="*/ 230 w 448"/>
                      <a:gd name="T13" fmla="*/ 106 h 120"/>
                      <a:gd name="T14" fmla="*/ 194 w 448"/>
                      <a:gd name="T15" fmla="*/ 114 h 120"/>
                      <a:gd name="T16" fmla="*/ 164 w 448"/>
                      <a:gd name="T17" fmla="*/ 116 h 120"/>
                      <a:gd name="T18" fmla="*/ 128 w 448"/>
                      <a:gd name="T19" fmla="*/ 118 h 120"/>
                      <a:gd name="T20" fmla="*/ 66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6"/>
                <p:cNvGrpSpPr>
                  <a:grpSpLocks/>
                </p:cNvGrpSpPr>
                <p:nvPr/>
              </p:nvGrpSpPr>
              <p:grpSpPr bwMode="auto">
                <a:xfrm>
                  <a:off x="188" y="3626"/>
                  <a:ext cx="428" cy="117"/>
                  <a:chOff x="188" y="3626"/>
                  <a:chExt cx="428" cy="117"/>
                </a:xfrm>
              </p:grpSpPr>
              <p:sp>
                <p:nvSpPr>
                  <p:cNvPr id="224" name="Freeform 217" descr="50%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18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19"/>
                <p:cNvGrpSpPr>
                  <a:grpSpLocks/>
                </p:cNvGrpSpPr>
                <p:nvPr/>
              </p:nvGrpSpPr>
              <p:grpSpPr bwMode="auto">
                <a:xfrm>
                  <a:off x="184" y="3598"/>
                  <a:ext cx="418" cy="111"/>
                  <a:chOff x="184" y="3598"/>
                  <a:chExt cx="418" cy="111"/>
                </a:xfrm>
              </p:grpSpPr>
              <p:sp>
                <p:nvSpPr>
                  <p:cNvPr id="222" name="Freeform 220" descr="50%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1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8" name="Group 222"/>
            <p:cNvGrpSpPr>
              <a:grpSpLocks/>
            </p:cNvGrpSpPr>
            <p:nvPr/>
          </p:nvGrpSpPr>
          <p:grpSpPr bwMode="auto">
            <a:xfrm>
              <a:off x="7343775" y="4854575"/>
              <a:ext cx="773113" cy="1219200"/>
              <a:chOff x="4626" y="3058"/>
              <a:chExt cx="487" cy="768"/>
            </a:xfrm>
          </p:grpSpPr>
          <p:sp>
            <p:nvSpPr>
              <p:cNvPr id="229" name="Oval 223"/>
              <p:cNvSpPr>
                <a:spLocks noChangeArrowheads="1"/>
              </p:cNvSpPr>
              <p:nvPr/>
            </p:nvSpPr>
            <p:spPr bwMode="auto">
              <a:xfrm>
                <a:off x="4626" y="3146"/>
                <a:ext cx="364" cy="472"/>
              </a:xfrm>
              <a:prstGeom prst="ellipse">
                <a:avLst/>
              </a:prstGeom>
              <a:solidFill>
                <a:srgbClr val="FFA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" name="Group 224"/>
              <p:cNvGrpSpPr>
                <a:grpSpLocks/>
              </p:cNvGrpSpPr>
              <p:nvPr/>
            </p:nvGrpSpPr>
            <p:grpSpPr bwMode="auto">
              <a:xfrm>
                <a:off x="4642" y="3058"/>
                <a:ext cx="471" cy="768"/>
                <a:chOff x="4642" y="3058"/>
                <a:chExt cx="471" cy="768"/>
              </a:xfrm>
            </p:grpSpPr>
            <p:sp>
              <p:nvSpPr>
                <p:cNvPr id="231" name="Freeform 225"/>
                <p:cNvSpPr>
                  <a:spLocks/>
                </p:cNvSpPr>
                <p:nvPr/>
              </p:nvSpPr>
              <p:spPr bwMode="auto">
                <a:xfrm>
                  <a:off x="4642" y="3058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60 h 768"/>
                    <a:gd name="T32" fmla="*/ 36 w 469"/>
                    <a:gd name="T33" fmla="*/ 696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6 h 768"/>
                    <a:gd name="T64" fmla="*/ 468 w 469"/>
                    <a:gd name="T65" fmla="*/ 660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6"/>
                      </a:lnTo>
                      <a:lnTo>
                        <a:pt x="468" y="660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A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2" name="Group 226"/>
                <p:cNvGrpSpPr>
                  <a:grpSpLocks/>
                </p:cNvGrpSpPr>
                <p:nvPr/>
              </p:nvGrpSpPr>
              <p:grpSpPr bwMode="auto">
                <a:xfrm>
                  <a:off x="4664" y="3188"/>
                  <a:ext cx="449" cy="121"/>
                  <a:chOff x="4664" y="3188"/>
                  <a:chExt cx="449" cy="121"/>
                </a:xfrm>
              </p:grpSpPr>
              <p:sp>
                <p:nvSpPr>
                  <p:cNvPr id="239" name="Freeform 227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5 w 449"/>
                      <a:gd name="T3" fmla="*/ 28 h 121"/>
                      <a:gd name="T4" fmla="*/ 63 w 449"/>
                      <a:gd name="T5" fmla="*/ 51 h 121"/>
                      <a:gd name="T6" fmla="*/ 98 w 449"/>
                      <a:gd name="T7" fmla="*/ 64 h 121"/>
                      <a:gd name="T8" fmla="*/ 136 w 449"/>
                      <a:gd name="T9" fmla="*/ 75 h 121"/>
                      <a:gd name="T10" fmla="*/ 177 w 449"/>
                      <a:gd name="T11" fmla="*/ 92 h 121"/>
                      <a:gd name="T12" fmla="*/ 218 w 449"/>
                      <a:gd name="T13" fmla="*/ 105 h 121"/>
                      <a:gd name="T14" fmla="*/ 253 w 449"/>
                      <a:gd name="T15" fmla="*/ 113 h 121"/>
                      <a:gd name="T16" fmla="*/ 285 w 449"/>
                      <a:gd name="T17" fmla="*/ 114 h 121"/>
                      <a:gd name="T18" fmla="*/ 320 w 449"/>
                      <a:gd name="T19" fmla="*/ 116 h 121"/>
                      <a:gd name="T20" fmla="*/ 381 w 449"/>
                      <a:gd name="T21" fmla="*/ 120 h 121"/>
                      <a:gd name="T22" fmla="*/ 448 w 449"/>
                      <a:gd name="T23" fmla="*/ 116 h 121"/>
                      <a:gd name="T24" fmla="*/ 0 w 449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3"/>
                        </a:lnTo>
                        <a:lnTo>
                          <a:pt x="285" y="114"/>
                        </a:lnTo>
                        <a:lnTo>
                          <a:pt x="320" y="116"/>
                        </a:lnTo>
                        <a:lnTo>
                          <a:pt x="381" y="120"/>
                        </a:lnTo>
                        <a:lnTo>
                          <a:pt x="448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28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6 w 449"/>
                      <a:gd name="T3" fmla="*/ 30 h 121"/>
                      <a:gd name="T4" fmla="*/ 62 w 449"/>
                      <a:gd name="T5" fmla="*/ 52 h 121"/>
                      <a:gd name="T6" fmla="*/ 98 w 449"/>
                      <a:gd name="T7" fmla="*/ 64 h 121"/>
                      <a:gd name="T8" fmla="*/ 134 w 449"/>
                      <a:gd name="T9" fmla="*/ 76 h 121"/>
                      <a:gd name="T10" fmla="*/ 176 w 449"/>
                      <a:gd name="T11" fmla="*/ 92 h 121"/>
                      <a:gd name="T12" fmla="*/ 218 w 449"/>
                      <a:gd name="T13" fmla="*/ 106 h 121"/>
                      <a:gd name="T14" fmla="*/ 254 w 449"/>
                      <a:gd name="T15" fmla="*/ 114 h 121"/>
                      <a:gd name="T16" fmla="*/ 284 w 449"/>
                      <a:gd name="T17" fmla="*/ 116 h 121"/>
                      <a:gd name="T18" fmla="*/ 320 w 449"/>
                      <a:gd name="T19" fmla="*/ 118 h 121"/>
                      <a:gd name="T20" fmla="*/ 382 w 449"/>
                      <a:gd name="T21" fmla="*/ 120 h 121"/>
                      <a:gd name="T22" fmla="*/ 448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20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3" name="Group 229"/>
                <p:cNvGrpSpPr>
                  <a:grpSpLocks/>
                </p:cNvGrpSpPr>
                <p:nvPr/>
              </p:nvGrpSpPr>
              <p:grpSpPr bwMode="auto">
                <a:xfrm>
                  <a:off x="4678" y="3154"/>
                  <a:ext cx="429" cy="117"/>
                  <a:chOff x="4678" y="3154"/>
                  <a:chExt cx="429" cy="117"/>
                </a:xfrm>
              </p:grpSpPr>
              <p:sp>
                <p:nvSpPr>
                  <p:cNvPr id="237" name="Freeform 230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1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" name="Group 232"/>
                <p:cNvGrpSpPr>
                  <a:grpSpLocks/>
                </p:cNvGrpSpPr>
                <p:nvPr/>
              </p:nvGrpSpPr>
              <p:grpSpPr bwMode="auto">
                <a:xfrm>
                  <a:off x="4692" y="3126"/>
                  <a:ext cx="419" cy="111"/>
                  <a:chOff x="4692" y="3126"/>
                  <a:chExt cx="419" cy="111"/>
                </a:xfrm>
              </p:grpSpPr>
              <p:sp>
                <p:nvSpPr>
                  <p:cNvPr id="235" name="Freeform 233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4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1" name="Group 235"/>
            <p:cNvGrpSpPr>
              <a:grpSpLocks/>
            </p:cNvGrpSpPr>
            <p:nvPr/>
          </p:nvGrpSpPr>
          <p:grpSpPr bwMode="auto">
            <a:xfrm>
              <a:off x="6677025" y="5006975"/>
              <a:ext cx="849313" cy="1219200"/>
              <a:chOff x="4206" y="3154"/>
              <a:chExt cx="535" cy="768"/>
            </a:xfrm>
          </p:grpSpPr>
          <p:sp>
            <p:nvSpPr>
              <p:cNvPr id="242" name="Oval 236"/>
              <p:cNvSpPr>
                <a:spLocks noChangeArrowheads="1"/>
              </p:cNvSpPr>
              <p:nvPr/>
            </p:nvSpPr>
            <p:spPr bwMode="auto">
              <a:xfrm>
                <a:off x="4206" y="3326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3" name="Group 237"/>
              <p:cNvGrpSpPr>
                <a:grpSpLocks/>
              </p:cNvGrpSpPr>
              <p:nvPr/>
            </p:nvGrpSpPr>
            <p:grpSpPr bwMode="auto">
              <a:xfrm>
                <a:off x="4270" y="3154"/>
                <a:ext cx="471" cy="768"/>
                <a:chOff x="4270" y="3154"/>
                <a:chExt cx="471" cy="768"/>
              </a:xfrm>
            </p:grpSpPr>
            <p:sp>
              <p:nvSpPr>
                <p:cNvPr id="244" name="Freeform 238"/>
                <p:cNvSpPr>
                  <a:spLocks/>
                </p:cNvSpPr>
                <p:nvPr/>
              </p:nvSpPr>
              <p:spPr bwMode="auto">
                <a:xfrm>
                  <a:off x="4270" y="3154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39"/>
                <p:cNvSpPr>
                  <a:spLocks/>
                </p:cNvSpPr>
                <p:nvPr/>
              </p:nvSpPr>
              <p:spPr bwMode="auto">
                <a:xfrm>
                  <a:off x="4292" y="3284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40"/>
                <p:cNvSpPr>
                  <a:spLocks/>
                </p:cNvSpPr>
                <p:nvPr/>
              </p:nvSpPr>
              <p:spPr bwMode="auto">
                <a:xfrm>
                  <a:off x="4306" y="3250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41"/>
                <p:cNvSpPr>
                  <a:spLocks/>
                </p:cNvSpPr>
                <p:nvPr/>
              </p:nvSpPr>
              <p:spPr bwMode="auto">
                <a:xfrm>
                  <a:off x="4320" y="3222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2"/>
            <p:cNvGrpSpPr>
              <a:grpSpLocks/>
            </p:cNvGrpSpPr>
            <p:nvPr/>
          </p:nvGrpSpPr>
          <p:grpSpPr bwMode="auto">
            <a:xfrm>
              <a:off x="8010525" y="4702175"/>
              <a:ext cx="771525" cy="1220788"/>
              <a:chOff x="5046" y="2962"/>
              <a:chExt cx="486" cy="769"/>
            </a:xfrm>
          </p:grpSpPr>
          <p:sp>
            <p:nvSpPr>
              <p:cNvPr id="249" name="Oval 243"/>
              <p:cNvSpPr>
                <a:spLocks noChangeArrowheads="1"/>
              </p:cNvSpPr>
              <p:nvPr/>
            </p:nvSpPr>
            <p:spPr bwMode="auto">
              <a:xfrm>
                <a:off x="5046" y="311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0" name="Group 244"/>
              <p:cNvGrpSpPr>
                <a:grpSpLocks/>
              </p:cNvGrpSpPr>
              <p:nvPr/>
            </p:nvGrpSpPr>
            <p:grpSpPr bwMode="auto">
              <a:xfrm>
                <a:off x="5062" y="2962"/>
                <a:ext cx="470" cy="769"/>
                <a:chOff x="5062" y="2962"/>
                <a:chExt cx="470" cy="769"/>
              </a:xfrm>
            </p:grpSpPr>
            <p:sp>
              <p:nvSpPr>
                <p:cNvPr id="251" name="Freeform 245"/>
                <p:cNvSpPr>
                  <a:spLocks/>
                </p:cNvSpPr>
                <p:nvPr/>
              </p:nvSpPr>
              <p:spPr bwMode="auto">
                <a:xfrm>
                  <a:off x="5062" y="2962"/>
                  <a:ext cx="468" cy="769"/>
                </a:xfrm>
                <a:custGeom>
                  <a:avLst/>
                  <a:gdLst>
                    <a:gd name="T0" fmla="*/ 0 w 468"/>
                    <a:gd name="T1" fmla="*/ 156 h 769"/>
                    <a:gd name="T2" fmla="*/ 0 w 468"/>
                    <a:gd name="T3" fmla="*/ 192 h 769"/>
                    <a:gd name="T4" fmla="*/ 36 w 468"/>
                    <a:gd name="T5" fmla="*/ 204 h 769"/>
                    <a:gd name="T6" fmla="*/ 72 w 468"/>
                    <a:gd name="T7" fmla="*/ 240 h 769"/>
                    <a:gd name="T8" fmla="*/ 143 w 468"/>
                    <a:gd name="T9" fmla="*/ 240 h 769"/>
                    <a:gd name="T10" fmla="*/ 155 w 468"/>
                    <a:gd name="T11" fmla="*/ 276 h 769"/>
                    <a:gd name="T12" fmla="*/ 155 w 468"/>
                    <a:gd name="T13" fmla="*/ 312 h 769"/>
                    <a:gd name="T14" fmla="*/ 155 w 468"/>
                    <a:gd name="T15" fmla="*/ 348 h 769"/>
                    <a:gd name="T16" fmla="*/ 131 w 468"/>
                    <a:gd name="T17" fmla="*/ 384 h 769"/>
                    <a:gd name="T18" fmla="*/ 120 w 468"/>
                    <a:gd name="T19" fmla="*/ 420 h 769"/>
                    <a:gd name="T20" fmla="*/ 84 w 468"/>
                    <a:gd name="T21" fmla="*/ 456 h 769"/>
                    <a:gd name="T22" fmla="*/ 84 w 468"/>
                    <a:gd name="T23" fmla="*/ 492 h 769"/>
                    <a:gd name="T24" fmla="*/ 72 w 468"/>
                    <a:gd name="T25" fmla="*/ 528 h 769"/>
                    <a:gd name="T26" fmla="*/ 72 w 468"/>
                    <a:gd name="T27" fmla="*/ 564 h 769"/>
                    <a:gd name="T28" fmla="*/ 48 w 468"/>
                    <a:gd name="T29" fmla="*/ 612 h 769"/>
                    <a:gd name="T30" fmla="*/ 36 w 468"/>
                    <a:gd name="T31" fmla="*/ 660 h 769"/>
                    <a:gd name="T32" fmla="*/ 36 w 468"/>
                    <a:gd name="T33" fmla="*/ 696 h 769"/>
                    <a:gd name="T34" fmla="*/ 24 w 468"/>
                    <a:gd name="T35" fmla="*/ 732 h 769"/>
                    <a:gd name="T36" fmla="*/ 36 w 468"/>
                    <a:gd name="T37" fmla="*/ 768 h 769"/>
                    <a:gd name="T38" fmla="*/ 72 w 468"/>
                    <a:gd name="T39" fmla="*/ 768 h 769"/>
                    <a:gd name="T40" fmla="*/ 108 w 468"/>
                    <a:gd name="T41" fmla="*/ 768 h 769"/>
                    <a:gd name="T42" fmla="*/ 143 w 468"/>
                    <a:gd name="T43" fmla="*/ 768 h 769"/>
                    <a:gd name="T44" fmla="*/ 179 w 468"/>
                    <a:gd name="T45" fmla="*/ 756 h 769"/>
                    <a:gd name="T46" fmla="*/ 215 w 468"/>
                    <a:gd name="T47" fmla="*/ 732 h 769"/>
                    <a:gd name="T48" fmla="*/ 251 w 468"/>
                    <a:gd name="T49" fmla="*/ 732 h 769"/>
                    <a:gd name="T50" fmla="*/ 287 w 468"/>
                    <a:gd name="T51" fmla="*/ 732 h 769"/>
                    <a:gd name="T52" fmla="*/ 323 w 468"/>
                    <a:gd name="T53" fmla="*/ 732 h 769"/>
                    <a:gd name="T54" fmla="*/ 359 w 468"/>
                    <a:gd name="T55" fmla="*/ 732 h 769"/>
                    <a:gd name="T56" fmla="*/ 395 w 468"/>
                    <a:gd name="T57" fmla="*/ 744 h 769"/>
                    <a:gd name="T58" fmla="*/ 431 w 468"/>
                    <a:gd name="T59" fmla="*/ 744 h 769"/>
                    <a:gd name="T60" fmla="*/ 467 w 468"/>
                    <a:gd name="T61" fmla="*/ 732 h 769"/>
                    <a:gd name="T62" fmla="*/ 467 w 468"/>
                    <a:gd name="T63" fmla="*/ 696 h 769"/>
                    <a:gd name="T64" fmla="*/ 467 w 468"/>
                    <a:gd name="T65" fmla="*/ 660 h 769"/>
                    <a:gd name="T66" fmla="*/ 467 w 468"/>
                    <a:gd name="T67" fmla="*/ 624 h 769"/>
                    <a:gd name="T68" fmla="*/ 467 w 468"/>
                    <a:gd name="T69" fmla="*/ 588 h 769"/>
                    <a:gd name="T70" fmla="*/ 467 w 468"/>
                    <a:gd name="T71" fmla="*/ 552 h 769"/>
                    <a:gd name="T72" fmla="*/ 467 w 468"/>
                    <a:gd name="T73" fmla="*/ 516 h 769"/>
                    <a:gd name="T74" fmla="*/ 467 w 468"/>
                    <a:gd name="T75" fmla="*/ 480 h 769"/>
                    <a:gd name="T76" fmla="*/ 467 w 468"/>
                    <a:gd name="T77" fmla="*/ 444 h 769"/>
                    <a:gd name="T78" fmla="*/ 467 w 468"/>
                    <a:gd name="T79" fmla="*/ 408 h 769"/>
                    <a:gd name="T80" fmla="*/ 467 w 468"/>
                    <a:gd name="T81" fmla="*/ 372 h 769"/>
                    <a:gd name="T82" fmla="*/ 467 w 468"/>
                    <a:gd name="T83" fmla="*/ 336 h 769"/>
                    <a:gd name="T84" fmla="*/ 467 w 468"/>
                    <a:gd name="T85" fmla="*/ 300 h 769"/>
                    <a:gd name="T86" fmla="*/ 467 w 468"/>
                    <a:gd name="T87" fmla="*/ 264 h 769"/>
                    <a:gd name="T88" fmla="*/ 467 w 468"/>
                    <a:gd name="T89" fmla="*/ 228 h 769"/>
                    <a:gd name="T90" fmla="*/ 467 w 468"/>
                    <a:gd name="T91" fmla="*/ 192 h 769"/>
                    <a:gd name="T92" fmla="*/ 467 w 468"/>
                    <a:gd name="T93" fmla="*/ 156 h 769"/>
                    <a:gd name="T94" fmla="*/ 443 w 468"/>
                    <a:gd name="T95" fmla="*/ 114 h 769"/>
                    <a:gd name="T96" fmla="*/ 417 w 468"/>
                    <a:gd name="T97" fmla="*/ 78 h 769"/>
                    <a:gd name="T98" fmla="*/ 383 w 468"/>
                    <a:gd name="T99" fmla="*/ 48 h 769"/>
                    <a:gd name="T100" fmla="*/ 347 w 468"/>
                    <a:gd name="T101" fmla="*/ 24 h 769"/>
                    <a:gd name="T102" fmla="*/ 311 w 468"/>
                    <a:gd name="T103" fmla="*/ 12 h 769"/>
                    <a:gd name="T104" fmla="*/ 275 w 468"/>
                    <a:gd name="T105" fmla="*/ 8 h 769"/>
                    <a:gd name="T106" fmla="*/ 239 w 468"/>
                    <a:gd name="T107" fmla="*/ 0 h 769"/>
                    <a:gd name="T108" fmla="*/ 203 w 468"/>
                    <a:gd name="T109" fmla="*/ 0 h 769"/>
                    <a:gd name="T110" fmla="*/ 167 w 468"/>
                    <a:gd name="T111" fmla="*/ 0 h 769"/>
                    <a:gd name="T112" fmla="*/ 131 w 468"/>
                    <a:gd name="T113" fmla="*/ 0 h 769"/>
                    <a:gd name="T114" fmla="*/ 110 w 468"/>
                    <a:gd name="T115" fmla="*/ 10 h 769"/>
                    <a:gd name="T116" fmla="*/ 84 w 468"/>
                    <a:gd name="T117" fmla="*/ 26 h 769"/>
                    <a:gd name="T118" fmla="*/ 56 w 468"/>
                    <a:gd name="T119" fmla="*/ 52 h 769"/>
                    <a:gd name="T120" fmla="*/ 38 w 468"/>
                    <a:gd name="T121" fmla="*/ 86 h 769"/>
                    <a:gd name="T122" fmla="*/ 12 w 468"/>
                    <a:gd name="T123" fmla="*/ 132 h 769"/>
                    <a:gd name="T124" fmla="*/ 0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2"/>
                      </a:lnTo>
                      <a:lnTo>
                        <a:pt x="36" y="768"/>
                      </a:lnTo>
                      <a:lnTo>
                        <a:pt x="72" y="768"/>
                      </a:lnTo>
                      <a:lnTo>
                        <a:pt x="108" y="768"/>
                      </a:lnTo>
                      <a:lnTo>
                        <a:pt x="143" y="768"/>
                      </a:lnTo>
                      <a:lnTo>
                        <a:pt x="179" y="756"/>
                      </a:lnTo>
                      <a:lnTo>
                        <a:pt x="215" y="732"/>
                      </a:lnTo>
                      <a:lnTo>
                        <a:pt x="251" y="732"/>
                      </a:lnTo>
                      <a:lnTo>
                        <a:pt x="287" y="732"/>
                      </a:lnTo>
                      <a:lnTo>
                        <a:pt x="323" y="732"/>
                      </a:lnTo>
                      <a:lnTo>
                        <a:pt x="359" y="732"/>
                      </a:lnTo>
                      <a:lnTo>
                        <a:pt x="395" y="744"/>
                      </a:lnTo>
                      <a:lnTo>
                        <a:pt x="431" y="744"/>
                      </a:lnTo>
                      <a:lnTo>
                        <a:pt x="467" y="732"/>
                      </a:lnTo>
                      <a:lnTo>
                        <a:pt x="467" y="696"/>
                      </a:lnTo>
                      <a:lnTo>
                        <a:pt x="467" y="660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2" name="Group 246"/>
                <p:cNvGrpSpPr>
                  <a:grpSpLocks/>
                </p:cNvGrpSpPr>
                <p:nvPr/>
              </p:nvGrpSpPr>
              <p:grpSpPr bwMode="auto">
                <a:xfrm>
                  <a:off x="5084" y="3092"/>
                  <a:ext cx="448" cy="121"/>
                  <a:chOff x="5084" y="3092"/>
                  <a:chExt cx="448" cy="121"/>
                </a:xfrm>
              </p:grpSpPr>
              <p:sp>
                <p:nvSpPr>
                  <p:cNvPr id="259" name="Freeform 247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48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8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49"/>
                <p:cNvGrpSpPr>
                  <a:grpSpLocks/>
                </p:cNvGrpSpPr>
                <p:nvPr/>
              </p:nvGrpSpPr>
              <p:grpSpPr bwMode="auto">
                <a:xfrm>
                  <a:off x="5098" y="3058"/>
                  <a:ext cx="428" cy="117"/>
                  <a:chOff x="5098" y="3058"/>
                  <a:chExt cx="428" cy="117"/>
                </a:xfrm>
              </p:grpSpPr>
              <p:sp>
                <p:nvSpPr>
                  <p:cNvPr id="257" name="Freeform 250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1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2"/>
                <p:cNvGrpSpPr>
                  <a:grpSpLocks/>
                </p:cNvGrpSpPr>
                <p:nvPr/>
              </p:nvGrpSpPr>
              <p:grpSpPr bwMode="auto">
                <a:xfrm>
                  <a:off x="5112" y="3030"/>
                  <a:ext cx="418" cy="111"/>
                  <a:chOff x="5112" y="3030"/>
                  <a:chExt cx="418" cy="111"/>
                </a:xfrm>
              </p:grpSpPr>
              <p:sp>
                <p:nvSpPr>
                  <p:cNvPr id="255" name="Freeform 253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4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1" name="Group 255"/>
            <p:cNvGrpSpPr>
              <a:grpSpLocks/>
            </p:cNvGrpSpPr>
            <p:nvPr/>
          </p:nvGrpSpPr>
          <p:grpSpPr bwMode="auto">
            <a:xfrm>
              <a:off x="6246813" y="5006975"/>
              <a:ext cx="746125" cy="1219200"/>
              <a:chOff x="3935" y="3154"/>
              <a:chExt cx="470" cy="768"/>
            </a:xfrm>
          </p:grpSpPr>
          <p:sp>
            <p:nvSpPr>
              <p:cNvPr id="262" name="Oval 256"/>
              <p:cNvSpPr>
                <a:spLocks noChangeArrowheads="1"/>
              </p:cNvSpPr>
              <p:nvPr/>
            </p:nvSpPr>
            <p:spPr bwMode="auto">
              <a:xfrm>
                <a:off x="3943" y="327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3" name="Group 257"/>
              <p:cNvGrpSpPr>
                <a:grpSpLocks/>
              </p:cNvGrpSpPr>
              <p:nvPr/>
            </p:nvGrpSpPr>
            <p:grpSpPr bwMode="auto">
              <a:xfrm>
                <a:off x="3935" y="3154"/>
                <a:ext cx="470" cy="768"/>
                <a:chOff x="3935" y="3154"/>
                <a:chExt cx="470" cy="768"/>
              </a:xfrm>
            </p:grpSpPr>
            <p:sp>
              <p:nvSpPr>
                <p:cNvPr id="264" name="Freeform 258"/>
                <p:cNvSpPr>
                  <a:spLocks/>
                </p:cNvSpPr>
                <p:nvPr/>
              </p:nvSpPr>
              <p:spPr bwMode="auto">
                <a:xfrm>
                  <a:off x="3935" y="3154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3 w 468"/>
                    <a:gd name="T9" fmla="*/ 240 h 768"/>
                    <a:gd name="T10" fmla="*/ 155 w 468"/>
                    <a:gd name="T11" fmla="*/ 276 h 768"/>
                    <a:gd name="T12" fmla="*/ 155 w 468"/>
                    <a:gd name="T13" fmla="*/ 312 h 768"/>
                    <a:gd name="T14" fmla="*/ 155 w 468"/>
                    <a:gd name="T15" fmla="*/ 348 h 768"/>
                    <a:gd name="T16" fmla="*/ 131 w 468"/>
                    <a:gd name="T17" fmla="*/ 384 h 768"/>
                    <a:gd name="T18" fmla="*/ 119 w 468"/>
                    <a:gd name="T19" fmla="*/ 420 h 768"/>
                    <a:gd name="T20" fmla="*/ 84 w 468"/>
                    <a:gd name="T21" fmla="*/ 456 h 768"/>
                    <a:gd name="T22" fmla="*/ 84 w 468"/>
                    <a:gd name="T23" fmla="*/ 492 h 768"/>
                    <a:gd name="T24" fmla="*/ 72 w 468"/>
                    <a:gd name="T25" fmla="*/ 528 h 768"/>
                    <a:gd name="T26" fmla="*/ 72 w 468"/>
                    <a:gd name="T27" fmla="*/ 564 h 768"/>
                    <a:gd name="T28" fmla="*/ 48 w 468"/>
                    <a:gd name="T29" fmla="*/ 612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7 w 468"/>
                    <a:gd name="T41" fmla="*/ 767 h 768"/>
                    <a:gd name="T42" fmla="*/ 143 w 468"/>
                    <a:gd name="T43" fmla="*/ 767 h 768"/>
                    <a:gd name="T44" fmla="*/ 179 w 468"/>
                    <a:gd name="T45" fmla="*/ 755 h 768"/>
                    <a:gd name="T46" fmla="*/ 215 w 468"/>
                    <a:gd name="T47" fmla="*/ 731 h 768"/>
                    <a:gd name="T48" fmla="*/ 251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4 h 768"/>
                    <a:gd name="T68" fmla="*/ 467 w 468"/>
                    <a:gd name="T69" fmla="*/ 588 h 768"/>
                    <a:gd name="T70" fmla="*/ 467 w 468"/>
                    <a:gd name="T71" fmla="*/ 552 h 768"/>
                    <a:gd name="T72" fmla="*/ 467 w 468"/>
                    <a:gd name="T73" fmla="*/ 516 h 768"/>
                    <a:gd name="T74" fmla="*/ 467 w 468"/>
                    <a:gd name="T75" fmla="*/ 480 h 768"/>
                    <a:gd name="T76" fmla="*/ 467 w 468"/>
                    <a:gd name="T77" fmla="*/ 444 h 768"/>
                    <a:gd name="T78" fmla="*/ 467 w 468"/>
                    <a:gd name="T79" fmla="*/ 408 h 768"/>
                    <a:gd name="T80" fmla="*/ 467 w 468"/>
                    <a:gd name="T81" fmla="*/ 372 h 768"/>
                    <a:gd name="T82" fmla="*/ 467 w 468"/>
                    <a:gd name="T83" fmla="*/ 336 h 768"/>
                    <a:gd name="T84" fmla="*/ 467 w 468"/>
                    <a:gd name="T85" fmla="*/ 300 h 768"/>
                    <a:gd name="T86" fmla="*/ 467 w 468"/>
                    <a:gd name="T87" fmla="*/ 264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39 w 468"/>
                    <a:gd name="T107" fmla="*/ 0 h 768"/>
                    <a:gd name="T108" fmla="*/ 203 w 468"/>
                    <a:gd name="T109" fmla="*/ 0 h 768"/>
                    <a:gd name="T110" fmla="*/ 167 w 468"/>
                    <a:gd name="T111" fmla="*/ 0 h 768"/>
                    <a:gd name="T112" fmla="*/ 131 w 468"/>
                    <a:gd name="T113" fmla="*/ 0 h 768"/>
                    <a:gd name="T114" fmla="*/ 109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19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7" y="767"/>
                      </a:lnTo>
                      <a:lnTo>
                        <a:pt x="143" y="767"/>
                      </a:lnTo>
                      <a:lnTo>
                        <a:pt x="179" y="755"/>
                      </a:lnTo>
                      <a:lnTo>
                        <a:pt x="215" y="731"/>
                      </a:lnTo>
                      <a:lnTo>
                        <a:pt x="251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09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5" name="Group 259"/>
                <p:cNvGrpSpPr>
                  <a:grpSpLocks/>
                </p:cNvGrpSpPr>
                <p:nvPr/>
              </p:nvGrpSpPr>
              <p:grpSpPr bwMode="auto">
                <a:xfrm>
                  <a:off x="3957" y="3284"/>
                  <a:ext cx="448" cy="121"/>
                  <a:chOff x="3957" y="3284"/>
                  <a:chExt cx="448" cy="121"/>
                </a:xfrm>
              </p:grpSpPr>
              <p:sp>
                <p:nvSpPr>
                  <p:cNvPr id="272" name="Freeform 260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61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7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7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2"/>
                <p:cNvGrpSpPr>
                  <a:grpSpLocks/>
                </p:cNvGrpSpPr>
                <p:nvPr/>
              </p:nvGrpSpPr>
              <p:grpSpPr bwMode="auto">
                <a:xfrm>
                  <a:off x="3971" y="3250"/>
                  <a:ext cx="428" cy="117"/>
                  <a:chOff x="3971" y="3250"/>
                  <a:chExt cx="428" cy="117"/>
                </a:xfrm>
              </p:grpSpPr>
              <p:sp>
                <p:nvSpPr>
                  <p:cNvPr id="270" name="Freeform 263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8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8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64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7 w 428"/>
                      <a:gd name="T17" fmla="*/ 40 h 117"/>
                      <a:gd name="T18" fmla="*/ 79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7" y="40"/>
                        </a:lnTo>
                        <a:lnTo>
                          <a:pt x="79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65"/>
                <p:cNvGrpSpPr>
                  <a:grpSpLocks/>
                </p:cNvGrpSpPr>
                <p:nvPr/>
              </p:nvGrpSpPr>
              <p:grpSpPr bwMode="auto">
                <a:xfrm>
                  <a:off x="3985" y="3222"/>
                  <a:ext cx="418" cy="111"/>
                  <a:chOff x="3985" y="3222"/>
                  <a:chExt cx="418" cy="111"/>
                </a:xfrm>
              </p:grpSpPr>
              <p:sp>
                <p:nvSpPr>
                  <p:cNvPr id="268" name="Freeform 266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8 w 418"/>
                      <a:gd name="T13" fmla="*/ 39 h 111"/>
                      <a:gd name="T14" fmla="*/ 66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8" y="39"/>
                        </a:lnTo>
                        <a:lnTo>
                          <a:pt x="66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7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7 w 418"/>
                      <a:gd name="T13" fmla="*/ 40 h 111"/>
                      <a:gd name="T14" fmla="*/ 67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7" y="40"/>
                        </a:lnTo>
                        <a:lnTo>
                          <a:pt x="67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" name="Group 268"/>
            <p:cNvGrpSpPr>
              <a:grpSpLocks/>
            </p:cNvGrpSpPr>
            <p:nvPr/>
          </p:nvGrpSpPr>
          <p:grpSpPr bwMode="auto">
            <a:xfrm>
              <a:off x="7134225" y="5603875"/>
              <a:ext cx="811213" cy="1219200"/>
              <a:chOff x="4494" y="3530"/>
              <a:chExt cx="511" cy="768"/>
            </a:xfrm>
          </p:grpSpPr>
          <p:sp>
            <p:nvSpPr>
              <p:cNvPr id="275" name="Oval 269"/>
              <p:cNvSpPr>
                <a:spLocks noChangeArrowheads="1"/>
              </p:cNvSpPr>
              <p:nvPr/>
            </p:nvSpPr>
            <p:spPr bwMode="auto">
              <a:xfrm>
                <a:off x="4494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270"/>
              <p:cNvGrpSpPr>
                <a:grpSpLocks/>
              </p:cNvGrpSpPr>
              <p:nvPr/>
            </p:nvGrpSpPr>
            <p:grpSpPr bwMode="auto">
              <a:xfrm>
                <a:off x="4534" y="3530"/>
                <a:ext cx="471" cy="768"/>
                <a:chOff x="4534" y="3530"/>
                <a:chExt cx="471" cy="768"/>
              </a:xfrm>
            </p:grpSpPr>
            <p:sp>
              <p:nvSpPr>
                <p:cNvPr id="277" name="Freeform 271" descr="Zig zag"/>
                <p:cNvSpPr>
                  <a:spLocks/>
                </p:cNvSpPr>
                <p:nvPr/>
              </p:nvSpPr>
              <p:spPr bwMode="auto">
                <a:xfrm>
                  <a:off x="4534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" name="Group 272"/>
                <p:cNvGrpSpPr>
                  <a:grpSpLocks/>
                </p:cNvGrpSpPr>
                <p:nvPr/>
              </p:nvGrpSpPr>
              <p:grpSpPr bwMode="auto">
                <a:xfrm>
                  <a:off x="4556" y="3660"/>
                  <a:ext cx="449" cy="120"/>
                  <a:chOff x="4556" y="3660"/>
                  <a:chExt cx="449" cy="120"/>
                </a:xfrm>
              </p:grpSpPr>
              <p:sp>
                <p:nvSpPr>
                  <p:cNvPr id="285" name="Freeform 273" descr="Zig zag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74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" name="Group 275"/>
                <p:cNvGrpSpPr>
                  <a:grpSpLocks/>
                </p:cNvGrpSpPr>
                <p:nvPr/>
              </p:nvGrpSpPr>
              <p:grpSpPr bwMode="auto">
                <a:xfrm>
                  <a:off x="4570" y="3626"/>
                  <a:ext cx="429" cy="117"/>
                  <a:chOff x="4570" y="3626"/>
                  <a:chExt cx="429" cy="117"/>
                </a:xfrm>
              </p:grpSpPr>
              <p:sp>
                <p:nvSpPr>
                  <p:cNvPr id="283" name="Freeform 276" descr="Zig zag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77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78"/>
                <p:cNvGrpSpPr>
                  <a:grpSpLocks/>
                </p:cNvGrpSpPr>
                <p:nvPr/>
              </p:nvGrpSpPr>
              <p:grpSpPr bwMode="auto">
                <a:xfrm>
                  <a:off x="4584" y="3598"/>
                  <a:ext cx="419" cy="111"/>
                  <a:chOff x="4584" y="3598"/>
                  <a:chExt cx="419" cy="111"/>
                </a:xfrm>
              </p:grpSpPr>
              <p:sp>
                <p:nvSpPr>
                  <p:cNvPr id="281" name="Freeform 279" descr="Zig zag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0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" name="Group 281"/>
            <p:cNvGrpSpPr>
              <a:grpSpLocks/>
            </p:cNvGrpSpPr>
            <p:nvPr/>
          </p:nvGrpSpPr>
          <p:grpSpPr bwMode="auto">
            <a:xfrm>
              <a:off x="7800975" y="5603875"/>
              <a:ext cx="752475" cy="1219200"/>
              <a:chOff x="4914" y="3530"/>
              <a:chExt cx="474" cy="768"/>
            </a:xfrm>
          </p:grpSpPr>
          <p:sp>
            <p:nvSpPr>
              <p:cNvPr id="288" name="Oval 282"/>
              <p:cNvSpPr>
                <a:spLocks noChangeArrowheads="1"/>
              </p:cNvSpPr>
              <p:nvPr/>
            </p:nvSpPr>
            <p:spPr bwMode="auto">
              <a:xfrm>
                <a:off x="4914" y="3654"/>
                <a:ext cx="363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9" name="Group 283"/>
              <p:cNvGrpSpPr>
                <a:grpSpLocks/>
              </p:cNvGrpSpPr>
              <p:nvPr/>
            </p:nvGrpSpPr>
            <p:grpSpPr bwMode="auto">
              <a:xfrm>
                <a:off x="4918" y="3530"/>
                <a:ext cx="470" cy="768"/>
                <a:chOff x="4918" y="3530"/>
                <a:chExt cx="470" cy="768"/>
              </a:xfrm>
            </p:grpSpPr>
            <p:sp>
              <p:nvSpPr>
                <p:cNvPr id="290" name="Freeform 284"/>
                <p:cNvSpPr>
                  <a:spLocks/>
                </p:cNvSpPr>
                <p:nvPr/>
              </p:nvSpPr>
              <p:spPr bwMode="auto">
                <a:xfrm>
                  <a:off x="4918" y="3530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4 w 468"/>
                    <a:gd name="T9" fmla="*/ 240 h 768"/>
                    <a:gd name="T10" fmla="*/ 156 w 468"/>
                    <a:gd name="T11" fmla="*/ 275 h 768"/>
                    <a:gd name="T12" fmla="*/ 156 w 468"/>
                    <a:gd name="T13" fmla="*/ 311 h 768"/>
                    <a:gd name="T14" fmla="*/ 156 w 468"/>
                    <a:gd name="T15" fmla="*/ 347 h 768"/>
                    <a:gd name="T16" fmla="*/ 132 w 468"/>
                    <a:gd name="T17" fmla="*/ 383 h 768"/>
                    <a:gd name="T18" fmla="*/ 120 w 468"/>
                    <a:gd name="T19" fmla="*/ 419 h 768"/>
                    <a:gd name="T20" fmla="*/ 84 w 468"/>
                    <a:gd name="T21" fmla="*/ 455 h 768"/>
                    <a:gd name="T22" fmla="*/ 84 w 468"/>
                    <a:gd name="T23" fmla="*/ 491 h 768"/>
                    <a:gd name="T24" fmla="*/ 72 w 468"/>
                    <a:gd name="T25" fmla="*/ 527 h 768"/>
                    <a:gd name="T26" fmla="*/ 72 w 468"/>
                    <a:gd name="T27" fmla="*/ 563 h 768"/>
                    <a:gd name="T28" fmla="*/ 48 w 468"/>
                    <a:gd name="T29" fmla="*/ 611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8 w 468"/>
                    <a:gd name="T41" fmla="*/ 767 h 768"/>
                    <a:gd name="T42" fmla="*/ 144 w 468"/>
                    <a:gd name="T43" fmla="*/ 767 h 768"/>
                    <a:gd name="T44" fmla="*/ 180 w 468"/>
                    <a:gd name="T45" fmla="*/ 755 h 768"/>
                    <a:gd name="T46" fmla="*/ 216 w 468"/>
                    <a:gd name="T47" fmla="*/ 731 h 768"/>
                    <a:gd name="T48" fmla="*/ 252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3 h 768"/>
                    <a:gd name="T68" fmla="*/ 467 w 468"/>
                    <a:gd name="T69" fmla="*/ 587 h 768"/>
                    <a:gd name="T70" fmla="*/ 467 w 468"/>
                    <a:gd name="T71" fmla="*/ 551 h 768"/>
                    <a:gd name="T72" fmla="*/ 467 w 468"/>
                    <a:gd name="T73" fmla="*/ 515 h 768"/>
                    <a:gd name="T74" fmla="*/ 467 w 468"/>
                    <a:gd name="T75" fmla="*/ 479 h 768"/>
                    <a:gd name="T76" fmla="*/ 467 w 468"/>
                    <a:gd name="T77" fmla="*/ 443 h 768"/>
                    <a:gd name="T78" fmla="*/ 467 w 468"/>
                    <a:gd name="T79" fmla="*/ 407 h 768"/>
                    <a:gd name="T80" fmla="*/ 467 w 468"/>
                    <a:gd name="T81" fmla="*/ 371 h 768"/>
                    <a:gd name="T82" fmla="*/ 467 w 468"/>
                    <a:gd name="T83" fmla="*/ 335 h 768"/>
                    <a:gd name="T84" fmla="*/ 467 w 468"/>
                    <a:gd name="T85" fmla="*/ 299 h 768"/>
                    <a:gd name="T86" fmla="*/ 467 w 468"/>
                    <a:gd name="T87" fmla="*/ 263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40 w 468"/>
                    <a:gd name="T107" fmla="*/ 0 h 768"/>
                    <a:gd name="T108" fmla="*/ 204 w 468"/>
                    <a:gd name="T109" fmla="*/ 0 h 768"/>
                    <a:gd name="T110" fmla="*/ 168 w 468"/>
                    <a:gd name="T111" fmla="*/ 0 h 768"/>
                    <a:gd name="T112" fmla="*/ 132 w 468"/>
                    <a:gd name="T113" fmla="*/ 0 h 768"/>
                    <a:gd name="T114" fmla="*/ 110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3"/>
                      </a:lnTo>
                      <a:lnTo>
                        <a:pt x="467" y="587"/>
                      </a:lnTo>
                      <a:lnTo>
                        <a:pt x="467" y="551"/>
                      </a:lnTo>
                      <a:lnTo>
                        <a:pt x="467" y="515"/>
                      </a:lnTo>
                      <a:lnTo>
                        <a:pt x="467" y="479"/>
                      </a:lnTo>
                      <a:lnTo>
                        <a:pt x="467" y="443"/>
                      </a:lnTo>
                      <a:lnTo>
                        <a:pt x="467" y="407"/>
                      </a:lnTo>
                      <a:lnTo>
                        <a:pt x="467" y="371"/>
                      </a:lnTo>
                      <a:lnTo>
                        <a:pt x="467" y="335"/>
                      </a:lnTo>
                      <a:lnTo>
                        <a:pt x="467" y="299"/>
                      </a:lnTo>
                      <a:lnTo>
                        <a:pt x="467" y="263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" name="Group 285"/>
                <p:cNvGrpSpPr>
                  <a:grpSpLocks/>
                </p:cNvGrpSpPr>
                <p:nvPr/>
              </p:nvGrpSpPr>
              <p:grpSpPr bwMode="auto">
                <a:xfrm>
                  <a:off x="4940" y="3660"/>
                  <a:ext cx="448" cy="120"/>
                  <a:chOff x="4940" y="3660"/>
                  <a:chExt cx="448" cy="120"/>
                </a:xfrm>
              </p:grpSpPr>
              <p:sp>
                <p:nvSpPr>
                  <p:cNvPr id="298" name="Freeform 286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5 w 448"/>
                      <a:gd name="T3" fmla="*/ 28 h 120"/>
                      <a:gd name="T4" fmla="*/ 63 w 448"/>
                      <a:gd name="T5" fmla="*/ 51 h 120"/>
                      <a:gd name="T6" fmla="*/ 98 w 448"/>
                      <a:gd name="T7" fmla="*/ 64 h 120"/>
                      <a:gd name="T8" fmla="*/ 136 w 448"/>
                      <a:gd name="T9" fmla="*/ 75 h 120"/>
                      <a:gd name="T10" fmla="*/ 177 w 448"/>
                      <a:gd name="T11" fmla="*/ 92 h 120"/>
                      <a:gd name="T12" fmla="*/ 218 w 448"/>
                      <a:gd name="T13" fmla="*/ 105 h 120"/>
                      <a:gd name="T14" fmla="*/ 252 w 448"/>
                      <a:gd name="T15" fmla="*/ 112 h 120"/>
                      <a:gd name="T16" fmla="*/ 284 w 448"/>
                      <a:gd name="T17" fmla="*/ 113 h 120"/>
                      <a:gd name="T18" fmla="*/ 319 w 448"/>
                      <a:gd name="T19" fmla="*/ 115 h 120"/>
                      <a:gd name="T20" fmla="*/ 380 w 448"/>
                      <a:gd name="T21" fmla="*/ 119 h 120"/>
                      <a:gd name="T22" fmla="*/ 447 w 448"/>
                      <a:gd name="T23" fmla="*/ 115 h 120"/>
                      <a:gd name="T24" fmla="*/ 0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2" y="112"/>
                        </a:lnTo>
                        <a:lnTo>
                          <a:pt x="284" y="113"/>
                        </a:lnTo>
                        <a:lnTo>
                          <a:pt x="319" y="115"/>
                        </a:lnTo>
                        <a:lnTo>
                          <a:pt x="380" y="119"/>
                        </a:lnTo>
                        <a:lnTo>
                          <a:pt x="447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87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6 w 448"/>
                      <a:gd name="T3" fmla="*/ 30 h 120"/>
                      <a:gd name="T4" fmla="*/ 62 w 448"/>
                      <a:gd name="T5" fmla="*/ 52 h 120"/>
                      <a:gd name="T6" fmla="*/ 98 w 448"/>
                      <a:gd name="T7" fmla="*/ 64 h 120"/>
                      <a:gd name="T8" fmla="*/ 134 w 448"/>
                      <a:gd name="T9" fmla="*/ 76 h 120"/>
                      <a:gd name="T10" fmla="*/ 176 w 448"/>
                      <a:gd name="T11" fmla="*/ 92 h 120"/>
                      <a:gd name="T12" fmla="*/ 218 w 448"/>
                      <a:gd name="T13" fmla="*/ 106 h 120"/>
                      <a:gd name="T14" fmla="*/ 253 w 448"/>
                      <a:gd name="T15" fmla="*/ 114 h 120"/>
                      <a:gd name="T16" fmla="*/ 283 w 448"/>
                      <a:gd name="T17" fmla="*/ 116 h 120"/>
                      <a:gd name="T18" fmla="*/ 319 w 448"/>
                      <a:gd name="T19" fmla="*/ 118 h 120"/>
                      <a:gd name="T20" fmla="*/ 381 w 448"/>
                      <a:gd name="T21" fmla="*/ 119 h 120"/>
                      <a:gd name="T22" fmla="*/ 447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19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288"/>
                <p:cNvGrpSpPr>
                  <a:grpSpLocks/>
                </p:cNvGrpSpPr>
                <p:nvPr/>
              </p:nvGrpSpPr>
              <p:grpSpPr bwMode="auto">
                <a:xfrm>
                  <a:off x="4954" y="3626"/>
                  <a:ext cx="428" cy="117"/>
                  <a:chOff x="4954" y="3626"/>
                  <a:chExt cx="428" cy="117"/>
                </a:xfrm>
              </p:grpSpPr>
              <p:sp>
                <p:nvSpPr>
                  <p:cNvPr id="296" name="Freeform 289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90 w 428"/>
                      <a:gd name="T21" fmla="*/ 45 h 117"/>
                      <a:gd name="T22" fmla="*/ 96 w 428"/>
                      <a:gd name="T23" fmla="*/ 49 h 117"/>
                      <a:gd name="T24" fmla="*/ 102 w 428"/>
                      <a:gd name="T25" fmla="*/ 51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5 h 117"/>
                      <a:gd name="T34" fmla="*/ 135 w 428"/>
                      <a:gd name="T35" fmla="*/ 67 h 117"/>
                      <a:gd name="T36" fmla="*/ 147 w 428"/>
                      <a:gd name="T37" fmla="*/ 71 h 117"/>
                      <a:gd name="T38" fmla="*/ 159 w 428"/>
                      <a:gd name="T39" fmla="*/ 75 h 117"/>
                      <a:gd name="T40" fmla="*/ 165 w 428"/>
                      <a:gd name="T41" fmla="*/ 77 h 117"/>
                      <a:gd name="T42" fmla="*/ 171 w 428"/>
                      <a:gd name="T43" fmla="*/ 80 h 117"/>
                      <a:gd name="T44" fmla="*/ 177 w 428"/>
                      <a:gd name="T45" fmla="*/ 82 h 117"/>
                      <a:gd name="T46" fmla="*/ 183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5 h 117"/>
                      <a:gd name="T54" fmla="*/ 210 w 428"/>
                      <a:gd name="T55" fmla="*/ 97 h 117"/>
                      <a:gd name="T56" fmla="*/ 216 w 428"/>
                      <a:gd name="T57" fmla="*/ 99 h 117"/>
                      <a:gd name="T58" fmla="*/ 222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0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90 w 428"/>
                      <a:gd name="T21" fmla="*/ 46 h 117"/>
                      <a:gd name="T22" fmla="*/ 96 w 428"/>
                      <a:gd name="T23" fmla="*/ 48 h 117"/>
                      <a:gd name="T24" fmla="*/ 102 w 428"/>
                      <a:gd name="T25" fmla="*/ 52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4 h 117"/>
                      <a:gd name="T34" fmla="*/ 136 w 428"/>
                      <a:gd name="T35" fmla="*/ 68 h 117"/>
                      <a:gd name="T36" fmla="*/ 148 w 428"/>
                      <a:gd name="T37" fmla="*/ 70 h 117"/>
                      <a:gd name="T38" fmla="*/ 158 w 428"/>
                      <a:gd name="T39" fmla="*/ 76 h 117"/>
                      <a:gd name="T40" fmla="*/ 164 w 428"/>
                      <a:gd name="T41" fmla="*/ 76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4 h 117"/>
                      <a:gd name="T54" fmla="*/ 210 w 428"/>
                      <a:gd name="T55" fmla="*/ 98 h 117"/>
                      <a:gd name="T56" fmla="*/ 216 w 428"/>
                      <a:gd name="T57" fmla="*/ 100 h 117"/>
                      <a:gd name="T58" fmla="*/ 222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" name="Group 291"/>
                <p:cNvGrpSpPr>
                  <a:grpSpLocks/>
                </p:cNvGrpSpPr>
                <p:nvPr/>
              </p:nvGrpSpPr>
              <p:grpSpPr bwMode="auto">
                <a:xfrm>
                  <a:off x="4968" y="3598"/>
                  <a:ext cx="418" cy="111"/>
                  <a:chOff x="4968" y="3598"/>
                  <a:chExt cx="418" cy="111"/>
                </a:xfrm>
              </p:grpSpPr>
              <p:sp>
                <p:nvSpPr>
                  <p:cNvPr id="294" name="Freeform 292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3 w 418"/>
                      <a:gd name="T17" fmla="*/ 45 h 111"/>
                      <a:gd name="T18" fmla="*/ 78 w 418"/>
                      <a:gd name="T19" fmla="*/ 47 h 111"/>
                      <a:gd name="T20" fmla="*/ 84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2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3 h 111"/>
                      <a:gd name="T34" fmla="*/ 159 w 418"/>
                      <a:gd name="T35" fmla="*/ 65 h 111"/>
                      <a:gd name="T36" fmla="*/ 165 w 418"/>
                      <a:gd name="T37" fmla="*/ 65 h 111"/>
                      <a:gd name="T38" fmla="*/ 171 w 418"/>
                      <a:gd name="T39" fmla="*/ 67 h 111"/>
                      <a:gd name="T40" fmla="*/ 177 w 418"/>
                      <a:gd name="T41" fmla="*/ 71 h 111"/>
                      <a:gd name="T42" fmla="*/ 188 w 418"/>
                      <a:gd name="T43" fmla="*/ 71 h 111"/>
                      <a:gd name="T44" fmla="*/ 192 w 418"/>
                      <a:gd name="T45" fmla="*/ 73 h 111"/>
                      <a:gd name="T46" fmla="*/ 204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3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4 w 418"/>
                      <a:gd name="T17" fmla="*/ 44 h 111"/>
                      <a:gd name="T18" fmla="*/ 78 w 418"/>
                      <a:gd name="T19" fmla="*/ 46 h 111"/>
                      <a:gd name="T20" fmla="*/ 86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4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6 w 418"/>
                      <a:gd name="T31" fmla="*/ 62 h 111"/>
                      <a:gd name="T32" fmla="*/ 148 w 418"/>
                      <a:gd name="T33" fmla="*/ 64 h 111"/>
                      <a:gd name="T34" fmla="*/ 160 w 418"/>
                      <a:gd name="T35" fmla="*/ 66 h 111"/>
                      <a:gd name="T36" fmla="*/ 166 w 418"/>
                      <a:gd name="T37" fmla="*/ 66 h 111"/>
                      <a:gd name="T38" fmla="*/ 172 w 418"/>
                      <a:gd name="T39" fmla="*/ 68 h 111"/>
                      <a:gd name="T40" fmla="*/ 178 w 418"/>
                      <a:gd name="T41" fmla="*/ 70 h 111"/>
                      <a:gd name="T42" fmla="*/ 188 w 418"/>
                      <a:gd name="T43" fmla="*/ 72 h 111"/>
                      <a:gd name="T44" fmla="*/ 192 w 418"/>
                      <a:gd name="T45" fmla="*/ 74 h 111"/>
                      <a:gd name="T46" fmla="*/ 204 w 418"/>
                      <a:gd name="T47" fmla="*/ 76 h 111"/>
                      <a:gd name="T48" fmla="*/ 214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0" name="Group 294"/>
            <p:cNvGrpSpPr>
              <a:grpSpLocks/>
            </p:cNvGrpSpPr>
            <p:nvPr/>
          </p:nvGrpSpPr>
          <p:grpSpPr bwMode="auto">
            <a:xfrm>
              <a:off x="6448425" y="5603875"/>
              <a:ext cx="773113" cy="1219200"/>
              <a:chOff x="4062" y="3530"/>
              <a:chExt cx="487" cy="768"/>
            </a:xfrm>
          </p:grpSpPr>
          <p:sp>
            <p:nvSpPr>
              <p:cNvPr id="301" name="Oval 295"/>
              <p:cNvSpPr>
                <a:spLocks noChangeArrowheads="1"/>
              </p:cNvSpPr>
              <p:nvPr/>
            </p:nvSpPr>
            <p:spPr bwMode="auto">
              <a:xfrm>
                <a:off x="4062" y="364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2" name="Group 296"/>
              <p:cNvGrpSpPr>
                <a:grpSpLocks/>
              </p:cNvGrpSpPr>
              <p:nvPr/>
            </p:nvGrpSpPr>
            <p:grpSpPr bwMode="auto">
              <a:xfrm>
                <a:off x="4078" y="3530"/>
                <a:ext cx="471" cy="768"/>
                <a:chOff x="4078" y="3530"/>
                <a:chExt cx="471" cy="768"/>
              </a:xfrm>
            </p:grpSpPr>
            <p:sp>
              <p:nvSpPr>
                <p:cNvPr id="303" name="Freeform 297"/>
                <p:cNvSpPr>
                  <a:spLocks/>
                </p:cNvSpPr>
                <p:nvPr/>
              </p:nvSpPr>
              <p:spPr bwMode="auto">
                <a:xfrm>
                  <a:off x="4078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C0C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4" name="Group 298"/>
                <p:cNvGrpSpPr>
                  <a:grpSpLocks/>
                </p:cNvGrpSpPr>
                <p:nvPr/>
              </p:nvGrpSpPr>
              <p:grpSpPr bwMode="auto">
                <a:xfrm>
                  <a:off x="4100" y="3660"/>
                  <a:ext cx="449" cy="120"/>
                  <a:chOff x="4100" y="3660"/>
                  <a:chExt cx="449" cy="120"/>
                </a:xfrm>
              </p:grpSpPr>
              <p:sp>
                <p:nvSpPr>
                  <p:cNvPr id="311" name="Freeform 299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00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oup 301"/>
                <p:cNvGrpSpPr>
                  <a:grpSpLocks/>
                </p:cNvGrpSpPr>
                <p:nvPr/>
              </p:nvGrpSpPr>
              <p:grpSpPr bwMode="auto">
                <a:xfrm>
                  <a:off x="4114" y="3626"/>
                  <a:ext cx="429" cy="117"/>
                  <a:chOff x="4114" y="3626"/>
                  <a:chExt cx="429" cy="117"/>
                </a:xfrm>
              </p:grpSpPr>
              <p:sp>
                <p:nvSpPr>
                  <p:cNvPr id="309" name="Freeform 302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3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" name="Group 304"/>
                <p:cNvGrpSpPr>
                  <a:grpSpLocks/>
                </p:cNvGrpSpPr>
                <p:nvPr/>
              </p:nvGrpSpPr>
              <p:grpSpPr bwMode="auto">
                <a:xfrm>
                  <a:off x="4128" y="3598"/>
                  <a:ext cx="419" cy="111"/>
                  <a:chOff x="4128" y="3598"/>
                  <a:chExt cx="419" cy="111"/>
                </a:xfrm>
              </p:grpSpPr>
              <p:sp>
                <p:nvSpPr>
                  <p:cNvPr id="307" name="Freeform 305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6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13" name="Oval 307"/>
            <p:cNvSpPr>
              <a:spLocks noChangeArrowheads="1"/>
            </p:cNvSpPr>
            <p:nvPr/>
          </p:nvSpPr>
          <p:spPr bwMode="auto">
            <a:xfrm>
              <a:off x="8275638" y="533717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" name="Group 308"/>
            <p:cNvGrpSpPr>
              <a:grpSpLocks/>
            </p:cNvGrpSpPr>
            <p:nvPr/>
          </p:nvGrpSpPr>
          <p:grpSpPr bwMode="auto">
            <a:xfrm>
              <a:off x="8281988" y="5140325"/>
              <a:ext cx="747712" cy="1219200"/>
              <a:chOff x="5217" y="3238"/>
              <a:chExt cx="471" cy="768"/>
            </a:xfrm>
          </p:grpSpPr>
          <p:sp>
            <p:nvSpPr>
              <p:cNvPr id="315" name="Freeform 309"/>
              <p:cNvSpPr>
                <a:spLocks/>
              </p:cNvSpPr>
              <p:nvPr/>
            </p:nvSpPr>
            <p:spPr bwMode="auto">
              <a:xfrm>
                <a:off x="5217" y="3238"/>
                <a:ext cx="469" cy="768"/>
              </a:xfrm>
              <a:custGeom>
                <a:avLst/>
                <a:gdLst>
                  <a:gd name="T0" fmla="*/ 0 w 469"/>
                  <a:gd name="T1" fmla="*/ 156 h 768"/>
                  <a:gd name="T2" fmla="*/ 0 w 469"/>
                  <a:gd name="T3" fmla="*/ 192 h 768"/>
                  <a:gd name="T4" fmla="*/ 36 w 469"/>
                  <a:gd name="T5" fmla="*/ 204 h 768"/>
                  <a:gd name="T6" fmla="*/ 72 w 469"/>
                  <a:gd name="T7" fmla="*/ 240 h 768"/>
                  <a:gd name="T8" fmla="*/ 144 w 469"/>
                  <a:gd name="T9" fmla="*/ 240 h 768"/>
                  <a:gd name="T10" fmla="*/ 156 w 469"/>
                  <a:gd name="T11" fmla="*/ 276 h 768"/>
                  <a:gd name="T12" fmla="*/ 156 w 469"/>
                  <a:gd name="T13" fmla="*/ 312 h 768"/>
                  <a:gd name="T14" fmla="*/ 156 w 469"/>
                  <a:gd name="T15" fmla="*/ 348 h 768"/>
                  <a:gd name="T16" fmla="*/ 132 w 469"/>
                  <a:gd name="T17" fmla="*/ 384 h 768"/>
                  <a:gd name="T18" fmla="*/ 120 w 469"/>
                  <a:gd name="T19" fmla="*/ 420 h 768"/>
                  <a:gd name="T20" fmla="*/ 84 w 469"/>
                  <a:gd name="T21" fmla="*/ 456 h 768"/>
                  <a:gd name="T22" fmla="*/ 84 w 469"/>
                  <a:gd name="T23" fmla="*/ 492 h 768"/>
                  <a:gd name="T24" fmla="*/ 72 w 469"/>
                  <a:gd name="T25" fmla="*/ 528 h 768"/>
                  <a:gd name="T26" fmla="*/ 72 w 469"/>
                  <a:gd name="T27" fmla="*/ 563 h 768"/>
                  <a:gd name="T28" fmla="*/ 48 w 469"/>
                  <a:gd name="T29" fmla="*/ 611 h 768"/>
                  <a:gd name="T30" fmla="*/ 36 w 469"/>
                  <a:gd name="T31" fmla="*/ 659 h 768"/>
                  <a:gd name="T32" fmla="*/ 36 w 469"/>
                  <a:gd name="T33" fmla="*/ 695 h 768"/>
                  <a:gd name="T34" fmla="*/ 24 w 469"/>
                  <a:gd name="T35" fmla="*/ 731 h 768"/>
                  <a:gd name="T36" fmla="*/ 36 w 469"/>
                  <a:gd name="T37" fmla="*/ 767 h 768"/>
                  <a:gd name="T38" fmla="*/ 72 w 469"/>
                  <a:gd name="T39" fmla="*/ 767 h 768"/>
                  <a:gd name="T40" fmla="*/ 108 w 469"/>
                  <a:gd name="T41" fmla="*/ 767 h 768"/>
                  <a:gd name="T42" fmla="*/ 144 w 469"/>
                  <a:gd name="T43" fmla="*/ 767 h 768"/>
                  <a:gd name="T44" fmla="*/ 180 w 469"/>
                  <a:gd name="T45" fmla="*/ 755 h 768"/>
                  <a:gd name="T46" fmla="*/ 216 w 469"/>
                  <a:gd name="T47" fmla="*/ 731 h 768"/>
                  <a:gd name="T48" fmla="*/ 252 w 469"/>
                  <a:gd name="T49" fmla="*/ 731 h 768"/>
                  <a:gd name="T50" fmla="*/ 288 w 469"/>
                  <a:gd name="T51" fmla="*/ 731 h 768"/>
                  <a:gd name="T52" fmla="*/ 324 w 469"/>
                  <a:gd name="T53" fmla="*/ 731 h 768"/>
                  <a:gd name="T54" fmla="*/ 360 w 469"/>
                  <a:gd name="T55" fmla="*/ 731 h 768"/>
                  <a:gd name="T56" fmla="*/ 396 w 469"/>
                  <a:gd name="T57" fmla="*/ 743 h 768"/>
                  <a:gd name="T58" fmla="*/ 432 w 469"/>
                  <a:gd name="T59" fmla="*/ 743 h 768"/>
                  <a:gd name="T60" fmla="*/ 468 w 469"/>
                  <a:gd name="T61" fmla="*/ 731 h 768"/>
                  <a:gd name="T62" fmla="*/ 468 w 469"/>
                  <a:gd name="T63" fmla="*/ 695 h 768"/>
                  <a:gd name="T64" fmla="*/ 468 w 469"/>
                  <a:gd name="T65" fmla="*/ 659 h 768"/>
                  <a:gd name="T66" fmla="*/ 468 w 469"/>
                  <a:gd name="T67" fmla="*/ 623 h 768"/>
                  <a:gd name="T68" fmla="*/ 468 w 469"/>
                  <a:gd name="T69" fmla="*/ 587 h 768"/>
                  <a:gd name="T70" fmla="*/ 468 w 469"/>
                  <a:gd name="T71" fmla="*/ 551 h 768"/>
                  <a:gd name="T72" fmla="*/ 468 w 469"/>
                  <a:gd name="T73" fmla="*/ 516 h 768"/>
                  <a:gd name="T74" fmla="*/ 468 w 469"/>
                  <a:gd name="T75" fmla="*/ 480 h 768"/>
                  <a:gd name="T76" fmla="*/ 468 w 469"/>
                  <a:gd name="T77" fmla="*/ 444 h 768"/>
                  <a:gd name="T78" fmla="*/ 468 w 469"/>
                  <a:gd name="T79" fmla="*/ 408 h 768"/>
                  <a:gd name="T80" fmla="*/ 468 w 469"/>
                  <a:gd name="T81" fmla="*/ 372 h 768"/>
                  <a:gd name="T82" fmla="*/ 468 w 469"/>
                  <a:gd name="T83" fmla="*/ 336 h 768"/>
                  <a:gd name="T84" fmla="*/ 468 w 469"/>
                  <a:gd name="T85" fmla="*/ 300 h 768"/>
                  <a:gd name="T86" fmla="*/ 468 w 469"/>
                  <a:gd name="T87" fmla="*/ 264 h 768"/>
                  <a:gd name="T88" fmla="*/ 468 w 469"/>
                  <a:gd name="T89" fmla="*/ 228 h 768"/>
                  <a:gd name="T90" fmla="*/ 468 w 469"/>
                  <a:gd name="T91" fmla="*/ 192 h 768"/>
                  <a:gd name="T92" fmla="*/ 468 w 469"/>
                  <a:gd name="T93" fmla="*/ 156 h 768"/>
                  <a:gd name="T94" fmla="*/ 444 w 469"/>
                  <a:gd name="T95" fmla="*/ 114 h 768"/>
                  <a:gd name="T96" fmla="*/ 418 w 469"/>
                  <a:gd name="T97" fmla="*/ 78 h 768"/>
                  <a:gd name="T98" fmla="*/ 384 w 469"/>
                  <a:gd name="T99" fmla="*/ 48 h 768"/>
                  <a:gd name="T100" fmla="*/ 348 w 469"/>
                  <a:gd name="T101" fmla="*/ 24 h 768"/>
                  <a:gd name="T102" fmla="*/ 312 w 469"/>
                  <a:gd name="T103" fmla="*/ 12 h 768"/>
                  <a:gd name="T104" fmla="*/ 276 w 469"/>
                  <a:gd name="T105" fmla="*/ 8 h 768"/>
                  <a:gd name="T106" fmla="*/ 240 w 469"/>
                  <a:gd name="T107" fmla="*/ 0 h 768"/>
                  <a:gd name="T108" fmla="*/ 204 w 469"/>
                  <a:gd name="T109" fmla="*/ 0 h 768"/>
                  <a:gd name="T110" fmla="*/ 168 w 469"/>
                  <a:gd name="T111" fmla="*/ 0 h 768"/>
                  <a:gd name="T112" fmla="*/ 132 w 469"/>
                  <a:gd name="T113" fmla="*/ 0 h 768"/>
                  <a:gd name="T114" fmla="*/ 110 w 469"/>
                  <a:gd name="T115" fmla="*/ 10 h 768"/>
                  <a:gd name="T116" fmla="*/ 84 w 469"/>
                  <a:gd name="T117" fmla="*/ 26 h 768"/>
                  <a:gd name="T118" fmla="*/ 56 w 469"/>
                  <a:gd name="T119" fmla="*/ 52 h 768"/>
                  <a:gd name="T120" fmla="*/ 38 w 469"/>
                  <a:gd name="T121" fmla="*/ 86 h 768"/>
                  <a:gd name="T122" fmla="*/ 12 w 469"/>
                  <a:gd name="T123" fmla="*/ 132 h 768"/>
                  <a:gd name="T124" fmla="*/ 0 w 469"/>
                  <a:gd name="T125" fmla="*/ 15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768">
                    <a:moveTo>
                      <a:pt x="0" y="156"/>
                    </a:moveTo>
                    <a:lnTo>
                      <a:pt x="0" y="192"/>
                    </a:lnTo>
                    <a:lnTo>
                      <a:pt x="36" y="204"/>
                    </a:lnTo>
                    <a:lnTo>
                      <a:pt x="72" y="240"/>
                    </a:lnTo>
                    <a:lnTo>
                      <a:pt x="144" y="240"/>
                    </a:lnTo>
                    <a:lnTo>
                      <a:pt x="156" y="276"/>
                    </a:lnTo>
                    <a:lnTo>
                      <a:pt x="156" y="312"/>
                    </a:lnTo>
                    <a:lnTo>
                      <a:pt x="156" y="348"/>
                    </a:lnTo>
                    <a:lnTo>
                      <a:pt x="132" y="384"/>
                    </a:lnTo>
                    <a:lnTo>
                      <a:pt x="120" y="420"/>
                    </a:lnTo>
                    <a:lnTo>
                      <a:pt x="84" y="456"/>
                    </a:lnTo>
                    <a:lnTo>
                      <a:pt x="84" y="492"/>
                    </a:lnTo>
                    <a:lnTo>
                      <a:pt x="72" y="528"/>
                    </a:lnTo>
                    <a:lnTo>
                      <a:pt x="72" y="563"/>
                    </a:lnTo>
                    <a:lnTo>
                      <a:pt x="48" y="611"/>
                    </a:lnTo>
                    <a:lnTo>
                      <a:pt x="36" y="659"/>
                    </a:lnTo>
                    <a:lnTo>
                      <a:pt x="36" y="695"/>
                    </a:lnTo>
                    <a:lnTo>
                      <a:pt x="24" y="731"/>
                    </a:lnTo>
                    <a:lnTo>
                      <a:pt x="36" y="767"/>
                    </a:lnTo>
                    <a:lnTo>
                      <a:pt x="72" y="767"/>
                    </a:lnTo>
                    <a:lnTo>
                      <a:pt x="108" y="767"/>
                    </a:lnTo>
                    <a:lnTo>
                      <a:pt x="144" y="767"/>
                    </a:lnTo>
                    <a:lnTo>
                      <a:pt x="180" y="755"/>
                    </a:lnTo>
                    <a:lnTo>
                      <a:pt x="216" y="731"/>
                    </a:lnTo>
                    <a:lnTo>
                      <a:pt x="252" y="731"/>
                    </a:lnTo>
                    <a:lnTo>
                      <a:pt x="288" y="731"/>
                    </a:lnTo>
                    <a:lnTo>
                      <a:pt x="324" y="731"/>
                    </a:lnTo>
                    <a:lnTo>
                      <a:pt x="360" y="731"/>
                    </a:lnTo>
                    <a:lnTo>
                      <a:pt x="396" y="743"/>
                    </a:lnTo>
                    <a:lnTo>
                      <a:pt x="432" y="743"/>
                    </a:lnTo>
                    <a:lnTo>
                      <a:pt x="468" y="731"/>
                    </a:lnTo>
                    <a:lnTo>
                      <a:pt x="468" y="695"/>
                    </a:lnTo>
                    <a:lnTo>
                      <a:pt x="468" y="659"/>
                    </a:lnTo>
                    <a:lnTo>
                      <a:pt x="468" y="623"/>
                    </a:lnTo>
                    <a:lnTo>
                      <a:pt x="468" y="587"/>
                    </a:lnTo>
                    <a:lnTo>
                      <a:pt x="468" y="551"/>
                    </a:lnTo>
                    <a:lnTo>
                      <a:pt x="468" y="516"/>
                    </a:lnTo>
                    <a:lnTo>
                      <a:pt x="468" y="480"/>
                    </a:lnTo>
                    <a:lnTo>
                      <a:pt x="468" y="444"/>
                    </a:lnTo>
                    <a:lnTo>
                      <a:pt x="468" y="408"/>
                    </a:lnTo>
                    <a:lnTo>
                      <a:pt x="468" y="372"/>
                    </a:lnTo>
                    <a:lnTo>
                      <a:pt x="468" y="336"/>
                    </a:lnTo>
                    <a:lnTo>
                      <a:pt x="468" y="300"/>
                    </a:lnTo>
                    <a:lnTo>
                      <a:pt x="468" y="264"/>
                    </a:lnTo>
                    <a:lnTo>
                      <a:pt x="468" y="228"/>
                    </a:lnTo>
                    <a:lnTo>
                      <a:pt x="468" y="192"/>
                    </a:lnTo>
                    <a:lnTo>
                      <a:pt x="468" y="156"/>
                    </a:lnTo>
                    <a:lnTo>
                      <a:pt x="444" y="114"/>
                    </a:lnTo>
                    <a:lnTo>
                      <a:pt x="418" y="78"/>
                    </a:lnTo>
                    <a:lnTo>
                      <a:pt x="384" y="48"/>
                    </a:lnTo>
                    <a:lnTo>
                      <a:pt x="348" y="24"/>
                    </a:lnTo>
                    <a:lnTo>
                      <a:pt x="312" y="12"/>
                    </a:lnTo>
                    <a:lnTo>
                      <a:pt x="276" y="8"/>
                    </a:lnTo>
                    <a:lnTo>
                      <a:pt x="240" y="0"/>
                    </a:lnTo>
                    <a:lnTo>
                      <a:pt x="204" y="0"/>
                    </a:lnTo>
                    <a:lnTo>
                      <a:pt x="168" y="0"/>
                    </a:lnTo>
                    <a:lnTo>
                      <a:pt x="132" y="0"/>
                    </a:lnTo>
                    <a:lnTo>
                      <a:pt x="110" y="10"/>
                    </a:lnTo>
                    <a:lnTo>
                      <a:pt x="84" y="26"/>
                    </a:lnTo>
                    <a:lnTo>
                      <a:pt x="56" y="52"/>
                    </a:lnTo>
                    <a:lnTo>
                      <a:pt x="38" y="86"/>
                    </a:lnTo>
                    <a:lnTo>
                      <a:pt x="12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6" name="Group 310"/>
              <p:cNvGrpSpPr>
                <a:grpSpLocks/>
              </p:cNvGrpSpPr>
              <p:nvPr/>
            </p:nvGrpSpPr>
            <p:grpSpPr bwMode="auto">
              <a:xfrm>
                <a:off x="5239" y="3368"/>
                <a:ext cx="449" cy="121"/>
                <a:chOff x="5239" y="3368"/>
                <a:chExt cx="449" cy="121"/>
              </a:xfrm>
            </p:grpSpPr>
            <p:sp>
              <p:nvSpPr>
                <p:cNvPr id="323" name="Freeform 311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5 w 449"/>
                    <a:gd name="T3" fmla="*/ 28 h 121"/>
                    <a:gd name="T4" fmla="*/ 63 w 449"/>
                    <a:gd name="T5" fmla="*/ 51 h 121"/>
                    <a:gd name="T6" fmla="*/ 98 w 449"/>
                    <a:gd name="T7" fmla="*/ 64 h 121"/>
                    <a:gd name="T8" fmla="*/ 136 w 449"/>
                    <a:gd name="T9" fmla="*/ 75 h 121"/>
                    <a:gd name="T10" fmla="*/ 177 w 449"/>
                    <a:gd name="T11" fmla="*/ 92 h 121"/>
                    <a:gd name="T12" fmla="*/ 218 w 449"/>
                    <a:gd name="T13" fmla="*/ 105 h 121"/>
                    <a:gd name="T14" fmla="*/ 253 w 449"/>
                    <a:gd name="T15" fmla="*/ 113 h 121"/>
                    <a:gd name="T16" fmla="*/ 285 w 449"/>
                    <a:gd name="T17" fmla="*/ 114 h 121"/>
                    <a:gd name="T18" fmla="*/ 320 w 449"/>
                    <a:gd name="T19" fmla="*/ 116 h 121"/>
                    <a:gd name="T20" fmla="*/ 381 w 449"/>
                    <a:gd name="T21" fmla="*/ 120 h 121"/>
                    <a:gd name="T22" fmla="*/ 448 w 449"/>
                    <a:gd name="T23" fmla="*/ 116 h 121"/>
                    <a:gd name="T24" fmla="*/ 0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5" y="28"/>
                      </a:lnTo>
                      <a:lnTo>
                        <a:pt x="63" y="51"/>
                      </a:lnTo>
                      <a:lnTo>
                        <a:pt x="98" y="64"/>
                      </a:lnTo>
                      <a:lnTo>
                        <a:pt x="136" y="75"/>
                      </a:lnTo>
                      <a:lnTo>
                        <a:pt x="177" y="92"/>
                      </a:lnTo>
                      <a:lnTo>
                        <a:pt x="218" y="105"/>
                      </a:lnTo>
                      <a:lnTo>
                        <a:pt x="253" y="113"/>
                      </a:lnTo>
                      <a:lnTo>
                        <a:pt x="285" y="114"/>
                      </a:lnTo>
                      <a:lnTo>
                        <a:pt x="320" y="116"/>
                      </a:lnTo>
                      <a:lnTo>
                        <a:pt x="381" y="120"/>
                      </a:lnTo>
                      <a:lnTo>
                        <a:pt x="448" y="1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312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13"/>
              <p:cNvGrpSpPr>
                <a:grpSpLocks/>
              </p:cNvGrpSpPr>
              <p:nvPr/>
            </p:nvGrpSpPr>
            <p:grpSpPr bwMode="auto">
              <a:xfrm>
                <a:off x="5253" y="3334"/>
                <a:ext cx="429" cy="117"/>
                <a:chOff x="5253" y="3334"/>
                <a:chExt cx="429" cy="117"/>
              </a:xfrm>
            </p:grpSpPr>
            <p:sp>
              <p:nvSpPr>
                <p:cNvPr id="321" name="Freeform 314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2 w 429"/>
                    <a:gd name="T3" fmla="*/ 13 h 117"/>
                    <a:gd name="T4" fmla="*/ 24 w 429"/>
                    <a:gd name="T5" fmla="*/ 19 h 117"/>
                    <a:gd name="T6" fmla="*/ 29 w 429"/>
                    <a:gd name="T7" fmla="*/ 21 h 117"/>
                    <a:gd name="T8" fmla="*/ 35 w 429"/>
                    <a:gd name="T9" fmla="*/ 28 h 117"/>
                    <a:gd name="T10" fmla="*/ 41 w 429"/>
                    <a:gd name="T11" fmla="*/ 30 h 117"/>
                    <a:gd name="T12" fmla="*/ 47 w 429"/>
                    <a:gd name="T13" fmla="*/ 34 h 117"/>
                    <a:gd name="T14" fmla="*/ 57 w 429"/>
                    <a:gd name="T15" fmla="*/ 36 h 117"/>
                    <a:gd name="T16" fmla="*/ 69 w 429"/>
                    <a:gd name="T17" fmla="*/ 39 h 117"/>
                    <a:gd name="T18" fmla="*/ 80 w 429"/>
                    <a:gd name="T19" fmla="*/ 43 h 117"/>
                    <a:gd name="T20" fmla="*/ 90 w 429"/>
                    <a:gd name="T21" fmla="*/ 45 h 117"/>
                    <a:gd name="T22" fmla="*/ 96 w 429"/>
                    <a:gd name="T23" fmla="*/ 49 h 117"/>
                    <a:gd name="T24" fmla="*/ 102 w 429"/>
                    <a:gd name="T25" fmla="*/ 51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5 h 117"/>
                    <a:gd name="T34" fmla="*/ 135 w 429"/>
                    <a:gd name="T35" fmla="*/ 67 h 117"/>
                    <a:gd name="T36" fmla="*/ 147 w 429"/>
                    <a:gd name="T37" fmla="*/ 71 h 117"/>
                    <a:gd name="T38" fmla="*/ 159 w 429"/>
                    <a:gd name="T39" fmla="*/ 75 h 117"/>
                    <a:gd name="T40" fmla="*/ 165 w 429"/>
                    <a:gd name="T41" fmla="*/ 77 h 117"/>
                    <a:gd name="T42" fmla="*/ 171 w 429"/>
                    <a:gd name="T43" fmla="*/ 80 h 117"/>
                    <a:gd name="T44" fmla="*/ 177 w 429"/>
                    <a:gd name="T45" fmla="*/ 82 h 117"/>
                    <a:gd name="T46" fmla="*/ 183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5 h 117"/>
                    <a:gd name="T54" fmla="*/ 210 w 429"/>
                    <a:gd name="T55" fmla="*/ 97 h 117"/>
                    <a:gd name="T56" fmla="*/ 216 w 429"/>
                    <a:gd name="T57" fmla="*/ 99 h 117"/>
                    <a:gd name="T58" fmla="*/ 222 w 429"/>
                    <a:gd name="T59" fmla="*/ 101 h 117"/>
                    <a:gd name="T60" fmla="*/ 236 w 429"/>
                    <a:gd name="T61" fmla="*/ 105 h 117"/>
                    <a:gd name="T62" fmla="*/ 245 w 429"/>
                    <a:gd name="T63" fmla="*/ 107 h 117"/>
                    <a:gd name="T64" fmla="*/ 255 w 429"/>
                    <a:gd name="T65" fmla="*/ 107 h 117"/>
                    <a:gd name="T66" fmla="*/ 261 w 429"/>
                    <a:gd name="T67" fmla="*/ 109 h 117"/>
                    <a:gd name="T68" fmla="*/ 271 w 429"/>
                    <a:gd name="T69" fmla="*/ 110 h 117"/>
                    <a:gd name="T70" fmla="*/ 283 w 429"/>
                    <a:gd name="T71" fmla="*/ 112 h 117"/>
                    <a:gd name="T72" fmla="*/ 291 w 429"/>
                    <a:gd name="T73" fmla="*/ 112 h 117"/>
                    <a:gd name="T74" fmla="*/ 302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49 w 429"/>
                    <a:gd name="T91" fmla="*/ 116 h 117"/>
                    <a:gd name="T92" fmla="*/ 355 w 429"/>
                    <a:gd name="T93" fmla="*/ 116 h 117"/>
                    <a:gd name="T94" fmla="*/ 369 w 429"/>
                    <a:gd name="T95" fmla="*/ 116 h 117"/>
                    <a:gd name="T96" fmla="*/ 377 w 429"/>
                    <a:gd name="T97" fmla="*/ 116 h 117"/>
                    <a:gd name="T98" fmla="*/ 385 w 429"/>
                    <a:gd name="T99" fmla="*/ 116 h 117"/>
                    <a:gd name="T100" fmla="*/ 389 w 429"/>
                    <a:gd name="T101" fmla="*/ 116 h 117"/>
                    <a:gd name="T102" fmla="*/ 395 w 429"/>
                    <a:gd name="T103" fmla="*/ 116 h 117"/>
                    <a:gd name="T104" fmla="*/ 408 w 429"/>
                    <a:gd name="T105" fmla="*/ 114 h 117"/>
                    <a:gd name="T106" fmla="*/ 416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  <a:gd name="T112" fmla="*/ 0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2" y="13"/>
                      </a:lnTo>
                      <a:lnTo>
                        <a:pt x="24" y="19"/>
                      </a:lnTo>
                      <a:lnTo>
                        <a:pt x="29" y="21"/>
                      </a:lnTo>
                      <a:lnTo>
                        <a:pt x="35" y="28"/>
                      </a:lnTo>
                      <a:lnTo>
                        <a:pt x="41" y="30"/>
                      </a:lnTo>
                      <a:lnTo>
                        <a:pt x="47" y="34"/>
                      </a:lnTo>
                      <a:lnTo>
                        <a:pt x="57" y="36"/>
                      </a:lnTo>
                      <a:lnTo>
                        <a:pt x="69" y="39"/>
                      </a:lnTo>
                      <a:lnTo>
                        <a:pt x="80" y="43"/>
                      </a:lnTo>
                      <a:lnTo>
                        <a:pt x="90" y="45"/>
                      </a:lnTo>
                      <a:lnTo>
                        <a:pt x="96" y="49"/>
                      </a:lnTo>
                      <a:lnTo>
                        <a:pt x="102" y="51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5"/>
                      </a:lnTo>
                      <a:lnTo>
                        <a:pt x="135" y="67"/>
                      </a:lnTo>
                      <a:lnTo>
                        <a:pt x="147" y="71"/>
                      </a:lnTo>
                      <a:lnTo>
                        <a:pt x="159" y="75"/>
                      </a:lnTo>
                      <a:lnTo>
                        <a:pt x="165" y="77"/>
                      </a:lnTo>
                      <a:lnTo>
                        <a:pt x="171" y="80"/>
                      </a:lnTo>
                      <a:lnTo>
                        <a:pt x="177" y="82"/>
                      </a:lnTo>
                      <a:lnTo>
                        <a:pt x="183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5"/>
                      </a:lnTo>
                      <a:lnTo>
                        <a:pt x="210" y="97"/>
                      </a:lnTo>
                      <a:lnTo>
                        <a:pt x="216" y="99"/>
                      </a:lnTo>
                      <a:lnTo>
                        <a:pt x="222" y="101"/>
                      </a:lnTo>
                      <a:lnTo>
                        <a:pt x="236" y="105"/>
                      </a:lnTo>
                      <a:lnTo>
                        <a:pt x="245" y="107"/>
                      </a:lnTo>
                      <a:lnTo>
                        <a:pt x="255" y="107"/>
                      </a:lnTo>
                      <a:lnTo>
                        <a:pt x="261" y="109"/>
                      </a:lnTo>
                      <a:lnTo>
                        <a:pt x="271" y="110"/>
                      </a:lnTo>
                      <a:lnTo>
                        <a:pt x="283" y="112"/>
                      </a:lnTo>
                      <a:lnTo>
                        <a:pt x="291" y="112"/>
                      </a:lnTo>
                      <a:lnTo>
                        <a:pt x="302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49" y="116"/>
                      </a:lnTo>
                      <a:lnTo>
                        <a:pt x="355" y="116"/>
                      </a:lnTo>
                      <a:lnTo>
                        <a:pt x="369" y="116"/>
                      </a:lnTo>
                      <a:lnTo>
                        <a:pt x="377" y="116"/>
                      </a:lnTo>
                      <a:lnTo>
                        <a:pt x="385" y="116"/>
                      </a:lnTo>
                      <a:lnTo>
                        <a:pt x="389" y="116"/>
                      </a:lnTo>
                      <a:lnTo>
                        <a:pt x="395" y="116"/>
                      </a:lnTo>
                      <a:lnTo>
                        <a:pt x="408" y="114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315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6"/>
              <p:cNvGrpSpPr>
                <a:grpSpLocks/>
              </p:cNvGrpSpPr>
              <p:nvPr/>
            </p:nvGrpSpPr>
            <p:grpSpPr bwMode="auto">
              <a:xfrm>
                <a:off x="5267" y="3306"/>
                <a:ext cx="419" cy="111"/>
                <a:chOff x="5267" y="3306"/>
                <a:chExt cx="419" cy="111"/>
              </a:xfrm>
            </p:grpSpPr>
            <p:sp>
              <p:nvSpPr>
                <p:cNvPr id="319" name="Freeform 317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4 h 111"/>
                    <a:gd name="T6" fmla="*/ 31 w 419"/>
                    <a:gd name="T7" fmla="*/ 30 h 111"/>
                    <a:gd name="T8" fmla="*/ 35 w 419"/>
                    <a:gd name="T9" fmla="*/ 32 h 111"/>
                    <a:gd name="T10" fmla="*/ 45 w 419"/>
                    <a:gd name="T11" fmla="*/ 35 h 111"/>
                    <a:gd name="T12" fmla="*/ 59 w 419"/>
                    <a:gd name="T13" fmla="*/ 39 h 111"/>
                    <a:gd name="T14" fmla="*/ 67 w 419"/>
                    <a:gd name="T15" fmla="*/ 41 h 111"/>
                    <a:gd name="T16" fmla="*/ 73 w 419"/>
                    <a:gd name="T17" fmla="*/ 45 h 111"/>
                    <a:gd name="T18" fmla="*/ 78 w 419"/>
                    <a:gd name="T19" fmla="*/ 47 h 111"/>
                    <a:gd name="T20" fmla="*/ 84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2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5 w 419"/>
                    <a:gd name="T31" fmla="*/ 62 h 111"/>
                    <a:gd name="T32" fmla="*/ 147 w 419"/>
                    <a:gd name="T33" fmla="*/ 63 h 111"/>
                    <a:gd name="T34" fmla="*/ 159 w 419"/>
                    <a:gd name="T35" fmla="*/ 65 h 111"/>
                    <a:gd name="T36" fmla="*/ 165 w 419"/>
                    <a:gd name="T37" fmla="*/ 65 h 111"/>
                    <a:gd name="T38" fmla="*/ 171 w 419"/>
                    <a:gd name="T39" fmla="*/ 67 h 111"/>
                    <a:gd name="T40" fmla="*/ 177 w 419"/>
                    <a:gd name="T41" fmla="*/ 71 h 111"/>
                    <a:gd name="T42" fmla="*/ 188 w 419"/>
                    <a:gd name="T43" fmla="*/ 71 h 111"/>
                    <a:gd name="T44" fmla="*/ 192 w 419"/>
                    <a:gd name="T45" fmla="*/ 73 h 111"/>
                    <a:gd name="T46" fmla="*/ 204 w 419"/>
                    <a:gd name="T47" fmla="*/ 76 h 111"/>
                    <a:gd name="T48" fmla="*/ 214 w 419"/>
                    <a:gd name="T49" fmla="*/ 76 h 111"/>
                    <a:gd name="T50" fmla="*/ 226 w 419"/>
                    <a:gd name="T51" fmla="*/ 78 h 111"/>
                    <a:gd name="T52" fmla="*/ 234 w 419"/>
                    <a:gd name="T53" fmla="*/ 82 h 111"/>
                    <a:gd name="T54" fmla="*/ 237 w 419"/>
                    <a:gd name="T55" fmla="*/ 84 h 111"/>
                    <a:gd name="T56" fmla="*/ 243 w 419"/>
                    <a:gd name="T57" fmla="*/ 86 h 111"/>
                    <a:gd name="T58" fmla="*/ 253 w 419"/>
                    <a:gd name="T59" fmla="*/ 86 h 111"/>
                    <a:gd name="T60" fmla="*/ 265 w 419"/>
                    <a:gd name="T61" fmla="*/ 89 h 111"/>
                    <a:gd name="T62" fmla="*/ 275 w 419"/>
                    <a:gd name="T63" fmla="*/ 89 h 111"/>
                    <a:gd name="T64" fmla="*/ 281 w 419"/>
                    <a:gd name="T65" fmla="*/ 91 h 111"/>
                    <a:gd name="T66" fmla="*/ 287 w 419"/>
                    <a:gd name="T67" fmla="*/ 93 h 111"/>
                    <a:gd name="T68" fmla="*/ 292 w 419"/>
                    <a:gd name="T69" fmla="*/ 95 h 111"/>
                    <a:gd name="T70" fmla="*/ 304 w 419"/>
                    <a:gd name="T71" fmla="*/ 97 h 111"/>
                    <a:gd name="T72" fmla="*/ 310 w 419"/>
                    <a:gd name="T73" fmla="*/ 101 h 111"/>
                    <a:gd name="T74" fmla="*/ 316 w 419"/>
                    <a:gd name="T75" fmla="*/ 101 h 111"/>
                    <a:gd name="T76" fmla="*/ 322 w 419"/>
                    <a:gd name="T77" fmla="*/ 103 h 111"/>
                    <a:gd name="T78" fmla="*/ 328 w 419"/>
                    <a:gd name="T79" fmla="*/ 103 h 111"/>
                    <a:gd name="T80" fmla="*/ 340 w 419"/>
                    <a:gd name="T81" fmla="*/ 104 h 111"/>
                    <a:gd name="T82" fmla="*/ 345 w 419"/>
                    <a:gd name="T83" fmla="*/ 104 h 111"/>
                    <a:gd name="T84" fmla="*/ 353 w 419"/>
                    <a:gd name="T85" fmla="*/ 104 h 111"/>
                    <a:gd name="T86" fmla="*/ 361 w 419"/>
                    <a:gd name="T87" fmla="*/ 106 h 111"/>
                    <a:gd name="T88" fmla="*/ 375 w 419"/>
                    <a:gd name="T89" fmla="*/ 106 h 111"/>
                    <a:gd name="T90" fmla="*/ 379 w 419"/>
                    <a:gd name="T91" fmla="*/ 106 h 111"/>
                    <a:gd name="T92" fmla="*/ 385 w 419"/>
                    <a:gd name="T93" fmla="*/ 106 h 111"/>
                    <a:gd name="T94" fmla="*/ 391 w 419"/>
                    <a:gd name="T95" fmla="*/ 106 h 111"/>
                    <a:gd name="T96" fmla="*/ 400 w 419"/>
                    <a:gd name="T97" fmla="*/ 108 h 111"/>
                    <a:gd name="T98" fmla="*/ 406 w 419"/>
                    <a:gd name="T99" fmla="*/ 108 h 111"/>
                    <a:gd name="T100" fmla="*/ 412 w 419"/>
                    <a:gd name="T101" fmla="*/ 110 h 111"/>
                    <a:gd name="T102" fmla="*/ 418 w 419"/>
                    <a:gd name="T103" fmla="*/ 110 h 111"/>
                    <a:gd name="T104" fmla="*/ 0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31" y="30"/>
                      </a:lnTo>
                      <a:lnTo>
                        <a:pt x="35" y="32"/>
                      </a:lnTo>
                      <a:lnTo>
                        <a:pt x="45" y="35"/>
                      </a:lnTo>
                      <a:lnTo>
                        <a:pt x="59" y="39"/>
                      </a:lnTo>
                      <a:lnTo>
                        <a:pt x="67" y="41"/>
                      </a:lnTo>
                      <a:lnTo>
                        <a:pt x="73" y="45"/>
                      </a:lnTo>
                      <a:lnTo>
                        <a:pt x="78" y="47"/>
                      </a:lnTo>
                      <a:lnTo>
                        <a:pt x="84" y="50"/>
                      </a:lnTo>
                      <a:lnTo>
                        <a:pt x="90" y="52"/>
                      </a:lnTo>
                      <a:lnTo>
                        <a:pt x="96" y="52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5" y="62"/>
                      </a:lnTo>
                      <a:lnTo>
                        <a:pt x="147" y="63"/>
                      </a:lnTo>
                      <a:lnTo>
                        <a:pt x="159" y="65"/>
                      </a:lnTo>
                      <a:lnTo>
                        <a:pt x="165" y="65"/>
                      </a:lnTo>
                      <a:lnTo>
                        <a:pt x="171" y="67"/>
                      </a:lnTo>
                      <a:lnTo>
                        <a:pt x="177" y="71"/>
                      </a:lnTo>
                      <a:lnTo>
                        <a:pt x="188" y="71"/>
                      </a:lnTo>
                      <a:lnTo>
                        <a:pt x="192" y="73"/>
                      </a:lnTo>
                      <a:lnTo>
                        <a:pt x="204" y="76"/>
                      </a:lnTo>
                      <a:lnTo>
                        <a:pt x="214" y="76"/>
                      </a:lnTo>
                      <a:lnTo>
                        <a:pt x="226" y="78"/>
                      </a:lnTo>
                      <a:lnTo>
                        <a:pt x="234" y="82"/>
                      </a:lnTo>
                      <a:lnTo>
                        <a:pt x="237" y="84"/>
                      </a:lnTo>
                      <a:lnTo>
                        <a:pt x="243" y="86"/>
                      </a:lnTo>
                      <a:lnTo>
                        <a:pt x="253" y="86"/>
                      </a:lnTo>
                      <a:lnTo>
                        <a:pt x="265" y="89"/>
                      </a:lnTo>
                      <a:lnTo>
                        <a:pt x="275" y="89"/>
                      </a:lnTo>
                      <a:lnTo>
                        <a:pt x="281" y="91"/>
                      </a:lnTo>
                      <a:lnTo>
                        <a:pt x="287" y="93"/>
                      </a:lnTo>
                      <a:lnTo>
                        <a:pt x="292" y="95"/>
                      </a:lnTo>
                      <a:lnTo>
                        <a:pt x="304" y="97"/>
                      </a:lnTo>
                      <a:lnTo>
                        <a:pt x="310" y="101"/>
                      </a:lnTo>
                      <a:lnTo>
                        <a:pt x="316" y="101"/>
                      </a:lnTo>
                      <a:lnTo>
                        <a:pt x="322" y="103"/>
                      </a:lnTo>
                      <a:lnTo>
                        <a:pt x="328" y="103"/>
                      </a:lnTo>
                      <a:lnTo>
                        <a:pt x="340" y="104"/>
                      </a:lnTo>
                      <a:lnTo>
                        <a:pt x="345" y="104"/>
                      </a:lnTo>
                      <a:lnTo>
                        <a:pt x="353" y="104"/>
                      </a:lnTo>
                      <a:lnTo>
                        <a:pt x="361" y="106"/>
                      </a:lnTo>
                      <a:lnTo>
                        <a:pt x="375" y="106"/>
                      </a:lnTo>
                      <a:lnTo>
                        <a:pt x="379" y="106"/>
                      </a:lnTo>
                      <a:lnTo>
                        <a:pt x="385" y="106"/>
                      </a:lnTo>
                      <a:lnTo>
                        <a:pt x="391" y="106"/>
                      </a:lnTo>
                      <a:lnTo>
                        <a:pt x="400" y="108"/>
                      </a:lnTo>
                      <a:lnTo>
                        <a:pt x="406" y="108"/>
                      </a:lnTo>
                      <a:lnTo>
                        <a:pt x="412" y="110"/>
                      </a:lnTo>
                      <a:lnTo>
                        <a:pt x="418" y="1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318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5" name="Group 319"/>
            <p:cNvGrpSpPr>
              <a:grpSpLocks/>
            </p:cNvGrpSpPr>
            <p:nvPr/>
          </p:nvGrpSpPr>
          <p:grpSpPr bwMode="auto">
            <a:xfrm>
              <a:off x="8253413" y="5603875"/>
              <a:ext cx="830262" cy="1219200"/>
              <a:chOff x="5199" y="3530"/>
              <a:chExt cx="523" cy="768"/>
            </a:xfrm>
          </p:grpSpPr>
          <p:sp>
            <p:nvSpPr>
              <p:cNvPr id="326" name="Oval 320"/>
              <p:cNvSpPr>
                <a:spLocks noChangeArrowheads="1"/>
              </p:cNvSpPr>
              <p:nvPr/>
            </p:nvSpPr>
            <p:spPr bwMode="auto">
              <a:xfrm>
                <a:off x="5199" y="3690"/>
                <a:ext cx="448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" name="Group 321"/>
              <p:cNvGrpSpPr>
                <a:grpSpLocks/>
              </p:cNvGrpSpPr>
              <p:nvPr/>
            </p:nvGrpSpPr>
            <p:grpSpPr bwMode="auto">
              <a:xfrm>
                <a:off x="5251" y="3530"/>
                <a:ext cx="471" cy="768"/>
                <a:chOff x="5251" y="3530"/>
                <a:chExt cx="471" cy="768"/>
              </a:xfrm>
            </p:grpSpPr>
            <p:sp>
              <p:nvSpPr>
                <p:cNvPr id="328" name="Freeform 322" descr="50%"/>
                <p:cNvSpPr>
                  <a:spLocks/>
                </p:cNvSpPr>
                <p:nvPr/>
              </p:nvSpPr>
              <p:spPr bwMode="auto">
                <a:xfrm>
                  <a:off x="5251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9" name="Group 323"/>
                <p:cNvGrpSpPr>
                  <a:grpSpLocks/>
                </p:cNvGrpSpPr>
                <p:nvPr/>
              </p:nvGrpSpPr>
              <p:grpSpPr bwMode="auto">
                <a:xfrm>
                  <a:off x="5273" y="3660"/>
                  <a:ext cx="449" cy="120"/>
                  <a:chOff x="5273" y="3660"/>
                  <a:chExt cx="449" cy="120"/>
                </a:xfrm>
              </p:grpSpPr>
              <p:sp>
                <p:nvSpPr>
                  <p:cNvPr id="336" name="Freeform 324" descr="50%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25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" name="Group 326"/>
                <p:cNvGrpSpPr>
                  <a:grpSpLocks/>
                </p:cNvGrpSpPr>
                <p:nvPr/>
              </p:nvGrpSpPr>
              <p:grpSpPr bwMode="auto">
                <a:xfrm>
                  <a:off x="5287" y="3626"/>
                  <a:ext cx="429" cy="117"/>
                  <a:chOff x="5287" y="3626"/>
                  <a:chExt cx="429" cy="117"/>
                </a:xfrm>
              </p:grpSpPr>
              <p:sp>
                <p:nvSpPr>
                  <p:cNvPr id="334" name="Freeform 327" descr="50%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28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1" name="Group 329"/>
                <p:cNvGrpSpPr>
                  <a:grpSpLocks/>
                </p:cNvGrpSpPr>
                <p:nvPr/>
              </p:nvGrpSpPr>
              <p:grpSpPr bwMode="auto">
                <a:xfrm>
                  <a:off x="5301" y="3598"/>
                  <a:ext cx="419" cy="111"/>
                  <a:chOff x="5301" y="3598"/>
                  <a:chExt cx="419" cy="111"/>
                </a:xfrm>
              </p:grpSpPr>
              <p:sp>
                <p:nvSpPr>
                  <p:cNvPr id="332" name="Freeform 330" descr="50%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1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8" name="Group 332"/>
            <p:cNvGrpSpPr>
              <a:grpSpLocks/>
            </p:cNvGrpSpPr>
            <p:nvPr/>
          </p:nvGrpSpPr>
          <p:grpSpPr bwMode="auto">
            <a:xfrm>
              <a:off x="5408613" y="5432425"/>
              <a:ext cx="1143000" cy="1390650"/>
              <a:chOff x="3407" y="3422"/>
              <a:chExt cx="720" cy="876"/>
            </a:xfrm>
          </p:grpSpPr>
          <p:sp>
            <p:nvSpPr>
              <p:cNvPr id="339" name="Freeform 333"/>
              <p:cNvSpPr>
                <a:spLocks/>
              </p:cNvSpPr>
              <p:nvPr/>
            </p:nvSpPr>
            <p:spPr bwMode="auto">
              <a:xfrm>
                <a:off x="3407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7 w 720"/>
                  <a:gd name="T27" fmla="*/ 479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5" y="443"/>
                    </a:lnTo>
                    <a:lnTo>
                      <a:pt x="647" y="479"/>
                    </a:lnTo>
                    <a:lnTo>
                      <a:pt x="659" y="515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08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" name="Group 334"/>
              <p:cNvGrpSpPr>
                <a:grpSpLocks/>
              </p:cNvGrpSpPr>
              <p:nvPr/>
            </p:nvGrpSpPr>
            <p:grpSpPr bwMode="auto">
              <a:xfrm>
                <a:off x="3543" y="3570"/>
                <a:ext cx="463" cy="43"/>
                <a:chOff x="3543" y="3570"/>
                <a:chExt cx="463" cy="43"/>
              </a:xfrm>
            </p:grpSpPr>
            <p:sp>
              <p:nvSpPr>
                <p:cNvPr id="347" name="Freeform 335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336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337"/>
              <p:cNvGrpSpPr>
                <a:grpSpLocks/>
              </p:cNvGrpSpPr>
              <p:nvPr/>
            </p:nvGrpSpPr>
            <p:grpSpPr bwMode="auto">
              <a:xfrm>
                <a:off x="3549" y="3542"/>
                <a:ext cx="455" cy="43"/>
                <a:chOff x="3549" y="3542"/>
                <a:chExt cx="455" cy="43"/>
              </a:xfrm>
            </p:grpSpPr>
            <p:sp>
              <p:nvSpPr>
                <p:cNvPr id="345" name="Freeform 338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339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340"/>
              <p:cNvGrpSpPr>
                <a:grpSpLocks/>
              </p:cNvGrpSpPr>
              <p:nvPr/>
            </p:nvGrpSpPr>
            <p:grpSpPr bwMode="auto">
              <a:xfrm>
                <a:off x="3549" y="3512"/>
                <a:ext cx="449" cy="43"/>
                <a:chOff x="3549" y="3512"/>
                <a:chExt cx="449" cy="43"/>
              </a:xfrm>
            </p:grpSpPr>
            <p:sp>
              <p:nvSpPr>
                <p:cNvPr id="343" name="Freeform 341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342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9" name="Group 343"/>
            <p:cNvGrpSpPr>
              <a:grpSpLocks/>
            </p:cNvGrpSpPr>
            <p:nvPr/>
          </p:nvGrpSpPr>
          <p:grpSpPr bwMode="auto">
            <a:xfrm>
              <a:off x="2725738" y="5470525"/>
              <a:ext cx="1123950" cy="1352550"/>
              <a:chOff x="1717" y="3446"/>
              <a:chExt cx="708" cy="852"/>
            </a:xfrm>
          </p:grpSpPr>
          <p:sp>
            <p:nvSpPr>
              <p:cNvPr id="350" name="Freeform 344"/>
              <p:cNvSpPr>
                <a:spLocks/>
              </p:cNvSpPr>
              <p:nvPr/>
            </p:nvSpPr>
            <p:spPr bwMode="auto">
              <a:xfrm>
                <a:off x="1717" y="3446"/>
                <a:ext cx="708" cy="852"/>
              </a:xfrm>
              <a:custGeom>
                <a:avLst/>
                <a:gdLst>
                  <a:gd name="T0" fmla="*/ 129 w 708"/>
                  <a:gd name="T1" fmla="*/ 198 h 852"/>
                  <a:gd name="T2" fmla="*/ 129 w 708"/>
                  <a:gd name="T3" fmla="*/ 128 h 852"/>
                  <a:gd name="T4" fmla="*/ 167 w 708"/>
                  <a:gd name="T5" fmla="*/ 62 h 852"/>
                  <a:gd name="T6" fmla="*/ 235 w 708"/>
                  <a:gd name="T7" fmla="*/ 24 h 852"/>
                  <a:gd name="T8" fmla="*/ 307 w 708"/>
                  <a:gd name="T9" fmla="*/ 4 h 852"/>
                  <a:gd name="T10" fmla="*/ 377 w 708"/>
                  <a:gd name="T11" fmla="*/ 0 h 852"/>
                  <a:gd name="T12" fmla="*/ 447 w 708"/>
                  <a:gd name="T13" fmla="*/ 0 h 852"/>
                  <a:gd name="T14" fmla="*/ 519 w 708"/>
                  <a:gd name="T15" fmla="*/ 36 h 852"/>
                  <a:gd name="T16" fmla="*/ 579 w 708"/>
                  <a:gd name="T17" fmla="*/ 90 h 852"/>
                  <a:gd name="T18" fmla="*/ 589 w 708"/>
                  <a:gd name="T19" fmla="*/ 176 h 852"/>
                  <a:gd name="T20" fmla="*/ 589 w 708"/>
                  <a:gd name="T21" fmla="*/ 246 h 852"/>
                  <a:gd name="T22" fmla="*/ 589 w 708"/>
                  <a:gd name="T23" fmla="*/ 328 h 852"/>
                  <a:gd name="T24" fmla="*/ 613 w 708"/>
                  <a:gd name="T25" fmla="*/ 397 h 852"/>
                  <a:gd name="T26" fmla="*/ 637 w 708"/>
                  <a:gd name="T27" fmla="*/ 467 h 852"/>
                  <a:gd name="T28" fmla="*/ 661 w 708"/>
                  <a:gd name="T29" fmla="*/ 537 h 852"/>
                  <a:gd name="T30" fmla="*/ 673 w 708"/>
                  <a:gd name="T31" fmla="*/ 619 h 852"/>
                  <a:gd name="T32" fmla="*/ 683 w 708"/>
                  <a:gd name="T33" fmla="*/ 689 h 852"/>
                  <a:gd name="T34" fmla="*/ 707 w 708"/>
                  <a:gd name="T35" fmla="*/ 759 h 852"/>
                  <a:gd name="T36" fmla="*/ 707 w 708"/>
                  <a:gd name="T37" fmla="*/ 829 h 852"/>
                  <a:gd name="T38" fmla="*/ 637 w 708"/>
                  <a:gd name="T39" fmla="*/ 851 h 852"/>
                  <a:gd name="T40" fmla="*/ 519 w 708"/>
                  <a:gd name="T41" fmla="*/ 839 h 852"/>
                  <a:gd name="T42" fmla="*/ 447 w 708"/>
                  <a:gd name="T43" fmla="*/ 839 h 852"/>
                  <a:gd name="T44" fmla="*/ 377 w 708"/>
                  <a:gd name="T45" fmla="*/ 839 h 852"/>
                  <a:gd name="T46" fmla="*/ 307 w 708"/>
                  <a:gd name="T47" fmla="*/ 839 h 852"/>
                  <a:gd name="T48" fmla="*/ 235 w 708"/>
                  <a:gd name="T49" fmla="*/ 839 h 852"/>
                  <a:gd name="T50" fmla="*/ 153 w 708"/>
                  <a:gd name="T51" fmla="*/ 839 h 852"/>
                  <a:gd name="T52" fmla="*/ 83 w 708"/>
                  <a:gd name="T53" fmla="*/ 839 h 852"/>
                  <a:gd name="T54" fmla="*/ 12 w 708"/>
                  <a:gd name="T55" fmla="*/ 839 h 852"/>
                  <a:gd name="T56" fmla="*/ 0 w 708"/>
                  <a:gd name="T57" fmla="*/ 769 h 852"/>
                  <a:gd name="T58" fmla="*/ 12 w 708"/>
                  <a:gd name="T59" fmla="*/ 699 h 852"/>
                  <a:gd name="T60" fmla="*/ 59 w 708"/>
                  <a:gd name="T61" fmla="*/ 629 h 852"/>
                  <a:gd name="T62" fmla="*/ 83 w 708"/>
                  <a:gd name="T63" fmla="*/ 559 h 852"/>
                  <a:gd name="T64" fmla="*/ 83 w 708"/>
                  <a:gd name="T65" fmla="*/ 489 h 852"/>
                  <a:gd name="T66" fmla="*/ 105 w 708"/>
                  <a:gd name="T67" fmla="*/ 419 h 852"/>
                  <a:gd name="T68" fmla="*/ 117 w 708"/>
                  <a:gd name="T69" fmla="*/ 349 h 852"/>
                  <a:gd name="T70" fmla="*/ 117 w 708"/>
                  <a:gd name="T71" fmla="*/ 280 h 852"/>
                  <a:gd name="T72" fmla="*/ 129 w 708"/>
                  <a:gd name="T73" fmla="*/ 23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8" h="852">
                    <a:moveTo>
                      <a:pt x="129" y="234"/>
                    </a:moveTo>
                    <a:lnTo>
                      <a:pt x="129" y="198"/>
                    </a:lnTo>
                    <a:lnTo>
                      <a:pt x="129" y="164"/>
                    </a:lnTo>
                    <a:lnTo>
                      <a:pt x="129" y="128"/>
                    </a:lnTo>
                    <a:lnTo>
                      <a:pt x="137" y="90"/>
                    </a:lnTo>
                    <a:lnTo>
                      <a:pt x="167" y="62"/>
                    </a:lnTo>
                    <a:lnTo>
                      <a:pt x="201" y="42"/>
                    </a:lnTo>
                    <a:lnTo>
                      <a:pt x="235" y="24"/>
                    </a:lnTo>
                    <a:lnTo>
                      <a:pt x="271" y="12"/>
                    </a:lnTo>
                    <a:lnTo>
                      <a:pt x="307" y="4"/>
                    </a:lnTo>
                    <a:lnTo>
                      <a:pt x="341" y="0"/>
                    </a:lnTo>
                    <a:lnTo>
                      <a:pt x="377" y="0"/>
                    </a:lnTo>
                    <a:lnTo>
                      <a:pt x="413" y="0"/>
                    </a:lnTo>
                    <a:lnTo>
                      <a:pt x="447" y="0"/>
                    </a:lnTo>
                    <a:lnTo>
                      <a:pt x="483" y="16"/>
                    </a:lnTo>
                    <a:lnTo>
                      <a:pt x="519" y="36"/>
                    </a:lnTo>
                    <a:lnTo>
                      <a:pt x="561" y="70"/>
                    </a:lnTo>
                    <a:lnTo>
                      <a:pt x="579" y="90"/>
                    </a:lnTo>
                    <a:lnTo>
                      <a:pt x="589" y="140"/>
                    </a:lnTo>
                    <a:lnTo>
                      <a:pt x="589" y="176"/>
                    </a:lnTo>
                    <a:lnTo>
                      <a:pt x="589" y="210"/>
                    </a:lnTo>
                    <a:lnTo>
                      <a:pt x="589" y="246"/>
                    </a:lnTo>
                    <a:lnTo>
                      <a:pt x="589" y="292"/>
                    </a:lnTo>
                    <a:lnTo>
                      <a:pt x="589" y="328"/>
                    </a:lnTo>
                    <a:lnTo>
                      <a:pt x="601" y="361"/>
                    </a:lnTo>
                    <a:lnTo>
                      <a:pt x="613" y="397"/>
                    </a:lnTo>
                    <a:lnTo>
                      <a:pt x="625" y="431"/>
                    </a:lnTo>
                    <a:lnTo>
                      <a:pt x="637" y="467"/>
                    </a:lnTo>
                    <a:lnTo>
                      <a:pt x="649" y="501"/>
                    </a:lnTo>
                    <a:lnTo>
                      <a:pt x="661" y="537"/>
                    </a:lnTo>
                    <a:lnTo>
                      <a:pt x="673" y="583"/>
                    </a:lnTo>
                    <a:lnTo>
                      <a:pt x="673" y="619"/>
                    </a:lnTo>
                    <a:lnTo>
                      <a:pt x="683" y="653"/>
                    </a:lnTo>
                    <a:lnTo>
                      <a:pt x="683" y="689"/>
                    </a:lnTo>
                    <a:lnTo>
                      <a:pt x="683" y="723"/>
                    </a:lnTo>
                    <a:lnTo>
                      <a:pt x="707" y="759"/>
                    </a:lnTo>
                    <a:lnTo>
                      <a:pt x="707" y="793"/>
                    </a:lnTo>
                    <a:lnTo>
                      <a:pt x="707" y="829"/>
                    </a:lnTo>
                    <a:lnTo>
                      <a:pt x="673" y="851"/>
                    </a:lnTo>
                    <a:lnTo>
                      <a:pt x="637" y="851"/>
                    </a:lnTo>
                    <a:lnTo>
                      <a:pt x="601" y="851"/>
                    </a:lnTo>
                    <a:lnTo>
                      <a:pt x="519" y="839"/>
                    </a:lnTo>
                    <a:lnTo>
                      <a:pt x="483" y="839"/>
                    </a:lnTo>
                    <a:lnTo>
                      <a:pt x="447" y="839"/>
                    </a:lnTo>
                    <a:lnTo>
                      <a:pt x="413" y="839"/>
                    </a:lnTo>
                    <a:lnTo>
                      <a:pt x="377" y="839"/>
                    </a:lnTo>
                    <a:lnTo>
                      <a:pt x="341" y="839"/>
                    </a:lnTo>
                    <a:lnTo>
                      <a:pt x="307" y="839"/>
                    </a:lnTo>
                    <a:lnTo>
                      <a:pt x="271" y="839"/>
                    </a:lnTo>
                    <a:lnTo>
                      <a:pt x="235" y="839"/>
                    </a:lnTo>
                    <a:lnTo>
                      <a:pt x="201" y="839"/>
                    </a:lnTo>
                    <a:lnTo>
                      <a:pt x="153" y="839"/>
                    </a:lnTo>
                    <a:lnTo>
                      <a:pt x="117" y="839"/>
                    </a:lnTo>
                    <a:lnTo>
                      <a:pt x="83" y="839"/>
                    </a:lnTo>
                    <a:lnTo>
                      <a:pt x="47" y="839"/>
                    </a:lnTo>
                    <a:lnTo>
                      <a:pt x="12" y="839"/>
                    </a:lnTo>
                    <a:lnTo>
                      <a:pt x="0" y="805"/>
                    </a:lnTo>
                    <a:lnTo>
                      <a:pt x="0" y="769"/>
                    </a:lnTo>
                    <a:lnTo>
                      <a:pt x="0" y="735"/>
                    </a:lnTo>
                    <a:lnTo>
                      <a:pt x="12" y="699"/>
                    </a:lnTo>
                    <a:lnTo>
                      <a:pt x="35" y="665"/>
                    </a:lnTo>
                    <a:lnTo>
                      <a:pt x="59" y="629"/>
                    </a:lnTo>
                    <a:lnTo>
                      <a:pt x="71" y="595"/>
                    </a:lnTo>
                    <a:lnTo>
                      <a:pt x="83" y="559"/>
                    </a:lnTo>
                    <a:lnTo>
                      <a:pt x="83" y="525"/>
                    </a:lnTo>
                    <a:lnTo>
                      <a:pt x="83" y="489"/>
                    </a:lnTo>
                    <a:lnTo>
                      <a:pt x="105" y="455"/>
                    </a:lnTo>
                    <a:lnTo>
                      <a:pt x="105" y="419"/>
                    </a:lnTo>
                    <a:lnTo>
                      <a:pt x="117" y="385"/>
                    </a:lnTo>
                    <a:lnTo>
                      <a:pt x="117" y="349"/>
                    </a:lnTo>
                    <a:lnTo>
                      <a:pt x="117" y="316"/>
                    </a:lnTo>
                    <a:lnTo>
                      <a:pt x="117" y="280"/>
                    </a:lnTo>
                    <a:lnTo>
                      <a:pt x="121" y="252"/>
                    </a:lnTo>
                    <a:lnTo>
                      <a:pt x="129" y="234"/>
                    </a:lnTo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" name="Group 345"/>
              <p:cNvGrpSpPr>
                <a:grpSpLocks/>
              </p:cNvGrpSpPr>
              <p:nvPr/>
            </p:nvGrpSpPr>
            <p:grpSpPr bwMode="auto">
              <a:xfrm>
                <a:off x="1848" y="3590"/>
                <a:ext cx="455" cy="41"/>
                <a:chOff x="1848" y="3590"/>
                <a:chExt cx="455" cy="41"/>
              </a:xfrm>
            </p:grpSpPr>
            <p:sp>
              <p:nvSpPr>
                <p:cNvPr id="358" name="Freeform 346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7 h 41"/>
                    <a:gd name="T2" fmla="*/ 10 w 455"/>
                    <a:gd name="T3" fmla="*/ 7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5 w 455"/>
                    <a:gd name="T9" fmla="*/ 18 h 41"/>
                    <a:gd name="T10" fmla="*/ 43 w 455"/>
                    <a:gd name="T11" fmla="*/ 20 h 41"/>
                    <a:gd name="T12" fmla="*/ 53 w 455"/>
                    <a:gd name="T13" fmla="*/ 22 h 41"/>
                    <a:gd name="T14" fmla="*/ 65 w 455"/>
                    <a:gd name="T15" fmla="*/ 22 h 41"/>
                    <a:gd name="T16" fmla="*/ 90 w 455"/>
                    <a:gd name="T17" fmla="*/ 25 h 41"/>
                    <a:gd name="T18" fmla="*/ 100 w 455"/>
                    <a:gd name="T19" fmla="*/ 28 h 41"/>
                    <a:gd name="T20" fmla="*/ 108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7 w 455"/>
                    <a:gd name="T27" fmla="*/ 33 h 41"/>
                    <a:gd name="T28" fmla="*/ 155 w 455"/>
                    <a:gd name="T29" fmla="*/ 37 h 41"/>
                    <a:gd name="T30" fmla="*/ 165 w 455"/>
                    <a:gd name="T31" fmla="*/ 37 h 41"/>
                    <a:gd name="T32" fmla="*/ 177 w 455"/>
                    <a:gd name="T33" fmla="*/ 40 h 41"/>
                    <a:gd name="T34" fmla="*/ 187 w 455"/>
                    <a:gd name="T35" fmla="*/ 40 h 41"/>
                    <a:gd name="T36" fmla="*/ 195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59 w 455"/>
                    <a:gd name="T45" fmla="*/ 40 h 41"/>
                    <a:gd name="T46" fmla="*/ 267 w 455"/>
                    <a:gd name="T47" fmla="*/ 40 h 41"/>
                    <a:gd name="T48" fmla="*/ 277 w 455"/>
                    <a:gd name="T49" fmla="*/ 40 h 41"/>
                    <a:gd name="T50" fmla="*/ 287 w 455"/>
                    <a:gd name="T51" fmla="*/ 40 h 41"/>
                    <a:gd name="T52" fmla="*/ 295 w 455"/>
                    <a:gd name="T53" fmla="*/ 40 h 41"/>
                    <a:gd name="T54" fmla="*/ 305 w 455"/>
                    <a:gd name="T55" fmla="*/ 37 h 41"/>
                    <a:gd name="T56" fmla="*/ 320 w 455"/>
                    <a:gd name="T57" fmla="*/ 37 h 41"/>
                    <a:gd name="T58" fmla="*/ 326 w 455"/>
                    <a:gd name="T59" fmla="*/ 37 h 41"/>
                    <a:gd name="T60" fmla="*/ 338 w 455"/>
                    <a:gd name="T61" fmla="*/ 33 h 41"/>
                    <a:gd name="T62" fmla="*/ 350 w 455"/>
                    <a:gd name="T63" fmla="*/ 33 h 41"/>
                    <a:gd name="T64" fmla="*/ 368 w 455"/>
                    <a:gd name="T65" fmla="*/ 33 h 41"/>
                    <a:gd name="T66" fmla="*/ 373 w 455"/>
                    <a:gd name="T67" fmla="*/ 33 h 41"/>
                    <a:gd name="T68" fmla="*/ 385 w 455"/>
                    <a:gd name="T69" fmla="*/ 32 h 41"/>
                    <a:gd name="T70" fmla="*/ 403 w 455"/>
                    <a:gd name="T71" fmla="*/ 28 h 41"/>
                    <a:gd name="T72" fmla="*/ 417 w 455"/>
                    <a:gd name="T73" fmla="*/ 25 h 41"/>
                    <a:gd name="T74" fmla="*/ 425 w 455"/>
                    <a:gd name="T75" fmla="*/ 22 h 41"/>
                    <a:gd name="T76" fmla="*/ 432 w 455"/>
                    <a:gd name="T77" fmla="*/ 18 h 41"/>
                    <a:gd name="T78" fmla="*/ 440 w 455"/>
                    <a:gd name="T79" fmla="*/ 13 h 41"/>
                    <a:gd name="T80" fmla="*/ 454 w 455"/>
                    <a:gd name="T81" fmla="*/ 8 h 41"/>
                    <a:gd name="T82" fmla="*/ 450 w 455"/>
                    <a:gd name="T83" fmla="*/ 0 h 41"/>
                    <a:gd name="T84" fmla="*/ 0 w 45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1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3" y="20"/>
                      </a:lnTo>
                      <a:lnTo>
                        <a:pt x="53" y="22"/>
                      </a:lnTo>
                      <a:lnTo>
                        <a:pt x="65" y="22"/>
                      </a:lnTo>
                      <a:lnTo>
                        <a:pt x="90" y="25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7" y="33"/>
                      </a:lnTo>
                      <a:lnTo>
                        <a:pt x="155" y="37"/>
                      </a:lnTo>
                      <a:lnTo>
                        <a:pt x="165" y="37"/>
                      </a:lnTo>
                      <a:lnTo>
                        <a:pt x="177" y="40"/>
                      </a:lnTo>
                      <a:lnTo>
                        <a:pt x="187" y="40"/>
                      </a:lnTo>
                      <a:lnTo>
                        <a:pt x="195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59" y="40"/>
                      </a:lnTo>
                      <a:lnTo>
                        <a:pt x="267" y="40"/>
                      </a:lnTo>
                      <a:lnTo>
                        <a:pt x="277" y="40"/>
                      </a:lnTo>
                      <a:lnTo>
                        <a:pt x="287" y="40"/>
                      </a:lnTo>
                      <a:lnTo>
                        <a:pt x="295" y="40"/>
                      </a:lnTo>
                      <a:lnTo>
                        <a:pt x="305" y="37"/>
                      </a:lnTo>
                      <a:lnTo>
                        <a:pt x="320" y="37"/>
                      </a:lnTo>
                      <a:lnTo>
                        <a:pt x="326" y="37"/>
                      </a:lnTo>
                      <a:lnTo>
                        <a:pt x="338" y="33"/>
                      </a:lnTo>
                      <a:lnTo>
                        <a:pt x="350" y="33"/>
                      </a:lnTo>
                      <a:lnTo>
                        <a:pt x="368" y="33"/>
                      </a:lnTo>
                      <a:lnTo>
                        <a:pt x="373" y="33"/>
                      </a:lnTo>
                      <a:lnTo>
                        <a:pt x="385" y="32"/>
                      </a:lnTo>
                      <a:lnTo>
                        <a:pt x="403" y="28"/>
                      </a:lnTo>
                      <a:lnTo>
                        <a:pt x="417" y="25"/>
                      </a:lnTo>
                      <a:lnTo>
                        <a:pt x="425" y="22"/>
                      </a:lnTo>
                      <a:lnTo>
                        <a:pt x="432" y="18"/>
                      </a:lnTo>
                      <a:lnTo>
                        <a:pt x="440" y="13"/>
                      </a:lnTo>
                      <a:lnTo>
                        <a:pt x="454" y="8"/>
                      </a:lnTo>
                      <a:lnTo>
                        <a:pt x="4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347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6 h 41"/>
                    <a:gd name="T2" fmla="*/ 10 w 455"/>
                    <a:gd name="T3" fmla="*/ 6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6 w 455"/>
                    <a:gd name="T9" fmla="*/ 18 h 41"/>
                    <a:gd name="T10" fmla="*/ 44 w 455"/>
                    <a:gd name="T11" fmla="*/ 20 h 41"/>
                    <a:gd name="T12" fmla="*/ 54 w 455"/>
                    <a:gd name="T13" fmla="*/ 22 h 41"/>
                    <a:gd name="T14" fmla="*/ 66 w 455"/>
                    <a:gd name="T15" fmla="*/ 22 h 41"/>
                    <a:gd name="T16" fmla="*/ 92 w 455"/>
                    <a:gd name="T17" fmla="*/ 26 h 41"/>
                    <a:gd name="T18" fmla="*/ 100 w 455"/>
                    <a:gd name="T19" fmla="*/ 28 h 41"/>
                    <a:gd name="T20" fmla="*/ 110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8 w 455"/>
                    <a:gd name="T27" fmla="*/ 34 h 41"/>
                    <a:gd name="T28" fmla="*/ 156 w 455"/>
                    <a:gd name="T29" fmla="*/ 38 h 41"/>
                    <a:gd name="T30" fmla="*/ 166 w 455"/>
                    <a:gd name="T31" fmla="*/ 38 h 41"/>
                    <a:gd name="T32" fmla="*/ 178 w 455"/>
                    <a:gd name="T33" fmla="*/ 40 h 41"/>
                    <a:gd name="T34" fmla="*/ 186 w 455"/>
                    <a:gd name="T35" fmla="*/ 40 h 41"/>
                    <a:gd name="T36" fmla="*/ 196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60 w 455"/>
                    <a:gd name="T45" fmla="*/ 40 h 41"/>
                    <a:gd name="T46" fmla="*/ 268 w 455"/>
                    <a:gd name="T47" fmla="*/ 40 h 41"/>
                    <a:gd name="T48" fmla="*/ 278 w 455"/>
                    <a:gd name="T49" fmla="*/ 40 h 41"/>
                    <a:gd name="T50" fmla="*/ 286 w 455"/>
                    <a:gd name="T51" fmla="*/ 40 h 41"/>
                    <a:gd name="T52" fmla="*/ 296 w 455"/>
                    <a:gd name="T53" fmla="*/ 40 h 41"/>
                    <a:gd name="T54" fmla="*/ 304 w 455"/>
                    <a:gd name="T55" fmla="*/ 38 h 41"/>
                    <a:gd name="T56" fmla="*/ 322 w 455"/>
                    <a:gd name="T57" fmla="*/ 36 h 41"/>
                    <a:gd name="T58" fmla="*/ 328 w 455"/>
                    <a:gd name="T59" fmla="*/ 38 h 41"/>
                    <a:gd name="T60" fmla="*/ 340 w 455"/>
                    <a:gd name="T61" fmla="*/ 34 h 41"/>
                    <a:gd name="T62" fmla="*/ 350 w 455"/>
                    <a:gd name="T63" fmla="*/ 34 h 41"/>
                    <a:gd name="T64" fmla="*/ 368 w 455"/>
                    <a:gd name="T65" fmla="*/ 34 h 41"/>
                    <a:gd name="T66" fmla="*/ 374 w 455"/>
                    <a:gd name="T67" fmla="*/ 34 h 41"/>
                    <a:gd name="T68" fmla="*/ 386 w 455"/>
                    <a:gd name="T69" fmla="*/ 32 h 41"/>
                    <a:gd name="T70" fmla="*/ 402 w 455"/>
                    <a:gd name="T71" fmla="*/ 28 h 41"/>
                    <a:gd name="T72" fmla="*/ 416 w 455"/>
                    <a:gd name="T73" fmla="*/ 26 h 41"/>
                    <a:gd name="T74" fmla="*/ 426 w 455"/>
                    <a:gd name="T75" fmla="*/ 22 h 41"/>
                    <a:gd name="T76" fmla="*/ 434 w 455"/>
                    <a:gd name="T77" fmla="*/ 18 h 41"/>
                    <a:gd name="T78" fmla="*/ 440 w 455"/>
                    <a:gd name="T79" fmla="*/ 14 h 41"/>
                    <a:gd name="T80" fmla="*/ 454 w 455"/>
                    <a:gd name="T81" fmla="*/ 8 h 41"/>
                    <a:gd name="T82" fmla="*/ 452 w 45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1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4" y="20"/>
                      </a:lnTo>
                      <a:lnTo>
                        <a:pt x="54" y="22"/>
                      </a:lnTo>
                      <a:lnTo>
                        <a:pt x="66" y="22"/>
                      </a:lnTo>
                      <a:lnTo>
                        <a:pt x="92" y="26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8" y="34"/>
                      </a:lnTo>
                      <a:lnTo>
                        <a:pt x="156" y="38"/>
                      </a:lnTo>
                      <a:lnTo>
                        <a:pt x="166" y="38"/>
                      </a:lnTo>
                      <a:lnTo>
                        <a:pt x="178" y="40"/>
                      </a:lnTo>
                      <a:lnTo>
                        <a:pt x="186" y="40"/>
                      </a:lnTo>
                      <a:lnTo>
                        <a:pt x="196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40"/>
                      </a:lnTo>
                      <a:lnTo>
                        <a:pt x="286" y="40"/>
                      </a:lnTo>
                      <a:lnTo>
                        <a:pt x="296" y="40"/>
                      </a:lnTo>
                      <a:lnTo>
                        <a:pt x="304" y="38"/>
                      </a:lnTo>
                      <a:lnTo>
                        <a:pt x="322" y="36"/>
                      </a:lnTo>
                      <a:lnTo>
                        <a:pt x="328" y="38"/>
                      </a:lnTo>
                      <a:lnTo>
                        <a:pt x="340" y="34"/>
                      </a:lnTo>
                      <a:lnTo>
                        <a:pt x="350" y="34"/>
                      </a:lnTo>
                      <a:lnTo>
                        <a:pt x="368" y="34"/>
                      </a:lnTo>
                      <a:lnTo>
                        <a:pt x="374" y="34"/>
                      </a:lnTo>
                      <a:lnTo>
                        <a:pt x="386" y="32"/>
                      </a:lnTo>
                      <a:lnTo>
                        <a:pt x="402" y="28"/>
                      </a:lnTo>
                      <a:lnTo>
                        <a:pt x="416" y="26"/>
                      </a:lnTo>
                      <a:lnTo>
                        <a:pt x="426" y="22"/>
                      </a:lnTo>
                      <a:lnTo>
                        <a:pt x="434" y="18"/>
                      </a:lnTo>
                      <a:lnTo>
                        <a:pt x="440" y="14"/>
                      </a:lnTo>
                      <a:lnTo>
                        <a:pt x="454" y="8"/>
                      </a:lnTo>
                      <a:lnTo>
                        <a:pt x="45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348"/>
              <p:cNvGrpSpPr>
                <a:grpSpLocks/>
              </p:cNvGrpSpPr>
              <p:nvPr/>
            </p:nvGrpSpPr>
            <p:grpSpPr bwMode="auto">
              <a:xfrm>
                <a:off x="1854" y="3562"/>
                <a:ext cx="449" cy="43"/>
                <a:chOff x="1854" y="3562"/>
                <a:chExt cx="449" cy="43"/>
              </a:xfrm>
            </p:grpSpPr>
            <p:sp>
              <p:nvSpPr>
                <p:cNvPr id="356" name="Freeform 349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7 w 449"/>
                    <a:gd name="T11" fmla="*/ 22 h 43"/>
                    <a:gd name="T12" fmla="*/ 47 w 449"/>
                    <a:gd name="T13" fmla="*/ 25 h 43"/>
                    <a:gd name="T14" fmla="*/ 63 w 449"/>
                    <a:gd name="T15" fmla="*/ 25 h 43"/>
                    <a:gd name="T16" fmla="*/ 79 w 449"/>
                    <a:gd name="T17" fmla="*/ 27 h 43"/>
                    <a:gd name="T18" fmla="*/ 86 w 449"/>
                    <a:gd name="T19" fmla="*/ 30 h 43"/>
                    <a:gd name="T20" fmla="*/ 94 w 449"/>
                    <a:gd name="T21" fmla="*/ 30 h 43"/>
                    <a:gd name="T22" fmla="*/ 104 w 449"/>
                    <a:gd name="T23" fmla="*/ 34 h 43"/>
                    <a:gd name="T24" fmla="*/ 114 w 449"/>
                    <a:gd name="T25" fmla="*/ 34 h 43"/>
                    <a:gd name="T26" fmla="*/ 134 w 449"/>
                    <a:gd name="T27" fmla="*/ 35 h 43"/>
                    <a:gd name="T28" fmla="*/ 141 w 449"/>
                    <a:gd name="T29" fmla="*/ 39 h 43"/>
                    <a:gd name="T30" fmla="*/ 151 w 449"/>
                    <a:gd name="T31" fmla="*/ 39 h 43"/>
                    <a:gd name="T32" fmla="*/ 163 w 449"/>
                    <a:gd name="T33" fmla="*/ 42 h 43"/>
                    <a:gd name="T34" fmla="*/ 173 w 449"/>
                    <a:gd name="T35" fmla="*/ 42 h 43"/>
                    <a:gd name="T36" fmla="*/ 181 w 449"/>
                    <a:gd name="T37" fmla="*/ 42 h 43"/>
                    <a:gd name="T38" fmla="*/ 193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5 w 449"/>
                    <a:gd name="T47" fmla="*/ 42 h 43"/>
                    <a:gd name="T48" fmla="*/ 263 w 449"/>
                    <a:gd name="T49" fmla="*/ 42 h 43"/>
                    <a:gd name="T50" fmla="*/ 273 w 449"/>
                    <a:gd name="T51" fmla="*/ 42 h 43"/>
                    <a:gd name="T52" fmla="*/ 281 w 449"/>
                    <a:gd name="T53" fmla="*/ 42 h 43"/>
                    <a:gd name="T54" fmla="*/ 291 w 449"/>
                    <a:gd name="T55" fmla="*/ 39 h 43"/>
                    <a:gd name="T56" fmla="*/ 308 w 449"/>
                    <a:gd name="T57" fmla="*/ 39 h 43"/>
                    <a:gd name="T58" fmla="*/ 314 w 449"/>
                    <a:gd name="T59" fmla="*/ 39 h 43"/>
                    <a:gd name="T60" fmla="*/ 326 w 449"/>
                    <a:gd name="T61" fmla="*/ 35 h 43"/>
                    <a:gd name="T62" fmla="*/ 336 w 449"/>
                    <a:gd name="T63" fmla="*/ 35 h 43"/>
                    <a:gd name="T64" fmla="*/ 356 w 449"/>
                    <a:gd name="T65" fmla="*/ 35 h 43"/>
                    <a:gd name="T66" fmla="*/ 362 w 449"/>
                    <a:gd name="T67" fmla="*/ 35 h 43"/>
                    <a:gd name="T68" fmla="*/ 371 w 449"/>
                    <a:gd name="T69" fmla="*/ 34 h 43"/>
                    <a:gd name="T70" fmla="*/ 389 w 449"/>
                    <a:gd name="T71" fmla="*/ 30 h 43"/>
                    <a:gd name="T72" fmla="*/ 403 w 449"/>
                    <a:gd name="T73" fmla="*/ 27 h 43"/>
                    <a:gd name="T74" fmla="*/ 413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5 h 43"/>
                    <a:gd name="T80" fmla="*/ 448 w 449"/>
                    <a:gd name="T81" fmla="*/ 5 h 43"/>
                    <a:gd name="T82" fmla="*/ 438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7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30"/>
                      </a:lnTo>
                      <a:lnTo>
                        <a:pt x="94" y="30"/>
                      </a:lnTo>
                      <a:lnTo>
                        <a:pt x="104" y="34"/>
                      </a:lnTo>
                      <a:lnTo>
                        <a:pt x="114" y="34"/>
                      </a:lnTo>
                      <a:lnTo>
                        <a:pt x="134" y="35"/>
                      </a:lnTo>
                      <a:lnTo>
                        <a:pt x="141" y="39"/>
                      </a:lnTo>
                      <a:lnTo>
                        <a:pt x="151" y="39"/>
                      </a:lnTo>
                      <a:lnTo>
                        <a:pt x="163" y="42"/>
                      </a:lnTo>
                      <a:lnTo>
                        <a:pt x="173" y="42"/>
                      </a:lnTo>
                      <a:lnTo>
                        <a:pt x="181" y="42"/>
                      </a:lnTo>
                      <a:lnTo>
                        <a:pt x="193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5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39"/>
                      </a:lnTo>
                      <a:lnTo>
                        <a:pt x="308" y="39"/>
                      </a:lnTo>
                      <a:lnTo>
                        <a:pt x="314" y="39"/>
                      </a:lnTo>
                      <a:lnTo>
                        <a:pt x="326" y="35"/>
                      </a:lnTo>
                      <a:lnTo>
                        <a:pt x="336" y="35"/>
                      </a:lnTo>
                      <a:lnTo>
                        <a:pt x="356" y="35"/>
                      </a:lnTo>
                      <a:lnTo>
                        <a:pt x="362" y="35"/>
                      </a:lnTo>
                      <a:lnTo>
                        <a:pt x="371" y="34"/>
                      </a:lnTo>
                      <a:lnTo>
                        <a:pt x="389" y="30"/>
                      </a:lnTo>
                      <a:lnTo>
                        <a:pt x="403" y="27"/>
                      </a:lnTo>
                      <a:lnTo>
                        <a:pt x="413" y="24"/>
                      </a:lnTo>
                      <a:lnTo>
                        <a:pt x="420" y="20"/>
                      </a:lnTo>
                      <a:lnTo>
                        <a:pt x="426" y="15"/>
                      </a:lnTo>
                      <a:lnTo>
                        <a:pt x="448" y="5"/>
                      </a:lnTo>
                      <a:lnTo>
                        <a:pt x="43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350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8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78 w 449"/>
                    <a:gd name="T17" fmla="*/ 26 h 43"/>
                    <a:gd name="T18" fmla="*/ 86 w 449"/>
                    <a:gd name="T19" fmla="*/ 30 h 43"/>
                    <a:gd name="T20" fmla="*/ 96 w 449"/>
                    <a:gd name="T21" fmla="*/ 30 h 43"/>
                    <a:gd name="T22" fmla="*/ 104 w 449"/>
                    <a:gd name="T23" fmla="*/ 32 h 43"/>
                    <a:gd name="T24" fmla="*/ 114 w 449"/>
                    <a:gd name="T25" fmla="*/ 32 h 43"/>
                    <a:gd name="T26" fmla="*/ 134 w 449"/>
                    <a:gd name="T27" fmla="*/ 36 h 43"/>
                    <a:gd name="T28" fmla="*/ 142 w 449"/>
                    <a:gd name="T29" fmla="*/ 38 h 43"/>
                    <a:gd name="T30" fmla="*/ 152 w 449"/>
                    <a:gd name="T31" fmla="*/ 38 h 43"/>
                    <a:gd name="T32" fmla="*/ 164 w 449"/>
                    <a:gd name="T33" fmla="*/ 42 h 43"/>
                    <a:gd name="T34" fmla="*/ 172 w 449"/>
                    <a:gd name="T35" fmla="*/ 42 h 43"/>
                    <a:gd name="T36" fmla="*/ 182 w 449"/>
                    <a:gd name="T37" fmla="*/ 42 h 43"/>
                    <a:gd name="T38" fmla="*/ 194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4 w 449"/>
                    <a:gd name="T47" fmla="*/ 42 h 43"/>
                    <a:gd name="T48" fmla="*/ 264 w 449"/>
                    <a:gd name="T49" fmla="*/ 42 h 43"/>
                    <a:gd name="T50" fmla="*/ 272 w 449"/>
                    <a:gd name="T51" fmla="*/ 42 h 43"/>
                    <a:gd name="T52" fmla="*/ 282 w 449"/>
                    <a:gd name="T53" fmla="*/ 42 h 43"/>
                    <a:gd name="T54" fmla="*/ 290 w 449"/>
                    <a:gd name="T55" fmla="*/ 38 h 43"/>
                    <a:gd name="T56" fmla="*/ 308 w 449"/>
                    <a:gd name="T57" fmla="*/ 38 h 43"/>
                    <a:gd name="T58" fmla="*/ 314 w 449"/>
                    <a:gd name="T59" fmla="*/ 38 h 43"/>
                    <a:gd name="T60" fmla="*/ 326 w 449"/>
                    <a:gd name="T61" fmla="*/ 36 h 43"/>
                    <a:gd name="T62" fmla="*/ 336 w 449"/>
                    <a:gd name="T63" fmla="*/ 36 h 43"/>
                    <a:gd name="T64" fmla="*/ 354 w 449"/>
                    <a:gd name="T65" fmla="*/ 36 h 43"/>
                    <a:gd name="T66" fmla="*/ 362 w 449"/>
                    <a:gd name="T67" fmla="*/ 34 h 43"/>
                    <a:gd name="T68" fmla="*/ 372 w 449"/>
                    <a:gd name="T69" fmla="*/ 34 h 43"/>
                    <a:gd name="T70" fmla="*/ 388 w 449"/>
                    <a:gd name="T71" fmla="*/ 30 h 43"/>
                    <a:gd name="T72" fmla="*/ 402 w 449"/>
                    <a:gd name="T73" fmla="*/ 26 h 43"/>
                    <a:gd name="T74" fmla="*/ 412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4 h 43"/>
                    <a:gd name="T80" fmla="*/ 448 w 449"/>
                    <a:gd name="T81" fmla="*/ 6 h 43"/>
                    <a:gd name="T82" fmla="*/ 438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6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2"/>
                      </a:lnTo>
                      <a:lnTo>
                        <a:pt x="172" y="42"/>
                      </a:lnTo>
                      <a:lnTo>
                        <a:pt x="182" y="42"/>
                      </a:lnTo>
                      <a:lnTo>
                        <a:pt x="194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4" y="42"/>
                      </a:lnTo>
                      <a:lnTo>
                        <a:pt x="264" y="42"/>
                      </a:lnTo>
                      <a:lnTo>
                        <a:pt x="272" y="42"/>
                      </a:lnTo>
                      <a:lnTo>
                        <a:pt x="282" y="42"/>
                      </a:lnTo>
                      <a:lnTo>
                        <a:pt x="290" y="38"/>
                      </a:lnTo>
                      <a:lnTo>
                        <a:pt x="308" y="38"/>
                      </a:lnTo>
                      <a:lnTo>
                        <a:pt x="314" y="38"/>
                      </a:lnTo>
                      <a:lnTo>
                        <a:pt x="326" y="36"/>
                      </a:lnTo>
                      <a:lnTo>
                        <a:pt x="336" y="36"/>
                      </a:lnTo>
                      <a:lnTo>
                        <a:pt x="354" y="36"/>
                      </a:lnTo>
                      <a:lnTo>
                        <a:pt x="362" y="34"/>
                      </a:lnTo>
                      <a:lnTo>
                        <a:pt x="372" y="34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20"/>
                      </a:lnTo>
                      <a:lnTo>
                        <a:pt x="426" y="14"/>
                      </a:lnTo>
                      <a:lnTo>
                        <a:pt x="448" y="6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351"/>
              <p:cNvGrpSpPr>
                <a:grpSpLocks/>
              </p:cNvGrpSpPr>
              <p:nvPr/>
            </p:nvGrpSpPr>
            <p:grpSpPr bwMode="auto">
              <a:xfrm>
                <a:off x="1856" y="3534"/>
                <a:ext cx="441" cy="41"/>
                <a:chOff x="1856" y="3534"/>
                <a:chExt cx="441" cy="41"/>
              </a:xfrm>
            </p:grpSpPr>
            <p:sp>
              <p:nvSpPr>
                <p:cNvPr id="354" name="Freeform 352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3 h 41"/>
                    <a:gd name="T2" fmla="*/ 12 w 441"/>
                    <a:gd name="T3" fmla="*/ 7 h 41"/>
                    <a:gd name="T4" fmla="*/ 14 w 441"/>
                    <a:gd name="T5" fmla="*/ 8 h 41"/>
                    <a:gd name="T6" fmla="*/ 20 w 441"/>
                    <a:gd name="T7" fmla="*/ 12 h 41"/>
                    <a:gd name="T8" fmla="*/ 28 w 441"/>
                    <a:gd name="T9" fmla="*/ 17 h 41"/>
                    <a:gd name="T10" fmla="*/ 37 w 441"/>
                    <a:gd name="T11" fmla="*/ 20 h 41"/>
                    <a:gd name="T12" fmla="*/ 47 w 441"/>
                    <a:gd name="T13" fmla="*/ 25 h 41"/>
                    <a:gd name="T14" fmla="*/ 63 w 441"/>
                    <a:gd name="T15" fmla="*/ 25 h 41"/>
                    <a:gd name="T16" fmla="*/ 79 w 441"/>
                    <a:gd name="T17" fmla="*/ 27 h 41"/>
                    <a:gd name="T18" fmla="*/ 86 w 441"/>
                    <a:gd name="T19" fmla="*/ 28 h 41"/>
                    <a:gd name="T20" fmla="*/ 94 w 441"/>
                    <a:gd name="T21" fmla="*/ 28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3 h 41"/>
                    <a:gd name="T28" fmla="*/ 141 w 441"/>
                    <a:gd name="T29" fmla="*/ 37 h 41"/>
                    <a:gd name="T30" fmla="*/ 151 w 441"/>
                    <a:gd name="T31" fmla="*/ 37 h 41"/>
                    <a:gd name="T32" fmla="*/ 163 w 441"/>
                    <a:gd name="T33" fmla="*/ 40 h 41"/>
                    <a:gd name="T34" fmla="*/ 173 w 441"/>
                    <a:gd name="T35" fmla="*/ 40 h 41"/>
                    <a:gd name="T36" fmla="*/ 181 w 441"/>
                    <a:gd name="T37" fmla="*/ 40 h 41"/>
                    <a:gd name="T38" fmla="*/ 193 w 441"/>
                    <a:gd name="T39" fmla="*/ 40 h 41"/>
                    <a:gd name="T40" fmla="*/ 212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3 w 441"/>
                    <a:gd name="T47" fmla="*/ 40 h 41"/>
                    <a:gd name="T48" fmla="*/ 263 w 441"/>
                    <a:gd name="T49" fmla="*/ 40 h 41"/>
                    <a:gd name="T50" fmla="*/ 271 w 441"/>
                    <a:gd name="T51" fmla="*/ 40 h 41"/>
                    <a:gd name="T52" fmla="*/ 281 w 441"/>
                    <a:gd name="T53" fmla="*/ 40 h 41"/>
                    <a:gd name="T54" fmla="*/ 291 w 441"/>
                    <a:gd name="T55" fmla="*/ 37 h 41"/>
                    <a:gd name="T56" fmla="*/ 306 w 441"/>
                    <a:gd name="T57" fmla="*/ 37 h 41"/>
                    <a:gd name="T58" fmla="*/ 312 w 441"/>
                    <a:gd name="T59" fmla="*/ 37 h 41"/>
                    <a:gd name="T60" fmla="*/ 324 w 441"/>
                    <a:gd name="T61" fmla="*/ 33 h 41"/>
                    <a:gd name="T62" fmla="*/ 336 w 441"/>
                    <a:gd name="T63" fmla="*/ 33 h 41"/>
                    <a:gd name="T64" fmla="*/ 354 w 441"/>
                    <a:gd name="T65" fmla="*/ 33 h 41"/>
                    <a:gd name="T66" fmla="*/ 359 w 441"/>
                    <a:gd name="T67" fmla="*/ 33 h 41"/>
                    <a:gd name="T68" fmla="*/ 371 w 441"/>
                    <a:gd name="T69" fmla="*/ 32 h 41"/>
                    <a:gd name="T70" fmla="*/ 389 w 441"/>
                    <a:gd name="T71" fmla="*/ 28 h 41"/>
                    <a:gd name="T72" fmla="*/ 403 w 441"/>
                    <a:gd name="T73" fmla="*/ 27 h 41"/>
                    <a:gd name="T74" fmla="*/ 411 w 441"/>
                    <a:gd name="T75" fmla="*/ 23 h 41"/>
                    <a:gd name="T76" fmla="*/ 418 w 441"/>
                    <a:gd name="T77" fmla="*/ 18 h 41"/>
                    <a:gd name="T78" fmla="*/ 426 w 441"/>
                    <a:gd name="T79" fmla="*/ 13 h 41"/>
                    <a:gd name="T80" fmla="*/ 440 w 441"/>
                    <a:gd name="T81" fmla="*/ 8 h 41"/>
                    <a:gd name="T82" fmla="*/ 436 w 441"/>
                    <a:gd name="T83" fmla="*/ 0 h 41"/>
                    <a:gd name="T84" fmla="*/ 0 w 44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41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7"/>
                      </a:lnTo>
                      <a:lnTo>
                        <a:pt x="37" y="20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28"/>
                      </a:lnTo>
                      <a:lnTo>
                        <a:pt x="94" y="28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3"/>
                      </a:lnTo>
                      <a:lnTo>
                        <a:pt x="141" y="37"/>
                      </a:lnTo>
                      <a:lnTo>
                        <a:pt x="151" y="37"/>
                      </a:lnTo>
                      <a:lnTo>
                        <a:pt x="163" y="40"/>
                      </a:lnTo>
                      <a:lnTo>
                        <a:pt x="173" y="40"/>
                      </a:lnTo>
                      <a:lnTo>
                        <a:pt x="181" y="40"/>
                      </a:lnTo>
                      <a:lnTo>
                        <a:pt x="193" y="40"/>
                      </a:lnTo>
                      <a:lnTo>
                        <a:pt x="212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3" y="40"/>
                      </a:lnTo>
                      <a:lnTo>
                        <a:pt x="263" y="40"/>
                      </a:lnTo>
                      <a:lnTo>
                        <a:pt x="271" y="40"/>
                      </a:lnTo>
                      <a:lnTo>
                        <a:pt x="281" y="40"/>
                      </a:lnTo>
                      <a:lnTo>
                        <a:pt x="291" y="37"/>
                      </a:lnTo>
                      <a:lnTo>
                        <a:pt x="306" y="37"/>
                      </a:lnTo>
                      <a:lnTo>
                        <a:pt x="312" y="37"/>
                      </a:lnTo>
                      <a:lnTo>
                        <a:pt x="324" y="33"/>
                      </a:lnTo>
                      <a:lnTo>
                        <a:pt x="336" y="33"/>
                      </a:lnTo>
                      <a:lnTo>
                        <a:pt x="354" y="33"/>
                      </a:lnTo>
                      <a:lnTo>
                        <a:pt x="359" y="33"/>
                      </a:lnTo>
                      <a:lnTo>
                        <a:pt x="371" y="32"/>
                      </a:lnTo>
                      <a:lnTo>
                        <a:pt x="389" y="28"/>
                      </a:lnTo>
                      <a:lnTo>
                        <a:pt x="403" y="27"/>
                      </a:lnTo>
                      <a:lnTo>
                        <a:pt x="411" y="23"/>
                      </a:lnTo>
                      <a:lnTo>
                        <a:pt x="418" y="18"/>
                      </a:lnTo>
                      <a:lnTo>
                        <a:pt x="426" y="13"/>
                      </a:lnTo>
                      <a:lnTo>
                        <a:pt x="440" y="8"/>
                      </a:lnTo>
                      <a:lnTo>
                        <a:pt x="436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353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4 h 41"/>
                    <a:gd name="T2" fmla="*/ 12 w 441"/>
                    <a:gd name="T3" fmla="*/ 8 h 41"/>
                    <a:gd name="T4" fmla="*/ 14 w 441"/>
                    <a:gd name="T5" fmla="*/ 10 h 41"/>
                    <a:gd name="T6" fmla="*/ 20 w 441"/>
                    <a:gd name="T7" fmla="*/ 12 h 41"/>
                    <a:gd name="T8" fmla="*/ 28 w 441"/>
                    <a:gd name="T9" fmla="*/ 18 h 41"/>
                    <a:gd name="T10" fmla="*/ 38 w 441"/>
                    <a:gd name="T11" fmla="*/ 20 h 41"/>
                    <a:gd name="T12" fmla="*/ 48 w 441"/>
                    <a:gd name="T13" fmla="*/ 26 h 41"/>
                    <a:gd name="T14" fmla="*/ 64 w 441"/>
                    <a:gd name="T15" fmla="*/ 26 h 41"/>
                    <a:gd name="T16" fmla="*/ 78 w 441"/>
                    <a:gd name="T17" fmla="*/ 26 h 41"/>
                    <a:gd name="T18" fmla="*/ 86 w 441"/>
                    <a:gd name="T19" fmla="*/ 30 h 41"/>
                    <a:gd name="T20" fmla="*/ 96 w 441"/>
                    <a:gd name="T21" fmla="*/ 30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4 h 41"/>
                    <a:gd name="T28" fmla="*/ 142 w 441"/>
                    <a:gd name="T29" fmla="*/ 38 h 41"/>
                    <a:gd name="T30" fmla="*/ 152 w 441"/>
                    <a:gd name="T31" fmla="*/ 38 h 41"/>
                    <a:gd name="T32" fmla="*/ 164 w 441"/>
                    <a:gd name="T33" fmla="*/ 40 h 41"/>
                    <a:gd name="T34" fmla="*/ 172 w 441"/>
                    <a:gd name="T35" fmla="*/ 40 h 41"/>
                    <a:gd name="T36" fmla="*/ 182 w 441"/>
                    <a:gd name="T37" fmla="*/ 40 h 41"/>
                    <a:gd name="T38" fmla="*/ 194 w 441"/>
                    <a:gd name="T39" fmla="*/ 40 h 41"/>
                    <a:gd name="T40" fmla="*/ 214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4 w 441"/>
                    <a:gd name="T47" fmla="*/ 40 h 41"/>
                    <a:gd name="T48" fmla="*/ 264 w 441"/>
                    <a:gd name="T49" fmla="*/ 40 h 41"/>
                    <a:gd name="T50" fmla="*/ 272 w 441"/>
                    <a:gd name="T51" fmla="*/ 40 h 41"/>
                    <a:gd name="T52" fmla="*/ 282 w 441"/>
                    <a:gd name="T53" fmla="*/ 40 h 41"/>
                    <a:gd name="T54" fmla="*/ 290 w 441"/>
                    <a:gd name="T55" fmla="*/ 38 h 41"/>
                    <a:gd name="T56" fmla="*/ 308 w 441"/>
                    <a:gd name="T57" fmla="*/ 36 h 41"/>
                    <a:gd name="T58" fmla="*/ 314 w 441"/>
                    <a:gd name="T59" fmla="*/ 38 h 41"/>
                    <a:gd name="T60" fmla="*/ 326 w 441"/>
                    <a:gd name="T61" fmla="*/ 34 h 41"/>
                    <a:gd name="T62" fmla="*/ 336 w 441"/>
                    <a:gd name="T63" fmla="*/ 34 h 41"/>
                    <a:gd name="T64" fmla="*/ 354 w 441"/>
                    <a:gd name="T65" fmla="*/ 34 h 41"/>
                    <a:gd name="T66" fmla="*/ 360 w 441"/>
                    <a:gd name="T67" fmla="*/ 34 h 41"/>
                    <a:gd name="T68" fmla="*/ 372 w 441"/>
                    <a:gd name="T69" fmla="*/ 32 h 41"/>
                    <a:gd name="T70" fmla="*/ 388 w 441"/>
                    <a:gd name="T71" fmla="*/ 30 h 41"/>
                    <a:gd name="T72" fmla="*/ 402 w 441"/>
                    <a:gd name="T73" fmla="*/ 26 h 41"/>
                    <a:gd name="T74" fmla="*/ 412 w 441"/>
                    <a:gd name="T75" fmla="*/ 24 h 41"/>
                    <a:gd name="T76" fmla="*/ 420 w 441"/>
                    <a:gd name="T77" fmla="*/ 18 h 41"/>
                    <a:gd name="T78" fmla="*/ 426 w 441"/>
                    <a:gd name="T79" fmla="*/ 14 h 41"/>
                    <a:gd name="T80" fmla="*/ 440 w 441"/>
                    <a:gd name="T81" fmla="*/ 8 h 41"/>
                    <a:gd name="T82" fmla="*/ 438 w 44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1" h="41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0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4" y="40"/>
                      </a:lnTo>
                      <a:lnTo>
                        <a:pt x="264" y="40"/>
                      </a:lnTo>
                      <a:lnTo>
                        <a:pt x="272" y="40"/>
                      </a:lnTo>
                      <a:lnTo>
                        <a:pt x="282" y="40"/>
                      </a:lnTo>
                      <a:lnTo>
                        <a:pt x="290" y="38"/>
                      </a:lnTo>
                      <a:lnTo>
                        <a:pt x="308" y="36"/>
                      </a:lnTo>
                      <a:lnTo>
                        <a:pt x="314" y="38"/>
                      </a:lnTo>
                      <a:lnTo>
                        <a:pt x="326" y="34"/>
                      </a:lnTo>
                      <a:lnTo>
                        <a:pt x="336" y="34"/>
                      </a:lnTo>
                      <a:lnTo>
                        <a:pt x="354" y="34"/>
                      </a:lnTo>
                      <a:lnTo>
                        <a:pt x="360" y="34"/>
                      </a:lnTo>
                      <a:lnTo>
                        <a:pt x="372" y="32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18"/>
                      </a:lnTo>
                      <a:lnTo>
                        <a:pt x="426" y="14"/>
                      </a:lnTo>
                      <a:lnTo>
                        <a:pt x="440" y="8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0" name="Group 354"/>
            <p:cNvGrpSpPr>
              <a:grpSpLocks/>
            </p:cNvGrpSpPr>
            <p:nvPr/>
          </p:nvGrpSpPr>
          <p:grpSpPr bwMode="auto">
            <a:xfrm>
              <a:off x="79375" y="5597525"/>
              <a:ext cx="784225" cy="1219200"/>
              <a:chOff x="50" y="3526"/>
              <a:chExt cx="494" cy="768"/>
            </a:xfrm>
          </p:grpSpPr>
          <p:sp>
            <p:nvSpPr>
              <p:cNvPr id="361" name="Oval 355"/>
              <p:cNvSpPr>
                <a:spLocks noChangeArrowheads="1"/>
              </p:cNvSpPr>
              <p:nvPr/>
            </p:nvSpPr>
            <p:spPr bwMode="auto">
              <a:xfrm>
                <a:off x="180" y="368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2" name="Group 356"/>
              <p:cNvGrpSpPr>
                <a:grpSpLocks/>
              </p:cNvGrpSpPr>
              <p:nvPr/>
            </p:nvGrpSpPr>
            <p:grpSpPr bwMode="auto">
              <a:xfrm>
                <a:off x="50" y="3526"/>
                <a:ext cx="471" cy="768"/>
                <a:chOff x="50" y="3526"/>
                <a:chExt cx="471" cy="768"/>
              </a:xfrm>
            </p:grpSpPr>
            <p:sp>
              <p:nvSpPr>
                <p:cNvPr id="363" name="Freeform 357"/>
                <p:cNvSpPr>
                  <a:spLocks/>
                </p:cNvSpPr>
                <p:nvPr/>
              </p:nvSpPr>
              <p:spPr bwMode="auto">
                <a:xfrm>
                  <a:off x="52" y="3526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4" name="Group 358"/>
                <p:cNvGrpSpPr>
                  <a:grpSpLocks/>
                </p:cNvGrpSpPr>
                <p:nvPr/>
              </p:nvGrpSpPr>
              <p:grpSpPr bwMode="auto">
                <a:xfrm>
                  <a:off x="50" y="3656"/>
                  <a:ext cx="449" cy="121"/>
                  <a:chOff x="50" y="3656"/>
                  <a:chExt cx="449" cy="121"/>
                </a:xfrm>
              </p:grpSpPr>
              <p:sp>
                <p:nvSpPr>
                  <p:cNvPr id="371" name="Freeform 359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4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4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60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1"/>
                  </a:xfrm>
                  <a:custGeom>
                    <a:avLst/>
                    <a:gdLst>
                      <a:gd name="T0" fmla="*/ 448 w 449"/>
                      <a:gd name="T1" fmla="*/ 0 h 121"/>
                      <a:gd name="T2" fmla="*/ 412 w 449"/>
                      <a:gd name="T3" fmla="*/ 30 h 121"/>
                      <a:gd name="T4" fmla="*/ 386 w 449"/>
                      <a:gd name="T5" fmla="*/ 52 h 121"/>
                      <a:gd name="T6" fmla="*/ 350 w 449"/>
                      <a:gd name="T7" fmla="*/ 64 h 121"/>
                      <a:gd name="T8" fmla="*/ 314 w 449"/>
                      <a:gd name="T9" fmla="*/ 76 h 121"/>
                      <a:gd name="T10" fmla="*/ 272 w 449"/>
                      <a:gd name="T11" fmla="*/ 92 h 121"/>
                      <a:gd name="T12" fmla="*/ 230 w 449"/>
                      <a:gd name="T13" fmla="*/ 106 h 121"/>
                      <a:gd name="T14" fmla="*/ 194 w 449"/>
                      <a:gd name="T15" fmla="*/ 114 h 121"/>
                      <a:gd name="T16" fmla="*/ 164 w 449"/>
                      <a:gd name="T17" fmla="*/ 116 h 121"/>
                      <a:gd name="T18" fmla="*/ 128 w 449"/>
                      <a:gd name="T19" fmla="*/ 118 h 121"/>
                      <a:gd name="T20" fmla="*/ 66 w 449"/>
                      <a:gd name="T21" fmla="*/ 120 h 121"/>
                      <a:gd name="T22" fmla="*/ 0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5" name="Group 361"/>
                <p:cNvGrpSpPr>
                  <a:grpSpLocks/>
                </p:cNvGrpSpPr>
                <p:nvPr/>
              </p:nvGrpSpPr>
              <p:grpSpPr bwMode="auto">
                <a:xfrm>
                  <a:off x="56" y="3622"/>
                  <a:ext cx="429" cy="117"/>
                  <a:chOff x="56" y="3622"/>
                  <a:chExt cx="429" cy="117"/>
                </a:xfrm>
              </p:grpSpPr>
              <p:sp>
                <p:nvSpPr>
                  <p:cNvPr id="369" name="Freeform 362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3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6" name="Group 364"/>
                <p:cNvGrpSpPr>
                  <a:grpSpLocks/>
                </p:cNvGrpSpPr>
                <p:nvPr/>
              </p:nvGrpSpPr>
              <p:grpSpPr bwMode="auto">
                <a:xfrm>
                  <a:off x="52" y="3594"/>
                  <a:ext cx="419" cy="111"/>
                  <a:chOff x="52" y="3594"/>
                  <a:chExt cx="419" cy="111"/>
                </a:xfrm>
              </p:grpSpPr>
              <p:sp>
                <p:nvSpPr>
                  <p:cNvPr id="367" name="Freeform 365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6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3" name="Rectangle 367"/>
            <p:cNvSpPr>
              <a:spLocks noChangeArrowheads="1"/>
            </p:cNvSpPr>
            <p:nvPr/>
          </p:nvSpPr>
          <p:spPr bwMode="auto">
            <a:xfrm>
              <a:off x="1463676" y="234063"/>
              <a:ext cx="6245224" cy="69229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To </a:t>
              </a:r>
              <a:r>
                <a:rPr lang="sk-SK" sz="3600" b="1" dirty="0">
                  <a:solidFill>
                    <a:srgbClr val="FF0000"/>
                  </a:solidFill>
                </a:rPr>
                <a:t>tvrdím ako expert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376" name="Process 375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Úvod</a:t>
              </a:r>
              <a:endParaRPr lang="en-US" dirty="0"/>
            </a:p>
          </p:txBody>
        </p:sp>
        <p:sp>
          <p:nvSpPr>
            <p:cNvPr id="377" name="Process 376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Kvalita</a:t>
              </a:r>
              <a:endParaRPr lang="en-US" dirty="0"/>
            </a:p>
          </p:txBody>
        </p:sp>
        <p:sp>
          <p:nvSpPr>
            <p:cNvPr id="378" name="Process 377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EBM</a:t>
              </a:r>
              <a:endParaRPr lang="en-US" dirty="0"/>
            </a:p>
          </p:txBody>
        </p:sp>
        <p:sp>
          <p:nvSpPr>
            <p:cNvPr id="379" name="Process 378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Pojmy</a:t>
              </a:r>
              <a:endParaRPr lang="en-US" dirty="0"/>
            </a:p>
          </p:txBody>
        </p:sp>
        <p:sp>
          <p:nvSpPr>
            <p:cNvPr id="380" name="Process 379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Kontakt</a:t>
              </a:r>
              <a:endParaRPr lang="en-US" dirty="0"/>
            </a:p>
          </p:txBody>
        </p:sp>
        <p:sp>
          <p:nvSpPr>
            <p:cNvPr id="381" name="Process 380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Záver</a:t>
              </a:r>
              <a:endParaRPr lang="en-US" dirty="0"/>
            </a:p>
          </p:txBody>
        </p:sp>
        <p:sp>
          <p:nvSpPr>
            <p:cNvPr id="382" name="Process 381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34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405</TotalTime>
  <Words>837</Words>
  <Application>Microsoft Macintosh PowerPoint</Application>
  <PresentationFormat>Custom</PresentationFormat>
  <Paragraphs>295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Martin_Trnava_prednasky</vt:lpstr>
      <vt:lpstr>Microsoft PowerPoint Slide</vt:lpstr>
      <vt:lpstr>Prehľad existujúcich guidelines a prístupy k ich praktickej aplikácii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FZaSP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Prehľad existujúcich guidelines a prístupy k ich praktickej aplikácii</dc:title>
  <dc:subject>prednáška</dc:subject>
  <dc:creator>Martin Rusnák</dc:creator>
  <cp:keywords/>
  <dc:description/>
  <cp:lastModifiedBy>Martin Rusnák</cp:lastModifiedBy>
  <cp:revision>25</cp:revision>
  <dcterms:created xsi:type="dcterms:W3CDTF">2012-03-23T08:51:40Z</dcterms:created>
  <dcterms:modified xsi:type="dcterms:W3CDTF">2013-07-29T15:38:44Z</dcterms:modified>
  <cp:category/>
</cp:coreProperties>
</file>