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67"/>
  </p:notesMasterIdLst>
  <p:handoutMasterIdLst>
    <p:handoutMasterId r:id="rId68"/>
  </p:handoutMasterIdLst>
  <p:sldIdLst>
    <p:sldId id="256" r:id="rId2"/>
    <p:sldId id="271" r:id="rId3"/>
    <p:sldId id="270" r:id="rId4"/>
    <p:sldId id="305" r:id="rId5"/>
    <p:sldId id="272" r:id="rId6"/>
    <p:sldId id="306" r:id="rId7"/>
    <p:sldId id="261" r:id="rId8"/>
    <p:sldId id="311" r:id="rId9"/>
    <p:sldId id="273" r:id="rId10"/>
    <p:sldId id="308" r:id="rId11"/>
    <p:sldId id="309" r:id="rId12"/>
    <p:sldId id="307" r:id="rId13"/>
    <p:sldId id="274" r:id="rId14"/>
    <p:sldId id="275" r:id="rId15"/>
    <p:sldId id="310" r:id="rId16"/>
    <p:sldId id="312" r:id="rId17"/>
    <p:sldId id="276" r:id="rId18"/>
    <p:sldId id="277" r:id="rId19"/>
    <p:sldId id="313" r:id="rId20"/>
    <p:sldId id="314" r:id="rId21"/>
    <p:sldId id="278" r:id="rId22"/>
    <p:sldId id="315" r:id="rId23"/>
    <p:sldId id="279" r:id="rId24"/>
    <p:sldId id="316" r:id="rId25"/>
    <p:sldId id="280" r:id="rId26"/>
    <p:sldId id="281" r:id="rId27"/>
    <p:sldId id="282" r:id="rId28"/>
    <p:sldId id="283" r:id="rId29"/>
    <p:sldId id="322" r:id="rId30"/>
    <p:sldId id="321" r:id="rId31"/>
    <p:sldId id="320" r:id="rId32"/>
    <p:sldId id="336" r:id="rId33"/>
    <p:sldId id="293" r:id="rId34"/>
    <p:sldId id="294" r:id="rId35"/>
    <p:sldId id="298" r:id="rId36"/>
    <p:sldId id="299" r:id="rId37"/>
    <p:sldId id="300" r:id="rId38"/>
    <p:sldId id="301" r:id="rId39"/>
    <p:sldId id="302" r:id="rId40"/>
    <p:sldId id="323" r:id="rId41"/>
    <p:sldId id="303" r:id="rId42"/>
    <p:sldId id="324" r:id="rId43"/>
    <p:sldId id="325" r:id="rId44"/>
    <p:sldId id="330" r:id="rId45"/>
    <p:sldId id="331" r:id="rId46"/>
    <p:sldId id="332" r:id="rId47"/>
    <p:sldId id="333" r:id="rId48"/>
    <p:sldId id="334" r:id="rId49"/>
    <p:sldId id="335" r:id="rId50"/>
    <p:sldId id="337" r:id="rId51"/>
    <p:sldId id="338" r:id="rId52"/>
    <p:sldId id="339" r:id="rId53"/>
    <p:sldId id="340" r:id="rId54"/>
    <p:sldId id="343" r:id="rId55"/>
    <p:sldId id="344" r:id="rId56"/>
    <p:sldId id="345" r:id="rId57"/>
    <p:sldId id="341" r:id="rId58"/>
    <p:sldId id="317" r:id="rId59"/>
    <p:sldId id="342" r:id="rId60"/>
    <p:sldId id="346" r:id="rId61"/>
    <p:sldId id="347" r:id="rId62"/>
    <p:sldId id="348" r:id="rId63"/>
    <p:sldId id="349" r:id="rId64"/>
    <p:sldId id="350" r:id="rId65"/>
    <p:sldId id="329" r:id="rId66"/>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p:restoredTop sz="94670"/>
  </p:normalViewPr>
  <p:slideViewPr>
    <p:cSldViewPr snapToGrid="0" snapToObjects="1">
      <p:cViewPr varScale="1">
        <p:scale>
          <a:sx n="114" d="100"/>
          <a:sy n="114" d="100"/>
        </p:scale>
        <p:origin x="3256" y="176"/>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nák Martin" userId="ab40e25b-8674-445f-9176-77ec21acf6b8" providerId="ADAL" clId="{7041E062-DD0C-504B-BC98-DB5921A87010}"/>
    <pc:docChg chg="undo custSel addSld delSld modSld sldOrd">
      <pc:chgData name="Rusnák Martin" userId="ab40e25b-8674-445f-9176-77ec21acf6b8" providerId="ADAL" clId="{7041E062-DD0C-504B-BC98-DB5921A87010}" dt="2025-03-31T10:46:57.797" v="1337" actId="20577"/>
      <pc:docMkLst>
        <pc:docMk/>
      </pc:docMkLst>
      <pc:sldChg chg="modSp mod">
        <pc:chgData name="Rusnák Martin" userId="ab40e25b-8674-445f-9176-77ec21acf6b8" providerId="ADAL" clId="{7041E062-DD0C-504B-BC98-DB5921A87010}" dt="2025-03-31T07:52:36.594" v="74" actId="114"/>
        <pc:sldMkLst>
          <pc:docMk/>
          <pc:sldMk cId="280325388" sldId="261"/>
        </pc:sldMkLst>
        <pc:spChg chg="mod">
          <ac:chgData name="Rusnák Martin" userId="ab40e25b-8674-445f-9176-77ec21acf6b8" providerId="ADAL" clId="{7041E062-DD0C-504B-BC98-DB5921A87010}" dt="2025-03-31T07:52:36.594" v="74" actId="114"/>
          <ac:spMkLst>
            <pc:docMk/>
            <pc:sldMk cId="280325388" sldId="261"/>
            <ac:spMk id="2" creationId="{00000000-0000-0000-0000-000000000000}"/>
          </ac:spMkLst>
        </pc:spChg>
        <pc:spChg chg="mod">
          <ac:chgData name="Rusnák Martin" userId="ab40e25b-8674-445f-9176-77ec21acf6b8" providerId="ADAL" clId="{7041E062-DD0C-504B-BC98-DB5921A87010}" dt="2025-03-31T07:46:11.734" v="8" actId="20577"/>
          <ac:spMkLst>
            <pc:docMk/>
            <pc:sldMk cId="280325388" sldId="261"/>
            <ac:spMk id="3" creationId="{00000000-0000-0000-0000-000000000000}"/>
          </ac:spMkLst>
        </pc:spChg>
      </pc:sldChg>
      <pc:sldChg chg="modSp mod">
        <pc:chgData name="Rusnák Martin" userId="ab40e25b-8674-445f-9176-77ec21acf6b8" providerId="ADAL" clId="{7041E062-DD0C-504B-BC98-DB5921A87010}" dt="2025-03-31T07:56:47.389" v="124" actId="1076"/>
        <pc:sldMkLst>
          <pc:docMk/>
          <pc:sldMk cId="180344569" sldId="273"/>
        </pc:sldMkLst>
        <pc:spChg chg="mod">
          <ac:chgData name="Rusnák Martin" userId="ab40e25b-8674-445f-9176-77ec21acf6b8" providerId="ADAL" clId="{7041E062-DD0C-504B-BC98-DB5921A87010}" dt="2025-03-31T07:56:32.408" v="120" actId="27636"/>
          <ac:spMkLst>
            <pc:docMk/>
            <pc:sldMk cId="180344569" sldId="273"/>
            <ac:spMk id="2" creationId="{00000000-0000-0000-0000-000000000000}"/>
          </ac:spMkLst>
        </pc:spChg>
        <pc:spChg chg="mod">
          <ac:chgData name="Rusnák Martin" userId="ab40e25b-8674-445f-9176-77ec21acf6b8" providerId="ADAL" clId="{7041E062-DD0C-504B-BC98-DB5921A87010}" dt="2025-03-31T07:56:47.389" v="124" actId="1076"/>
          <ac:spMkLst>
            <pc:docMk/>
            <pc:sldMk cId="180344569" sldId="273"/>
            <ac:spMk id="3" creationId="{00000000-0000-0000-0000-000000000000}"/>
          </ac:spMkLst>
        </pc:spChg>
      </pc:sldChg>
      <pc:sldChg chg="modSp mod">
        <pc:chgData name="Rusnák Martin" userId="ab40e25b-8674-445f-9176-77ec21acf6b8" providerId="ADAL" clId="{7041E062-DD0C-504B-BC98-DB5921A87010}" dt="2025-03-31T08:41:03.916" v="472" actId="27636"/>
        <pc:sldMkLst>
          <pc:docMk/>
          <pc:sldMk cId="2065861444" sldId="276"/>
        </pc:sldMkLst>
        <pc:spChg chg="mod">
          <ac:chgData name="Rusnák Martin" userId="ab40e25b-8674-445f-9176-77ec21acf6b8" providerId="ADAL" clId="{7041E062-DD0C-504B-BC98-DB5921A87010}" dt="2025-03-31T08:41:03.916" v="472" actId="27636"/>
          <ac:spMkLst>
            <pc:docMk/>
            <pc:sldMk cId="2065861444" sldId="276"/>
            <ac:spMk id="2" creationId="{00000000-0000-0000-0000-000000000000}"/>
          </ac:spMkLst>
        </pc:spChg>
        <pc:spChg chg="mod">
          <ac:chgData name="Rusnák Martin" userId="ab40e25b-8674-445f-9176-77ec21acf6b8" providerId="ADAL" clId="{7041E062-DD0C-504B-BC98-DB5921A87010}" dt="2025-03-31T08:36:45.174" v="464" actId="20577"/>
          <ac:spMkLst>
            <pc:docMk/>
            <pc:sldMk cId="2065861444" sldId="276"/>
            <ac:spMk id="3" creationId="{00000000-0000-0000-0000-000000000000}"/>
          </ac:spMkLst>
        </pc:spChg>
      </pc:sldChg>
      <pc:sldChg chg="modSp mod">
        <pc:chgData name="Rusnák Martin" userId="ab40e25b-8674-445f-9176-77ec21acf6b8" providerId="ADAL" clId="{7041E062-DD0C-504B-BC98-DB5921A87010}" dt="2025-03-31T08:43:56.612" v="511" actId="114"/>
        <pc:sldMkLst>
          <pc:docMk/>
          <pc:sldMk cId="77424319" sldId="277"/>
        </pc:sldMkLst>
        <pc:spChg chg="mod">
          <ac:chgData name="Rusnák Martin" userId="ab40e25b-8674-445f-9176-77ec21acf6b8" providerId="ADAL" clId="{7041E062-DD0C-504B-BC98-DB5921A87010}" dt="2025-03-31T08:42:19.521" v="509" actId="20577"/>
          <ac:spMkLst>
            <pc:docMk/>
            <pc:sldMk cId="77424319" sldId="277"/>
            <ac:spMk id="2" creationId="{00000000-0000-0000-0000-000000000000}"/>
          </ac:spMkLst>
        </pc:spChg>
        <pc:spChg chg="mod">
          <ac:chgData name="Rusnák Martin" userId="ab40e25b-8674-445f-9176-77ec21acf6b8" providerId="ADAL" clId="{7041E062-DD0C-504B-BC98-DB5921A87010}" dt="2025-03-31T08:43:56.612" v="511" actId="114"/>
          <ac:spMkLst>
            <pc:docMk/>
            <pc:sldMk cId="77424319" sldId="277"/>
            <ac:spMk id="3" creationId="{00000000-0000-0000-0000-000000000000}"/>
          </ac:spMkLst>
        </pc:spChg>
      </pc:sldChg>
      <pc:sldChg chg="modSp mod">
        <pc:chgData name="Rusnák Martin" userId="ab40e25b-8674-445f-9176-77ec21acf6b8" providerId="ADAL" clId="{7041E062-DD0C-504B-BC98-DB5921A87010}" dt="2025-03-31T08:55:23.271" v="714" actId="20577"/>
        <pc:sldMkLst>
          <pc:docMk/>
          <pc:sldMk cId="121906544" sldId="278"/>
        </pc:sldMkLst>
        <pc:spChg chg="mod">
          <ac:chgData name="Rusnák Martin" userId="ab40e25b-8674-445f-9176-77ec21acf6b8" providerId="ADAL" clId="{7041E062-DD0C-504B-BC98-DB5921A87010}" dt="2025-03-31T08:55:23.271" v="714" actId="20577"/>
          <ac:spMkLst>
            <pc:docMk/>
            <pc:sldMk cId="121906544" sldId="278"/>
            <ac:spMk id="2" creationId="{00000000-0000-0000-0000-000000000000}"/>
          </ac:spMkLst>
        </pc:spChg>
        <pc:spChg chg="mod">
          <ac:chgData name="Rusnák Martin" userId="ab40e25b-8674-445f-9176-77ec21acf6b8" providerId="ADAL" clId="{7041E062-DD0C-504B-BC98-DB5921A87010}" dt="2025-03-31T08:54:41.988" v="702" actId="1076"/>
          <ac:spMkLst>
            <pc:docMk/>
            <pc:sldMk cId="121906544" sldId="278"/>
            <ac:spMk id="3" creationId="{00000000-0000-0000-0000-000000000000}"/>
          </ac:spMkLst>
        </pc:spChg>
      </pc:sldChg>
      <pc:sldChg chg="modSp mod">
        <pc:chgData name="Rusnák Martin" userId="ab40e25b-8674-445f-9176-77ec21acf6b8" providerId="ADAL" clId="{7041E062-DD0C-504B-BC98-DB5921A87010}" dt="2025-03-31T09:03:17.200" v="793" actId="1076"/>
        <pc:sldMkLst>
          <pc:docMk/>
          <pc:sldMk cId="4200517269" sldId="279"/>
        </pc:sldMkLst>
        <pc:spChg chg="mod">
          <ac:chgData name="Rusnák Martin" userId="ab40e25b-8674-445f-9176-77ec21acf6b8" providerId="ADAL" clId="{7041E062-DD0C-504B-BC98-DB5921A87010}" dt="2025-03-31T09:03:17.200" v="793" actId="1076"/>
          <ac:spMkLst>
            <pc:docMk/>
            <pc:sldMk cId="4200517269" sldId="279"/>
            <ac:spMk id="3" creationId="{00000000-0000-0000-0000-000000000000}"/>
          </ac:spMkLst>
        </pc:spChg>
      </pc:sldChg>
      <pc:sldChg chg="modSp mod">
        <pc:chgData name="Rusnák Martin" userId="ab40e25b-8674-445f-9176-77ec21acf6b8" providerId="ADAL" clId="{7041E062-DD0C-504B-BC98-DB5921A87010}" dt="2025-03-31T09:07:02.970" v="854" actId="1076"/>
        <pc:sldMkLst>
          <pc:docMk/>
          <pc:sldMk cId="1201108903" sldId="280"/>
        </pc:sldMkLst>
        <pc:spChg chg="mod">
          <ac:chgData name="Rusnák Martin" userId="ab40e25b-8674-445f-9176-77ec21acf6b8" providerId="ADAL" clId="{7041E062-DD0C-504B-BC98-DB5921A87010}" dt="2025-03-31T09:06:53.294" v="853" actId="114"/>
          <ac:spMkLst>
            <pc:docMk/>
            <pc:sldMk cId="1201108903" sldId="280"/>
            <ac:spMk id="2" creationId="{00000000-0000-0000-0000-000000000000}"/>
          </ac:spMkLst>
        </pc:spChg>
        <pc:spChg chg="mod">
          <ac:chgData name="Rusnák Martin" userId="ab40e25b-8674-445f-9176-77ec21acf6b8" providerId="ADAL" clId="{7041E062-DD0C-504B-BC98-DB5921A87010}" dt="2025-03-31T09:07:02.970" v="854" actId="1076"/>
          <ac:spMkLst>
            <pc:docMk/>
            <pc:sldMk cId="1201108903" sldId="280"/>
            <ac:spMk id="3" creationId="{00000000-0000-0000-0000-000000000000}"/>
          </ac:spMkLst>
        </pc:spChg>
      </pc:sldChg>
      <pc:sldChg chg="del">
        <pc:chgData name="Rusnák Martin" userId="ab40e25b-8674-445f-9176-77ec21acf6b8" providerId="ADAL" clId="{7041E062-DD0C-504B-BC98-DB5921A87010}" dt="2025-03-31T09:32:19.300" v="980" actId="2696"/>
        <pc:sldMkLst>
          <pc:docMk/>
          <pc:sldMk cId="1160103216" sldId="284"/>
        </pc:sldMkLst>
      </pc:sldChg>
      <pc:sldChg chg="add">
        <pc:chgData name="Rusnák Martin" userId="ab40e25b-8674-445f-9176-77ec21acf6b8" providerId="ADAL" clId="{7041E062-DD0C-504B-BC98-DB5921A87010}" dt="2025-03-31T09:30:50.461" v="956"/>
        <pc:sldMkLst>
          <pc:docMk/>
          <pc:sldMk cId="4238314858" sldId="293"/>
        </pc:sldMkLst>
      </pc:sldChg>
      <pc:sldChg chg="addSp modSp add mod modClrScheme chgLayout">
        <pc:chgData name="Rusnák Martin" userId="ab40e25b-8674-445f-9176-77ec21acf6b8" providerId="ADAL" clId="{7041E062-DD0C-504B-BC98-DB5921A87010}" dt="2025-03-31T09:59:25.610" v="1036" actId="403"/>
        <pc:sldMkLst>
          <pc:docMk/>
          <pc:sldMk cId="2539397989" sldId="294"/>
        </pc:sldMkLst>
        <pc:spChg chg="mod ord">
          <ac:chgData name="Rusnák Martin" userId="ab40e25b-8674-445f-9176-77ec21acf6b8" providerId="ADAL" clId="{7041E062-DD0C-504B-BC98-DB5921A87010}" dt="2025-03-31T09:59:25.610" v="1036" actId="403"/>
          <ac:spMkLst>
            <pc:docMk/>
            <pc:sldMk cId="2539397989" sldId="294"/>
            <ac:spMk id="2" creationId="{00000000-0000-0000-0000-000000000000}"/>
          </ac:spMkLst>
        </pc:spChg>
        <pc:spChg chg="mod ord">
          <ac:chgData name="Rusnák Martin" userId="ab40e25b-8674-445f-9176-77ec21acf6b8" providerId="ADAL" clId="{7041E062-DD0C-504B-BC98-DB5921A87010}" dt="2025-03-31T09:59:01.301" v="1029" actId="1076"/>
          <ac:spMkLst>
            <pc:docMk/>
            <pc:sldMk cId="2539397989" sldId="294"/>
            <ac:spMk id="3" creationId="{00000000-0000-0000-0000-000000000000}"/>
          </ac:spMkLst>
        </pc:spChg>
        <pc:spChg chg="mod">
          <ac:chgData name="Rusnák Martin" userId="ab40e25b-8674-445f-9176-77ec21acf6b8" providerId="ADAL" clId="{7041E062-DD0C-504B-BC98-DB5921A87010}" dt="2025-03-31T09:58:05.889" v="1013" actId="26606"/>
          <ac:spMkLst>
            <pc:docMk/>
            <pc:sldMk cId="2539397989" sldId="294"/>
            <ac:spMk id="4" creationId="{00000000-0000-0000-0000-000000000000}"/>
          </ac:spMkLst>
        </pc:spChg>
        <pc:spChg chg="mod">
          <ac:chgData name="Rusnák Martin" userId="ab40e25b-8674-445f-9176-77ec21acf6b8" providerId="ADAL" clId="{7041E062-DD0C-504B-BC98-DB5921A87010}" dt="2025-03-31T09:58:05.889" v="1013" actId="26606"/>
          <ac:spMkLst>
            <pc:docMk/>
            <pc:sldMk cId="2539397989" sldId="294"/>
            <ac:spMk id="5" creationId="{00000000-0000-0000-0000-000000000000}"/>
          </ac:spMkLst>
        </pc:spChg>
        <pc:spChg chg="mod">
          <ac:chgData name="Rusnák Martin" userId="ab40e25b-8674-445f-9176-77ec21acf6b8" providerId="ADAL" clId="{7041E062-DD0C-504B-BC98-DB5921A87010}" dt="2025-03-31T09:58:05.889" v="1013" actId="26606"/>
          <ac:spMkLst>
            <pc:docMk/>
            <pc:sldMk cId="2539397989" sldId="294"/>
            <ac:spMk id="6" creationId="{00000000-0000-0000-0000-000000000000}"/>
          </ac:spMkLst>
        </pc:spChg>
        <pc:picChg chg="add mod">
          <ac:chgData name="Rusnák Martin" userId="ab40e25b-8674-445f-9176-77ec21acf6b8" providerId="ADAL" clId="{7041E062-DD0C-504B-BC98-DB5921A87010}" dt="2025-03-31T09:58:20.502" v="1017" actId="14100"/>
          <ac:picMkLst>
            <pc:docMk/>
            <pc:sldMk cId="2539397989" sldId="294"/>
            <ac:picMk id="8" creationId="{4091F112-D44E-A8CA-D5C3-5036CB52FC62}"/>
          </ac:picMkLst>
        </pc:picChg>
      </pc:sldChg>
      <pc:sldChg chg="addSp modSp add del mod">
        <pc:chgData name="Rusnák Martin" userId="ab40e25b-8674-445f-9176-77ec21acf6b8" providerId="ADAL" clId="{7041E062-DD0C-504B-BC98-DB5921A87010}" dt="2025-03-31T09:58:39.026" v="1019" actId="2696"/>
        <pc:sldMkLst>
          <pc:docMk/>
          <pc:sldMk cId="2720035635" sldId="296"/>
        </pc:sldMkLst>
        <pc:spChg chg="mod">
          <ac:chgData name="Rusnák Martin" userId="ab40e25b-8674-445f-9176-77ec21acf6b8" providerId="ADAL" clId="{7041E062-DD0C-504B-BC98-DB5921A87010}" dt="2025-03-31T09:58:34.413" v="1018" actId="21"/>
          <ac:spMkLst>
            <pc:docMk/>
            <pc:sldMk cId="2720035635" sldId="296"/>
            <ac:spMk id="2" creationId="{00000000-0000-0000-0000-000000000000}"/>
          </ac:spMkLst>
        </pc:spChg>
        <pc:grpChg chg="add">
          <ac:chgData name="Rusnák Martin" userId="ab40e25b-8674-445f-9176-77ec21acf6b8" providerId="ADAL" clId="{7041E062-DD0C-504B-BC98-DB5921A87010}" dt="2025-03-31T09:57:07.468" v="1009" actId="164"/>
          <ac:grpSpMkLst>
            <pc:docMk/>
            <pc:sldMk cId="2720035635" sldId="296"/>
            <ac:grpSpMk id="7" creationId="{EAE8191A-ED71-4FB1-9952-446A1C9733E0}"/>
          </ac:grpSpMkLst>
        </pc:grpChg>
      </pc:sldChg>
      <pc:sldChg chg="add">
        <pc:chgData name="Rusnák Martin" userId="ab40e25b-8674-445f-9176-77ec21acf6b8" providerId="ADAL" clId="{7041E062-DD0C-504B-BC98-DB5921A87010}" dt="2025-03-31T09:30:50.461" v="956"/>
        <pc:sldMkLst>
          <pc:docMk/>
          <pc:sldMk cId="2923150602" sldId="298"/>
        </pc:sldMkLst>
      </pc:sldChg>
      <pc:sldChg chg="add">
        <pc:chgData name="Rusnák Martin" userId="ab40e25b-8674-445f-9176-77ec21acf6b8" providerId="ADAL" clId="{7041E062-DD0C-504B-BC98-DB5921A87010}" dt="2025-03-31T09:30:50.461" v="956"/>
        <pc:sldMkLst>
          <pc:docMk/>
          <pc:sldMk cId="3400845910" sldId="299"/>
        </pc:sldMkLst>
      </pc:sldChg>
      <pc:sldChg chg="add">
        <pc:chgData name="Rusnák Martin" userId="ab40e25b-8674-445f-9176-77ec21acf6b8" providerId="ADAL" clId="{7041E062-DD0C-504B-BC98-DB5921A87010}" dt="2025-03-31T09:30:50.461" v="956"/>
        <pc:sldMkLst>
          <pc:docMk/>
          <pc:sldMk cId="1346266126" sldId="300"/>
        </pc:sldMkLst>
      </pc:sldChg>
      <pc:sldChg chg="add">
        <pc:chgData name="Rusnák Martin" userId="ab40e25b-8674-445f-9176-77ec21acf6b8" providerId="ADAL" clId="{7041E062-DD0C-504B-BC98-DB5921A87010}" dt="2025-03-31T09:30:50.461" v="956"/>
        <pc:sldMkLst>
          <pc:docMk/>
          <pc:sldMk cId="3850800557" sldId="301"/>
        </pc:sldMkLst>
      </pc:sldChg>
      <pc:sldChg chg="add">
        <pc:chgData name="Rusnák Martin" userId="ab40e25b-8674-445f-9176-77ec21acf6b8" providerId="ADAL" clId="{7041E062-DD0C-504B-BC98-DB5921A87010}" dt="2025-03-31T09:30:50.461" v="956"/>
        <pc:sldMkLst>
          <pc:docMk/>
          <pc:sldMk cId="2586635135" sldId="302"/>
        </pc:sldMkLst>
      </pc:sldChg>
      <pc:sldChg chg="add">
        <pc:chgData name="Rusnák Martin" userId="ab40e25b-8674-445f-9176-77ec21acf6b8" providerId="ADAL" clId="{7041E062-DD0C-504B-BC98-DB5921A87010}" dt="2025-03-31T09:30:50.461" v="956"/>
        <pc:sldMkLst>
          <pc:docMk/>
          <pc:sldMk cId="1332099219" sldId="303"/>
        </pc:sldMkLst>
      </pc:sldChg>
      <pc:sldChg chg="modSp add mod ord">
        <pc:chgData name="Rusnák Martin" userId="ab40e25b-8674-445f-9176-77ec21acf6b8" providerId="ADAL" clId="{7041E062-DD0C-504B-BC98-DB5921A87010}" dt="2025-03-31T07:52:01.411" v="67" actId="20578"/>
        <pc:sldMkLst>
          <pc:docMk/>
          <pc:sldMk cId="1567630394" sldId="306"/>
        </pc:sldMkLst>
        <pc:spChg chg="mod">
          <ac:chgData name="Rusnák Martin" userId="ab40e25b-8674-445f-9176-77ec21acf6b8" providerId="ADAL" clId="{7041E062-DD0C-504B-BC98-DB5921A87010}" dt="2025-03-31T07:51:50.377" v="66" actId="27636"/>
          <ac:spMkLst>
            <pc:docMk/>
            <pc:sldMk cId="1567630394" sldId="306"/>
            <ac:spMk id="2" creationId="{699D2AA2-8094-7AE2-C4FB-C3E43FD92FCD}"/>
          </ac:spMkLst>
        </pc:spChg>
      </pc:sldChg>
      <pc:sldChg chg="modSp add mod">
        <pc:chgData name="Rusnák Martin" userId="ab40e25b-8674-445f-9176-77ec21acf6b8" providerId="ADAL" clId="{7041E062-DD0C-504B-BC98-DB5921A87010}" dt="2025-03-31T07:57:19.245" v="130" actId="27636"/>
        <pc:sldMkLst>
          <pc:docMk/>
          <pc:sldMk cId="321773616" sldId="307"/>
        </pc:sldMkLst>
        <pc:spChg chg="mod">
          <ac:chgData name="Rusnák Martin" userId="ab40e25b-8674-445f-9176-77ec21acf6b8" providerId="ADAL" clId="{7041E062-DD0C-504B-BC98-DB5921A87010}" dt="2025-03-31T07:57:19.245" v="130" actId="27636"/>
          <ac:spMkLst>
            <pc:docMk/>
            <pc:sldMk cId="321773616" sldId="307"/>
            <ac:spMk id="2" creationId="{E6269119-AE02-ADE1-FFAB-86F125AA570E}"/>
          </ac:spMkLst>
        </pc:spChg>
        <pc:spChg chg="mod">
          <ac:chgData name="Rusnák Martin" userId="ab40e25b-8674-445f-9176-77ec21acf6b8" providerId="ADAL" clId="{7041E062-DD0C-504B-BC98-DB5921A87010}" dt="2025-03-31T07:57:07.437" v="128" actId="1076"/>
          <ac:spMkLst>
            <pc:docMk/>
            <pc:sldMk cId="321773616" sldId="307"/>
            <ac:spMk id="3" creationId="{095E95F0-08E7-D111-C618-1E045ECEC2E8}"/>
          </ac:spMkLst>
        </pc:spChg>
      </pc:sldChg>
      <pc:sldChg chg="modSp new mod">
        <pc:chgData name="Rusnák Martin" userId="ab40e25b-8674-445f-9176-77ec21acf6b8" providerId="ADAL" clId="{7041E062-DD0C-504B-BC98-DB5921A87010}" dt="2025-03-31T08:05:57.508" v="258" actId="6549"/>
        <pc:sldMkLst>
          <pc:docMk/>
          <pc:sldMk cId="2922406326" sldId="308"/>
        </pc:sldMkLst>
        <pc:spChg chg="mod">
          <ac:chgData name="Rusnák Martin" userId="ab40e25b-8674-445f-9176-77ec21acf6b8" providerId="ADAL" clId="{7041E062-DD0C-504B-BC98-DB5921A87010}" dt="2025-03-31T08:05:57.508" v="258" actId="6549"/>
          <ac:spMkLst>
            <pc:docMk/>
            <pc:sldMk cId="2922406326" sldId="308"/>
            <ac:spMk id="2" creationId="{D903E5E3-01BC-DE8B-08B1-146B38EDAFD0}"/>
          </ac:spMkLst>
        </pc:spChg>
        <pc:spChg chg="mod">
          <ac:chgData name="Rusnák Martin" userId="ab40e25b-8674-445f-9176-77ec21acf6b8" providerId="ADAL" clId="{7041E062-DD0C-504B-BC98-DB5921A87010}" dt="2025-03-31T08:02:37.174" v="195" actId="404"/>
          <ac:spMkLst>
            <pc:docMk/>
            <pc:sldMk cId="2922406326" sldId="308"/>
            <ac:spMk id="3" creationId="{8284D9B9-E9EE-54AA-8DA9-8971A93B7DDA}"/>
          </ac:spMkLst>
        </pc:spChg>
      </pc:sldChg>
      <pc:sldChg chg="modSp add mod">
        <pc:chgData name="Rusnák Martin" userId="ab40e25b-8674-445f-9176-77ec21acf6b8" providerId="ADAL" clId="{7041E062-DD0C-504B-BC98-DB5921A87010}" dt="2025-03-31T08:13:48.027" v="290" actId="20577"/>
        <pc:sldMkLst>
          <pc:docMk/>
          <pc:sldMk cId="1626327363" sldId="309"/>
        </pc:sldMkLst>
        <pc:spChg chg="mod">
          <ac:chgData name="Rusnák Martin" userId="ab40e25b-8674-445f-9176-77ec21acf6b8" providerId="ADAL" clId="{7041E062-DD0C-504B-BC98-DB5921A87010}" dt="2025-03-31T08:13:48.027" v="290" actId="20577"/>
          <ac:spMkLst>
            <pc:docMk/>
            <pc:sldMk cId="1626327363" sldId="309"/>
            <ac:spMk id="2" creationId="{38CA11AD-B42A-9110-C4F6-3246EC9FB8CB}"/>
          </ac:spMkLst>
        </pc:spChg>
        <pc:spChg chg="mod">
          <ac:chgData name="Rusnák Martin" userId="ab40e25b-8674-445f-9176-77ec21acf6b8" providerId="ADAL" clId="{7041E062-DD0C-504B-BC98-DB5921A87010}" dt="2025-03-31T08:00:36.448" v="179" actId="1076"/>
          <ac:spMkLst>
            <pc:docMk/>
            <pc:sldMk cId="1626327363" sldId="309"/>
            <ac:spMk id="3" creationId="{B17789FA-404F-2CD5-6357-C4C19BEF00FF}"/>
          </ac:spMkLst>
        </pc:spChg>
      </pc:sldChg>
      <pc:sldChg chg="add del">
        <pc:chgData name="Rusnák Martin" userId="ab40e25b-8674-445f-9176-77ec21acf6b8" providerId="ADAL" clId="{7041E062-DD0C-504B-BC98-DB5921A87010}" dt="2025-03-31T08:07:03.590" v="259" actId="2696"/>
        <pc:sldMkLst>
          <pc:docMk/>
          <pc:sldMk cId="1765577760" sldId="310"/>
        </pc:sldMkLst>
      </pc:sldChg>
      <pc:sldChg chg="new del">
        <pc:chgData name="Rusnák Martin" userId="ab40e25b-8674-445f-9176-77ec21acf6b8" providerId="ADAL" clId="{7041E062-DD0C-504B-BC98-DB5921A87010}" dt="2025-03-31T08:02:00.184" v="186" actId="680"/>
        <pc:sldMkLst>
          <pc:docMk/>
          <pc:sldMk cId="2354510328" sldId="310"/>
        </pc:sldMkLst>
      </pc:sldChg>
      <pc:sldChg chg="addSp modSp new mod modClrScheme chgLayout">
        <pc:chgData name="Rusnák Martin" userId="ab40e25b-8674-445f-9176-77ec21acf6b8" providerId="ADAL" clId="{7041E062-DD0C-504B-BC98-DB5921A87010}" dt="2025-03-31T08:33:37.746" v="420" actId="27636"/>
        <pc:sldMkLst>
          <pc:docMk/>
          <pc:sldMk cId="3608838651" sldId="310"/>
        </pc:sldMkLst>
        <pc:spChg chg="mod ord">
          <ac:chgData name="Rusnák Martin" userId="ab40e25b-8674-445f-9176-77ec21acf6b8" providerId="ADAL" clId="{7041E062-DD0C-504B-BC98-DB5921A87010}" dt="2025-03-31T08:33:37.746" v="420" actId="27636"/>
          <ac:spMkLst>
            <pc:docMk/>
            <pc:sldMk cId="3608838651" sldId="310"/>
            <ac:spMk id="2" creationId="{58441109-1938-4F58-3110-522913019DB0}"/>
          </ac:spMkLst>
        </pc:spChg>
        <pc:spChg chg="mod ord">
          <ac:chgData name="Rusnák Martin" userId="ab40e25b-8674-445f-9176-77ec21acf6b8" providerId="ADAL" clId="{7041E062-DD0C-504B-BC98-DB5921A87010}" dt="2025-03-31T08:31:12.362" v="370" actId="1076"/>
          <ac:spMkLst>
            <pc:docMk/>
            <pc:sldMk cId="3608838651" sldId="310"/>
            <ac:spMk id="3" creationId="{664BC1DD-7162-1714-C94D-750B20C90DD8}"/>
          </ac:spMkLst>
        </pc:spChg>
        <pc:spChg chg="mod">
          <ac:chgData name="Rusnák Martin" userId="ab40e25b-8674-445f-9176-77ec21acf6b8" providerId="ADAL" clId="{7041E062-DD0C-504B-BC98-DB5921A87010}" dt="2025-03-31T08:30:48.042" v="364" actId="26606"/>
          <ac:spMkLst>
            <pc:docMk/>
            <pc:sldMk cId="3608838651" sldId="310"/>
            <ac:spMk id="4" creationId="{39C779DA-860B-7E5B-AD5D-F8010507D3D5}"/>
          </ac:spMkLst>
        </pc:spChg>
        <pc:spChg chg="mod">
          <ac:chgData name="Rusnák Martin" userId="ab40e25b-8674-445f-9176-77ec21acf6b8" providerId="ADAL" clId="{7041E062-DD0C-504B-BC98-DB5921A87010}" dt="2025-03-31T08:30:48.042" v="364" actId="26606"/>
          <ac:spMkLst>
            <pc:docMk/>
            <pc:sldMk cId="3608838651" sldId="310"/>
            <ac:spMk id="5" creationId="{AC93FC26-7C6F-C0C1-1B6D-7C9FE880BEC4}"/>
          </ac:spMkLst>
        </pc:spChg>
        <pc:spChg chg="mod">
          <ac:chgData name="Rusnák Martin" userId="ab40e25b-8674-445f-9176-77ec21acf6b8" providerId="ADAL" clId="{7041E062-DD0C-504B-BC98-DB5921A87010}" dt="2025-03-31T08:30:48.042" v="364" actId="26606"/>
          <ac:spMkLst>
            <pc:docMk/>
            <pc:sldMk cId="3608838651" sldId="310"/>
            <ac:spMk id="6" creationId="{BC606C2A-0FD6-8B51-B684-5D4BC06643B1}"/>
          </ac:spMkLst>
        </pc:spChg>
        <pc:picChg chg="add mod">
          <ac:chgData name="Rusnák Martin" userId="ab40e25b-8674-445f-9176-77ec21acf6b8" providerId="ADAL" clId="{7041E062-DD0C-504B-BC98-DB5921A87010}" dt="2025-03-31T08:30:48.042" v="364" actId="26606"/>
          <ac:picMkLst>
            <pc:docMk/>
            <pc:sldMk cId="3608838651" sldId="310"/>
            <ac:picMk id="1026" creationId="{4CFE92DF-4B8C-60A7-7BF4-AEB882DF211C}"/>
          </ac:picMkLst>
        </pc:picChg>
      </pc:sldChg>
      <pc:sldChg chg="addSp delSp modSp new mod modClrScheme chgLayout">
        <pc:chgData name="Rusnák Martin" userId="ab40e25b-8674-445f-9176-77ec21acf6b8" providerId="ADAL" clId="{7041E062-DD0C-504B-BC98-DB5921A87010}" dt="2025-03-31T08:35:54.942" v="439" actId="20577"/>
        <pc:sldMkLst>
          <pc:docMk/>
          <pc:sldMk cId="2699944970" sldId="311"/>
        </pc:sldMkLst>
        <pc:spChg chg="del mod ord">
          <ac:chgData name="Rusnák Martin" userId="ab40e25b-8674-445f-9176-77ec21acf6b8" providerId="ADAL" clId="{7041E062-DD0C-504B-BC98-DB5921A87010}" dt="2025-03-31T08:35:43.984" v="422" actId="700"/>
          <ac:spMkLst>
            <pc:docMk/>
            <pc:sldMk cId="2699944970" sldId="311"/>
            <ac:spMk id="2" creationId="{8BE9FCEE-7CBF-DD77-AC24-B3A4B7C0B2B9}"/>
          </ac:spMkLst>
        </pc:spChg>
        <pc:spChg chg="del mod ord">
          <ac:chgData name="Rusnák Martin" userId="ab40e25b-8674-445f-9176-77ec21acf6b8" providerId="ADAL" clId="{7041E062-DD0C-504B-BC98-DB5921A87010}" dt="2025-03-31T08:35:43.984" v="422" actId="700"/>
          <ac:spMkLst>
            <pc:docMk/>
            <pc:sldMk cId="2699944970" sldId="311"/>
            <ac:spMk id="3" creationId="{F5674AF3-48FC-8ABC-28C9-3AA72AE2B3A7}"/>
          </ac:spMkLst>
        </pc:spChg>
        <pc:spChg chg="mod ord">
          <ac:chgData name="Rusnák Martin" userId="ab40e25b-8674-445f-9176-77ec21acf6b8" providerId="ADAL" clId="{7041E062-DD0C-504B-BC98-DB5921A87010}" dt="2025-03-31T08:35:43.984" v="422" actId="700"/>
          <ac:spMkLst>
            <pc:docMk/>
            <pc:sldMk cId="2699944970" sldId="311"/>
            <ac:spMk id="4" creationId="{F86B7273-22EE-2686-EFFA-317461EED353}"/>
          </ac:spMkLst>
        </pc:spChg>
        <pc:spChg chg="mod ord">
          <ac:chgData name="Rusnák Martin" userId="ab40e25b-8674-445f-9176-77ec21acf6b8" providerId="ADAL" clId="{7041E062-DD0C-504B-BC98-DB5921A87010}" dt="2025-03-31T08:35:43.984" v="422" actId="700"/>
          <ac:spMkLst>
            <pc:docMk/>
            <pc:sldMk cId="2699944970" sldId="311"/>
            <ac:spMk id="5" creationId="{08AFB532-4498-A356-E8AB-761B29CC6BC9}"/>
          </ac:spMkLst>
        </pc:spChg>
        <pc:spChg chg="mod ord">
          <ac:chgData name="Rusnák Martin" userId="ab40e25b-8674-445f-9176-77ec21acf6b8" providerId="ADAL" clId="{7041E062-DD0C-504B-BC98-DB5921A87010}" dt="2025-03-31T08:35:43.984" v="422" actId="700"/>
          <ac:spMkLst>
            <pc:docMk/>
            <pc:sldMk cId="2699944970" sldId="311"/>
            <ac:spMk id="6" creationId="{E7D65590-0B95-F9A5-6765-21DC81BC73C9}"/>
          </ac:spMkLst>
        </pc:spChg>
        <pc:spChg chg="add mod ord">
          <ac:chgData name="Rusnák Martin" userId="ab40e25b-8674-445f-9176-77ec21acf6b8" providerId="ADAL" clId="{7041E062-DD0C-504B-BC98-DB5921A87010}" dt="2025-03-31T08:35:54.942" v="439" actId="20577"/>
          <ac:spMkLst>
            <pc:docMk/>
            <pc:sldMk cId="2699944970" sldId="311"/>
            <ac:spMk id="7" creationId="{97362021-9D37-CC2A-0FD5-A982AC65495C}"/>
          </ac:spMkLst>
        </pc:spChg>
        <pc:spChg chg="add mod ord">
          <ac:chgData name="Rusnák Martin" userId="ab40e25b-8674-445f-9176-77ec21acf6b8" providerId="ADAL" clId="{7041E062-DD0C-504B-BC98-DB5921A87010}" dt="2025-03-31T08:35:43.984" v="422" actId="700"/>
          <ac:spMkLst>
            <pc:docMk/>
            <pc:sldMk cId="2699944970" sldId="311"/>
            <ac:spMk id="8" creationId="{15B792CB-91A7-AA90-D76E-5FB89B196F08}"/>
          </ac:spMkLst>
        </pc:spChg>
      </pc:sldChg>
      <pc:sldChg chg="addSp delSp modSp new mod modClrScheme chgLayout">
        <pc:chgData name="Rusnák Martin" userId="ab40e25b-8674-445f-9176-77ec21acf6b8" providerId="ADAL" clId="{7041E062-DD0C-504B-BC98-DB5921A87010}" dt="2025-03-31T08:36:29.729" v="461" actId="20577"/>
        <pc:sldMkLst>
          <pc:docMk/>
          <pc:sldMk cId="3493624575" sldId="312"/>
        </pc:sldMkLst>
        <pc:spChg chg="mod ord">
          <ac:chgData name="Rusnák Martin" userId="ab40e25b-8674-445f-9176-77ec21acf6b8" providerId="ADAL" clId="{7041E062-DD0C-504B-BC98-DB5921A87010}" dt="2025-03-31T08:36:17.711" v="441" actId="700"/>
          <ac:spMkLst>
            <pc:docMk/>
            <pc:sldMk cId="3493624575" sldId="312"/>
            <ac:spMk id="2" creationId="{43E3ABB8-BCE0-3BEE-340D-AAC8930B8AB6}"/>
          </ac:spMkLst>
        </pc:spChg>
        <pc:spChg chg="mod ord">
          <ac:chgData name="Rusnák Martin" userId="ab40e25b-8674-445f-9176-77ec21acf6b8" providerId="ADAL" clId="{7041E062-DD0C-504B-BC98-DB5921A87010}" dt="2025-03-31T08:36:17.711" v="441" actId="700"/>
          <ac:spMkLst>
            <pc:docMk/>
            <pc:sldMk cId="3493624575" sldId="312"/>
            <ac:spMk id="3" creationId="{69B10BE0-205E-1C1D-330A-1ED8B5D93DE3}"/>
          </ac:spMkLst>
        </pc:spChg>
        <pc:spChg chg="mod ord">
          <ac:chgData name="Rusnák Martin" userId="ab40e25b-8674-445f-9176-77ec21acf6b8" providerId="ADAL" clId="{7041E062-DD0C-504B-BC98-DB5921A87010}" dt="2025-03-31T08:36:17.711" v="441" actId="700"/>
          <ac:spMkLst>
            <pc:docMk/>
            <pc:sldMk cId="3493624575" sldId="312"/>
            <ac:spMk id="4" creationId="{671DCF20-F8F7-32D9-EC2F-04D0D4F4240B}"/>
          </ac:spMkLst>
        </pc:spChg>
        <pc:spChg chg="del mod ord">
          <ac:chgData name="Rusnák Martin" userId="ab40e25b-8674-445f-9176-77ec21acf6b8" providerId="ADAL" clId="{7041E062-DD0C-504B-BC98-DB5921A87010}" dt="2025-03-31T08:36:17.711" v="441" actId="700"/>
          <ac:spMkLst>
            <pc:docMk/>
            <pc:sldMk cId="3493624575" sldId="312"/>
            <ac:spMk id="5" creationId="{6D395658-7EB0-08E5-71E9-D4DDCC1C6612}"/>
          </ac:spMkLst>
        </pc:spChg>
        <pc:spChg chg="del mod ord">
          <ac:chgData name="Rusnák Martin" userId="ab40e25b-8674-445f-9176-77ec21acf6b8" providerId="ADAL" clId="{7041E062-DD0C-504B-BC98-DB5921A87010}" dt="2025-03-31T08:36:17.711" v="441" actId="700"/>
          <ac:spMkLst>
            <pc:docMk/>
            <pc:sldMk cId="3493624575" sldId="312"/>
            <ac:spMk id="6" creationId="{3B4923D0-C031-F47A-79D6-6CE354ACB350}"/>
          </ac:spMkLst>
        </pc:spChg>
        <pc:spChg chg="del">
          <ac:chgData name="Rusnák Martin" userId="ab40e25b-8674-445f-9176-77ec21acf6b8" providerId="ADAL" clId="{7041E062-DD0C-504B-BC98-DB5921A87010}" dt="2025-03-31T08:36:17.711" v="441" actId="700"/>
          <ac:spMkLst>
            <pc:docMk/>
            <pc:sldMk cId="3493624575" sldId="312"/>
            <ac:spMk id="7" creationId="{16BDE0F8-DCA0-29C5-82E9-EEAF661116EF}"/>
          </ac:spMkLst>
        </pc:spChg>
        <pc:spChg chg="add mod ord">
          <ac:chgData name="Rusnák Martin" userId="ab40e25b-8674-445f-9176-77ec21acf6b8" providerId="ADAL" clId="{7041E062-DD0C-504B-BC98-DB5921A87010}" dt="2025-03-31T08:36:29.729" v="461" actId="20577"/>
          <ac:spMkLst>
            <pc:docMk/>
            <pc:sldMk cId="3493624575" sldId="312"/>
            <ac:spMk id="8" creationId="{C01F8646-A186-A07E-B596-2E225159C300}"/>
          </ac:spMkLst>
        </pc:spChg>
        <pc:spChg chg="add mod ord">
          <ac:chgData name="Rusnák Martin" userId="ab40e25b-8674-445f-9176-77ec21acf6b8" providerId="ADAL" clId="{7041E062-DD0C-504B-BC98-DB5921A87010}" dt="2025-03-31T08:36:17.711" v="441" actId="700"/>
          <ac:spMkLst>
            <pc:docMk/>
            <pc:sldMk cId="3493624575" sldId="312"/>
            <ac:spMk id="9" creationId="{2E321DB0-8789-16AC-F7D3-E03596A9C0B9}"/>
          </ac:spMkLst>
        </pc:spChg>
      </pc:sldChg>
      <pc:sldChg chg="modSp new mod">
        <pc:chgData name="Rusnák Martin" userId="ab40e25b-8674-445f-9176-77ec21acf6b8" providerId="ADAL" clId="{7041E062-DD0C-504B-BC98-DB5921A87010}" dt="2025-03-31T08:47:08.066" v="547" actId="27636"/>
        <pc:sldMkLst>
          <pc:docMk/>
          <pc:sldMk cId="3108978152" sldId="313"/>
        </pc:sldMkLst>
        <pc:spChg chg="mod">
          <ac:chgData name="Rusnák Martin" userId="ab40e25b-8674-445f-9176-77ec21acf6b8" providerId="ADAL" clId="{7041E062-DD0C-504B-BC98-DB5921A87010}" dt="2025-03-31T08:47:08.066" v="547" actId="27636"/>
          <ac:spMkLst>
            <pc:docMk/>
            <pc:sldMk cId="3108978152" sldId="313"/>
            <ac:spMk id="2" creationId="{A2FB64C0-AB4A-E456-9FFF-28C5A2755340}"/>
          </ac:spMkLst>
        </pc:spChg>
        <pc:spChg chg="mod">
          <ac:chgData name="Rusnák Martin" userId="ab40e25b-8674-445f-9176-77ec21acf6b8" providerId="ADAL" clId="{7041E062-DD0C-504B-BC98-DB5921A87010}" dt="2025-03-31T08:47:04.721" v="545" actId="1076"/>
          <ac:spMkLst>
            <pc:docMk/>
            <pc:sldMk cId="3108978152" sldId="313"/>
            <ac:spMk id="3" creationId="{7B5FD693-128D-1ABB-C485-13639196AA13}"/>
          </ac:spMkLst>
        </pc:spChg>
      </pc:sldChg>
      <pc:sldChg chg="addSp modSp new mod modClrScheme chgLayout">
        <pc:chgData name="Rusnák Martin" userId="ab40e25b-8674-445f-9176-77ec21acf6b8" providerId="ADAL" clId="{7041E062-DD0C-504B-BC98-DB5921A87010}" dt="2025-03-31T08:53:31.811" v="658" actId="1076"/>
        <pc:sldMkLst>
          <pc:docMk/>
          <pc:sldMk cId="3901472504" sldId="314"/>
        </pc:sldMkLst>
        <pc:spChg chg="mod ord">
          <ac:chgData name="Rusnák Martin" userId="ab40e25b-8674-445f-9176-77ec21acf6b8" providerId="ADAL" clId="{7041E062-DD0C-504B-BC98-DB5921A87010}" dt="2025-03-31T08:53:27.151" v="657" actId="27636"/>
          <ac:spMkLst>
            <pc:docMk/>
            <pc:sldMk cId="3901472504" sldId="314"/>
            <ac:spMk id="2" creationId="{5F4B0B49-C078-D6BC-5BC7-3B1C95AE43E8}"/>
          </ac:spMkLst>
        </pc:spChg>
        <pc:spChg chg="mod ord">
          <ac:chgData name="Rusnák Martin" userId="ab40e25b-8674-445f-9176-77ec21acf6b8" providerId="ADAL" clId="{7041E062-DD0C-504B-BC98-DB5921A87010}" dt="2025-03-31T08:53:31.811" v="658" actId="1076"/>
          <ac:spMkLst>
            <pc:docMk/>
            <pc:sldMk cId="3901472504" sldId="314"/>
            <ac:spMk id="3" creationId="{D7444F07-2A0F-9F2D-6F0D-EAE5F2166CD3}"/>
          </ac:spMkLst>
        </pc:spChg>
        <pc:spChg chg="mod">
          <ac:chgData name="Rusnák Martin" userId="ab40e25b-8674-445f-9176-77ec21acf6b8" providerId="ADAL" clId="{7041E062-DD0C-504B-BC98-DB5921A87010}" dt="2025-03-31T08:53:12.092" v="651" actId="26606"/>
          <ac:spMkLst>
            <pc:docMk/>
            <pc:sldMk cId="3901472504" sldId="314"/>
            <ac:spMk id="4" creationId="{5BAFF033-AA43-38B4-7DDC-49147D81E8BD}"/>
          </ac:spMkLst>
        </pc:spChg>
        <pc:spChg chg="mod">
          <ac:chgData name="Rusnák Martin" userId="ab40e25b-8674-445f-9176-77ec21acf6b8" providerId="ADAL" clId="{7041E062-DD0C-504B-BC98-DB5921A87010}" dt="2025-03-31T08:53:12.092" v="651" actId="26606"/>
          <ac:spMkLst>
            <pc:docMk/>
            <pc:sldMk cId="3901472504" sldId="314"/>
            <ac:spMk id="5" creationId="{AE5EDA56-2BEA-8CF3-B38F-AF83152CD968}"/>
          </ac:spMkLst>
        </pc:spChg>
        <pc:spChg chg="mod">
          <ac:chgData name="Rusnák Martin" userId="ab40e25b-8674-445f-9176-77ec21acf6b8" providerId="ADAL" clId="{7041E062-DD0C-504B-BC98-DB5921A87010}" dt="2025-03-31T08:53:12.092" v="651" actId="26606"/>
          <ac:spMkLst>
            <pc:docMk/>
            <pc:sldMk cId="3901472504" sldId="314"/>
            <ac:spMk id="6" creationId="{D4664175-5425-E561-86B8-E860F3AD8D77}"/>
          </ac:spMkLst>
        </pc:spChg>
        <pc:picChg chg="add mod">
          <ac:chgData name="Rusnák Martin" userId="ab40e25b-8674-445f-9176-77ec21acf6b8" providerId="ADAL" clId="{7041E062-DD0C-504B-BC98-DB5921A87010}" dt="2025-03-31T08:53:12.092" v="651" actId="26606"/>
          <ac:picMkLst>
            <pc:docMk/>
            <pc:sldMk cId="3901472504" sldId="314"/>
            <ac:picMk id="2050" creationId="{4C5FA5E0-AFFC-1C79-67EC-3C77744DD57B}"/>
          </ac:picMkLst>
        </pc:picChg>
      </pc:sldChg>
      <pc:sldChg chg="addSp modSp new mod modClrScheme chgLayout">
        <pc:chgData name="Rusnák Martin" userId="ab40e25b-8674-445f-9176-77ec21acf6b8" providerId="ADAL" clId="{7041E062-DD0C-504B-BC98-DB5921A87010}" dt="2025-03-31T09:02:16.853" v="762" actId="1076"/>
        <pc:sldMkLst>
          <pc:docMk/>
          <pc:sldMk cId="3486035317" sldId="315"/>
        </pc:sldMkLst>
        <pc:spChg chg="mod ord">
          <ac:chgData name="Rusnák Martin" userId="ab40e25b-8674-445f-9176-77ec21acf6b8" providerId="ADAL" clId="{7041E062-DD0C-504B-BC98-DB5921A87010}" dt="2025-03-31T09:02:12.349" v="761" actId="15"/>
          <ac:spMkLst>
            <pc:docMk/>
            <pc:sldMk cId="3486035317" sldId="315"/>
            <ac:spMk id="2" creationId="{3D1FB239-549D-2FA2-3DEC-5B380CFAAF20}"/>
          </ac:spMkLst>
        </pc:spChg>
        <pc:spChg chg="mod ord">
          <ac:chgData name="Rusnák Martin" userId="ab40e25b-8674-445f-9176-77ec21acf6b8" providerId="ADAL" clId="{7041E062-DD0C-504B-BC98-DB5921A87010}" dt="2025-03-31T09:02:16.853" v="762" actId="1076"/>
          <ac:spMkLst>
            <pc:docMk/>
            <pc:sldMk cId="3486035317" sldId="315"/>
            <ac:spMk id="3" creationId="{CA688AFD-0429-97A5-6B4C-F3DA6B6AAC21}"/>
          </ac:spMkLst>
        </pc:spChg>
        <pc:spChg chg="mod">
          <ac:chgData name="Rusnák Martin" userId="ab40e25b-8674-445f-9176-77ec21acf6b8" providerId="ADAL" clId="{7041E062-DD0C-504B-BC98-DB5921A87010}" dt="2025-03-31T09:01:43.428" v="754" actId="26606"/>
          <ac:spMkLst>
            <pc:docMk/>
            <pc:sldMk cId="3486035317" sldId="315"/>
            <ac:spMk id="4" creationId="{807D8CE3-0584-9C46-6412-17D3E63CF7D5}"/>
          </ac:spMkLst>
        </pc:spChg>
        <pc:spChg chg="mod">
          <ac:chgData name="Rusnák Martin" userId="ab40e25b-8674-445f-9176-77ec21acf6b8" providerId="ADAL" clId="{7041E062-DD0C-504B-BC98-DB5921A87010}" dt="2025-03-31T09:01:43.428" v="754" actId="26606"/>
          <ac:spMkLst>
            <pc:docMk/>
            <pc:sldMk cId="3486035317" sldId="315"/>
            <ac:spMk id="5" creationId="{F9688725-3758-690A-C2A1-C9C46B85A5F9}"/>
          </ac:spMkLst>
        </pc:spChg>
        <pc:spChg chg="mod">
          <ac:chgData name="Rusnák Martin" userId="ab40e25b-8674-445f-9176-77ec21acf6b8" providerId="ADAL" clId="{7041E062-DD0C-504B-BC98-DB5921A87010}" dt="2025-03-31T09:01:43.428" v="754" actId="26606"/>
          <ac:spMkLst>
            <pc:docMk/>
            <pc:sldMk cId="3486035317" sldId="315"/>
            <ac:spMk id="6" creationId="{563BB865-F919-4D7F-330B-BBFC4ED0C4CC}"/>
          </ac:spMkLst>
        </pc:spChg>
        <pc:picChg chg="add mod">
          <ac:chgData name="Rusnák Martin" userId="ab40e25b-8674-445f-9176-77ec21acf6b8" providerId="ADAL" clId="{7041E062-DD0C-504B-BC98-DB5921A87010}" dt="2025-03-31T09:01:43.428" v="754" actId="26606"/>
          <ac:picMkLst>
            <pc:docMk/>
            <pc:sldMk cId="3486035317" sldId="315"/>
            <ac:picMk id="3074" creationId="{D16260C8-D9CD-43B3-9C1A-01C09B9F2617}"/>
          </ac:picMkLst>
        </pc:picChg>
      </pc:sldChg>
      <pc:sldChg chg="addSp delSp modSp new mod modClrScheme chgLayout">
        <pc:chgData name="Rusnák Martin" userId="ab40e25b-8674-445f-9176-77ec21acf6b8" providerId="ADAL" clId="{7041E062-DD0C-504B-BC98-DB5921A87010}" dt="2025-03-31T09:06:27.920" v="851" actId="20577"/>
        <pc:sldMkLst>
          <pc:docMk/>
          <pc:sldMk cId="3110982922" sldId="316"/>
        </pc:sldMkLst>
        <pc:spChg chg="del mod ord">
          <ac:chgData name="Rusnák Martin" userId="ab40e25b-8674-445f-9176-77ec21acf6b8" providerId="ADAL" clId="{7041E062-DD0C-504B-BC98-DB5921A87010}" dt="2025-03-31T09:05:39.700" v="795" actId="700"/>
          <ac:spMkLst>
            <pc:docMk/>
            <pc:sldMk cId="3110982922" sldId="316"/>
            <ac:spMk id="2" creationId="{520FAA60-891E-FC41-C256-BC43E046EBE2}"/>
          </ac:spMkLst>
        </pc:spChg>
        <pc:spChg chg="del mod ord">
          <ac:chgData name="Rusnák Martin" userId="ab40e25b-8674-445f-9176-77ec21acf6b8" providerId="ADAL" clId="{7041E062-DD0C-504B-BC98-DB5921A87010}" dt="2025-03-31T09:05:39.700" v="795" actId="700"/>
          <ac:spMkLst>
            <pc:docMk/>
            <pc:sldMk cId="3110982922" sldId="316"/>
            <ac:spMk id="3" creationId="{36F9EED0-70B7-1A36-11AE-CD8CAB6BA3E0}"/>
          </ac:spMkLst>
        </pc:spChg>
        <pc:spChg chg="mod ord">
          <ac:chgData name="Rusnák Martin" userId="ab40e25b-8674-445f-9176-77ec21acf6b8" providerId="ADAL" clId="{7041E062-DD0C-504B-BC98-DB5921A87010}" dt="2025-03-31T09:05:39.700" v="795" actId="700"/>
          <ac:spMkLst>
            <pc:docMk/>
            <pc:sldMk cId="3110982922" sldId="316"/>
            <ac:spMk id="4" creationId="{32701532-416F-D84C-9AC5-DF9E8B3DDCD0}"/>
          </ac:spMkLst>
        </pc:spChg>
        <pc:spChg chg="mod ord">
          <ac:chgData name="Rusnák Martin" userId="ab40e25b-8674-445f-9176-77ec21acf6b8" providerId="ADAL" clId="{7041E062-DD0C-504B-BC98-DB5921A87010}" dt="2025-03-31T09:05:39.700" v="795" actId="700"/>
          <ac:spMkLst>
            <pc:docMk/>
            <pc:sldMk cId="3110982922" sldId="316"/>
            <ac:spMk id="5" creationId="{24CDE75E-559F-4CDD-85BB-710D41AA2716}"/>
          </ac:spMkLst>
        </pc:spChg>
        <pc:spChg chg="mod ord">
          <ac:chgData name="Rusnák Martin" userId="ab40e25b-8674-445f-9176-77ec21acf6b8" providerId="ADAL" clId="{7041E062-DD0C-504B-BC98-DB5921A87010}" dt="2025-03-31T09:05:39.700" v="795" actId="700"/>
          <ac:spMkLst>
            <pc:docMk/>
            <pc:sldMk cId="3110982922" sldId="316"/>
            <ac:spMk id="6" creationId="{E09FD2FE-48E7-C508-B6D0-D3CAC9053C42}"/>
          </ac:spMkLst>
        </pc:spChg>
        <pc:spChg chg="add mod ord">
          <ac:chgData name="Rusnák Martin" userId="ab40e25b-8674-445f-9176-77ec21acf6b8" providerId="ADAL" clId="{7041E062-DD0C-504B-BC98-DB5921A87010}" dt="2025-03-31T09:06:27.920" v="851" actId="20577"/>
          <ac:spMkLst>
            <pc:docMk/>
            <pc:sldMk cId="3110982922" sldId="316"/>
            <ac:spMk id="7" creationId="{287962D3-51B5-0004-46F9-AB44327F0302}"/>
          </ac:spMkLst>
        </pc:spChg>
        <pc:spChg chg="add mod ord">
          <ac:chgData name="Rusnák Martin" userId="ab40e25b-8674-445f-9176-77ec21acf6b8" providerId="ADAL" clId="{7041E062-DD0C-504B-BC98-DB5921A87010}" dt="2025-03-31T09:05:39.700" v="795" actId="700"/>
          <ac:spMkLst>
            <pc:docMk/>
            <pc:sldMk cId="3110982922" sldId="316"/>
            <ac:spMk id="8" creationId="{105B60DF-540F-6F41-E261-AAF9D9FFDC59}"/>
          </ac:spMkLst>
        </pc:spChg>
      </pc:sldChg>
      <pc:sldChg chg="add">
        <pc:chgData name="Rusnák Martin" userId="ab40e25b-8674-445f-9176-77ec21acf6b8" providerId="ADAL" clId="{7041E062-DD0C-504B-BC98-DB5921A87010}" dt="2025-03-31T10:25:09.021" v="1145"/>
        <pc:sldMkLst>
          <pc:docMk/>
          <pc:sldMk cId="2057565725" sldId="317"/>
        </pc:sldMkLst>
      </pc:sldChg>
      <pc:sldChg chg="addSp delSp modSp new del mod modClrScheme chgLayout">
        <pc:chgData name="Rusnák Martin" userId="ab40e25b-8674-445f-9176-77ec21acf6b8" providerId="ADAL" clId="{7041E062-DD0C-504B-BC98-DB5921A87010}" dt="2025-03-31T09:28:47.518" v="953" actId="2696"/>
        <pc:sldMkLst>
          <pc:docMk/>
          <pc:sldMk cId="3576694510" sldId="317"/>
        </pc:sldMkLst>
        <pc:spChg chg="del mod">
          <ac:chgData name="Rusnák Martin" userId="ab40e25b-8674-445f-9176-77ec21acf6b8" providerId="ADAL" clId="{7041E062-DD0C-504B-BC98-DB5921A87010}" dt="2025-03-31T09:14:33.481" v="870" actId="478"/>
          <ac:spMkLst>
            <pc:docMk/>
            <pc:sldMk cId="3576694510" sldId="317"/>
            <ac:spMk id="2" creationId="{1FF6C889-28CA-DCEA-2BD9-19A184694715}"/>
          </ac:spMkLst>
        </pc:spChg>
        <pc:spChg chg="mod ord">
          <ac:chgData name="Rusnák Martin" userId="ab40e25b-8674-445f-9176-77ec21acf6b8" providerId="ADAL" clId="{7041E062-DD0C-504B-BC98-DB5921A87010}" dt="2025-03-31T09:27:18.220" v="938" actId="700"/>
          <ac:spMkLst>
            <pc:docMk/>
            <pc:sldMk cId="3576694510" sldId="317"/>
            <ac:spMk id="3" creationId="{488C32A1-6A87-9159-0EE4-D2B4DB758D82}"/>
          </ac:spMkLst>
        </pc:spChg>
        <pc:spChg chg="mod ord">
          <ac:chgData name="Rusnák Martin" userId="ab40e25b-8674-445f-9176-77ec21acf6b8" providerId="ADAL" clId="{7041E062-DD0C-504B-BC98-DB5921A87010}" dt="2025-03-31T09:27:18.220" v="938" actId="700"/>
          <ac:spMkLst>
            <pc:docMk/>
            <pc:sldMk cId="3576694510" sldId="317"/>
            <ac:spMk id="4" creationId="{1153B0DC-077F-26BA-D3D7-7B9EB4F3A0C1}"/>
          </ac:spMkLst>
        </pc:spChg>
        <pc:spChg chg="mod ord">
          <ac:chgData name="Rusnák Martin" userId="ab40e25b-8674-445f-9176-77ec21acf6b8" providerId="ADAL" clId="{7041E062-DD0C-504B-BC98-DB5921A87010}" dt="2025-03-31T09:27:18.220" v="938" actId="700"/>
          <ac:spMkLst>
            <pc:docMk/>
            <pc:sldMk cId="3576694510" sldId="317"/>
            <ac:spMk id="5" creationId="{F8F5B96A-7C05-EE8C-08B5-293EA17410C1}"/>
          </ac:spMkLst>
        </pc:spChg>
        <pc:spChg chg="mod ord">
          <ac:chgData name="Rusnák Martin" userId="ab40e25b-8674-445f-9176-77ec21acf6b8" providerId="ADAL" clId="{7041E062-DD0C-504B-BC98-DB5921A87010}" dt="2025-03-31T09:27:18.220" v="938" actId="700"/>
          <ac:spMkLst>
            <pc:docMk/>
            <pc:sldMk cId="3576694510" sldId="317"/>
            <ac:spMk id="6" creationId="{FFCAC63F-74C8-B2F2-9262-D7901AE568D3}"/>
          </ac:spMkLst>
        </pc:spChg>
        <pc:spChg chg="add del mod ord">
          <ac:chgData name="Rusnák Martin" userId="ab40e25b-8674-445f-9176-77ec21acf6b8" providerId="ADAL" clId="{7041E062-DD0C-504B-BC98-DB5921A87010}" dt="2025-03-31T09:27:18.220" v="938" actId="700"/>
          <ac:spMkLst>
            <pc:docMk/>
            <pc:sldMk cId="3576694510" sldId="317"/>
            <ac:spMk id="15" creationId="{21B99955-D666-3962-A3F6-705058E45C1C}"/>
          </ac:spMkLst>
        </pc:spChg>
        <pc:spChg chg="add del mod ord">
          <ac:chgData name="Rusnák Martin" userId="ab40e25b-8674-445f-9176-77ec21acf6b8" providerId="ADAL" clId="{7041E062-DD0C-504B-BC98-DB5921A87010}" dt="2025-03-31T09:27:18.220" v="938" actId="700"/>
          <ac:spMkLst>
            <pc:docMk/>
            <pc:sldMk cId="3576694510" sldId="317"/>
            <ac:spMk id="16" creationId="{B39E911C-3A82-A928-964E-48201357131B}"/>
          </ac:spMkLst>
        </pc:spChg>
        <pc:grpChg chg="add del mod topLvl">
          <ac:chgData name="Rusnák Martin" userId="ab40e25b-8674-445f-9176-77ec21acf6b8" providerId="ADAL" clId="{7041E062-DD0C-504B-BC98-DB5921A87010}" dt="2025-03-31T09:27:41.816" v="943" actId="21"/>
          <ac:grpSpMkLst>
            <pc:docMk/>
            <pc:sldMk cId="3576694510" sldId="317"/>
            <ac:grpSpMk id="11" creationId="{B97C0FC7-40D6-A7BA-DBF1-6A8C8F127F98}"/>
          </ac:grpSpMkLst>
        </pc:grpChg>
        <pc:grpChg chg="add del">
          <ac:chgData name="Rusnák Martin" userId="ab40e25b-8674-445f-9176-77ec21acf6b8" providerId="ADAL" clId="{7041E062-DD0C-504B-BC98-DB5921A87010}" dt="2025-03-31T09:27:30.195" v="941" actId="21"/>
          <ac:grpSpMkLst>
            <pc:docMk/>
            <pc:sldMk cId="3576694510" sldId="317"/>
            <ac:grpSpMk id="14" creationId="{E6F10D4C-8557-4009-9BC6-78E8BB94BDC4}"/>
          </ac:grpSpMkLst>
        </pc:grpChg>
        <pc:picChg chg="add del mod topLvl">
          <ac:chgData name="Rusnák Martin" userId="ab40e25b-8674-445f-9176-77ec21acf6b8" providerId="ADAL" clId="{7041E062-DD0C-504B-BC98-DB5921A87010}" dt="2025-03-31T09:27:50.881" v="945" actId="21"/>
          <ac:picMkLst>
            <pc:docMk/>
            <pc:sldMk cId="3576694510" sldId="317"/>
            <ac:picMk id="8" creationId="{0980F7C1-0DE7-68E2-CB87-A6350979D89C}"/>
          </ac:picMkLst>
        </pc:picChg>
        <pc:picChg chg="add del mod topLvl">
          <ac:chgData name="Rusnák Martin" userId="ab40e25b-8674-445f-9176-77ec21acf6b8" providerId="ADAL" clId="{7041E062-DD0C-504B-BC98-DB5921A87010}" dt="2025-03-31T09:27:41.816" v="943" actId="21"/>
          <ac:picMkLst>
            <pc:docMk/>
            <pc:sldMk cId="3576694510" sldId="317"/>
            <ac:picMk id="10" creationId="{F3F7CD4C-8C80-C5F0-B0C9-7D73F6D4D9A4}"/>
          </ac:picMkLst>
        </pc:picChg>
        <pc:picChg chg="add del mod topLvl">
          <ac:chgData name="Rusnák Martin" userId="ab40e25b-8674-445f-9176-77ec21acf6b8" providerId="ADAL" clId="{7041E062-DD0C-504B-BC98-DB5921A87010}" dt="2025-03-31T09:27:30.195" v="941" actId="21"/>
          <ac:picMkLst>
            <pc:docMk/>
            <pc:sldMk cId="3576694510" sldId="317"/>
            <ac:picMk id="13" creationId="{DF1FA390-4CC3-4E95-E210-9683D886DCF2}"/>
          </ac:picMkLst>
        </pc:picChg>
      </pc:sldChg>
      <pc:sldChg chg="addSp delSp modSp new del mod modClrScheme chgLayout">
        <pc:chgData name="Rusnák Martin" userId="ab40e25b-8674-445f-9176-77ec21acf6b8" providerId="ADAL" clId="{7041E062-DD0C-504B-BC98-DB5921A87010}" dt="2025-03-31T09:24:46.430" v="927" actId="2696"/>
        <pc:sldMkLst>
          <pc:docMk/>
          <pc:sldMk cId="2555702285" sldId="318"/>
        </pc:sldMkLst>
        <pc:spChg chg="del">
          <ac:chgData name="Rusnák Martin" userId="ab40e25b-8674-445f-9176-77ec21acf6b8" providerId="ADAL" clId="{7041E062-DD0C-504B-BC98-DB5921A87010}" dt="2025-03-31T09:17:53.513" v="889" actId="478"/>
          <ac:spMkLst>
            <pc:docMk/>
            <pc:sldMk cId="2555702285" sldId="318"/>
            <ac:spMk id="2" creationId="{B00DA151-C5A5-7902-9E8D-843F061032FC}"/>
          </ac:spMkLst>
        </pc:spChg>
        <pc:spChg chg="del">
          <ac:chgData name="Rusnák Martin" userId="ab40e25b-8674-445f-9176-77ec21acf6b8" providerId="ADAL" clId="{7041E062-DD0C-504B-BC98-DB5921A87010}" dt="2025-03-31T09:17:56.232" v="890" actId="478"/>
          <ac:spMkLst>
            <pc:docMk/>
            <pc:sldMk cId="2555702285" sldId="318"/>
            <ac:spMk id="3" creationId="{174AF968-7311-0DAE-01ED-3B3EEB693392}"/>
          </ac:spMkLst>
        </pc:spChg>
        <pc:spChg chg="mod">
          <ac:chgData name="Rusnák Martin" userId="ab40e25b-8674-445f-9176-77ec21acf6b8" providerId="ADAL" clId="{7041E062-DD0C-504B-BC98-DB5921A87010}" dt="2025-03-31T09:20:11.875" v="901" actId="26606"/>
          <ac:spMkLst>
            <pc:docMk/>
            <pc:sldMk cId="2555702285" sldId="318"/>
            <ac:spMk id="4" creationId="{0F0121E0-687A-4002-F123-75E0DA2F12C3}"/>
          </ac:spMkLst>
        </pc:spChg>
        <pc:spChg chg="mod">
          <ac:chgData name="Rusnák Martin" userId="ab40e25b-8674-445f-9176-77ec21acf6b8" providerId="ADAL" clId="{7041E062-DD0C-504B-BC98-DB5921A87010}" dt="2025-03-31T09:20:11.875" v="901" actId="26606"/>
          <ac:spMkLst>
            <pc:docMk/>
            <pc:sldMk cId="2555702285" sldId="318"/>
            <ac:spMk id="5" creationId="{334EEE20-E870-68AA-AA42-1C8F8B2369E6}"/>
          </ac:spMkLst>
        </pc:spChg>
        <pc:spChg chg="mod">
          <ac:chgData name="Rusnák Martin" userId="ab40e25b-8674-445f-9176-77ec21acf6b8" providerId="ADAL" clId="{7041E062-DD0C-504B-BC98-DB5921A87010}" dt="2025-03-31T09:20:11.875" v="901" actId="26606"/>
          <ac:spMkLst>
            <pc:docMk/>
            <pc:sldMk cId="2555702285" sldId="318"/>
            <ac:spMk id="6" creationId="{044FCDFD-1607-7F3A-0073-04D8F89C17E8}"/>
          </ac:spMkLst>
        </pc:spChg>
        <pc:spChg chg="add del mod">
          <ac:chgData name="Rusnák Martin" userId="ab40e25b-8674-445f-9176-77ec21acf6b8" providerId="ADAL" clId="{7041E062-DD0C-504B-BC98-DB5921A87010}" dt="2025-03-31T09:20:11.875" v="901" actId="26606"/>
          <ac:spMkLst>
            <pc:docMk/>
            <pc:sldMk cId="2555702285" sldId="318"/>
            <ac:spMk id="15" creationId="{444985A1-7B65-87F5-1E20-5417F9E9FBDA}"/>
          </ac:spMkLst>
        </pc:spChg>
        <pc:spChg chg="add del mod">
          <ac:chgData name="Rusnák Martin" userId="ab40e25b-8674-445f-9176-77ec21acf6b8" providerId="ADAL" clId="{7041E062-DD0C-504B-BC98-DB5921A87010}" dt="2025-03-31T09:20:11.875" v="901" actId="26606"/>
          <ac:spMkLst>
            <pc:docMk/>
            <pc:sldMk cId="2555702285" sldId="318"/>
            <ac:spMk id="17" creationId="{E426A480-0422-3376-A0BE-CCCB82AB2ABE}"/>
          </ac:spMkLst>
        </pc:spChg>
        <pc:picChg chg="add del mod">
          <ac:chgData name="Rusnák Martin" userId="ab40e25b-8674-445f-9176-77ec21acf6b8" providerId="ADAL" clId="{7041E062-DD0C-504B-BC98-DB5921A87010}" dt="2025-03-31T09:19:23.273" v="894" actId="478"/>
          <ac:picMkLst>
            <pc:docMk/>
            <pc:sldMk cId="2555702285" sldId="318"/>
            <ac:picMk id="8" creationId="{E06D3A65-9525-0676-4F6D-EA1F63498837}"/>
          </ac:picMkLst>
        </pc:picChg>
        <pc:picChg chg="add mod">
          <ac:chgData name="Rusnák Martin" userId="ab40e25b-8674-445f-9176-77ec21acf6b8" providerId="ADAL" clId="{7041E062-DD0C-504B-BC98-DB5921A87010}" dt="2025-03-31T09:20:11.875" v="901" actId="26606"/>
          <ac:picMkLst>
            <pc:docMk/>
            <pc:sldMk cId="2555702285" sldId="318"/>
            <ac:picMk id="10" creationId="{14DE8CAE-4755-D7A9-05D1-A73D2A2CCFB7}"/>
          </ac:picMkLst>
        </pc:picChg>
      </pc:sldChg>
      <pc:sldChg chg="addSp delSp modSp new del mod">
        <pc:chgData name="Rusnák Martin" userId="ab40e25b-8674-445f-9176-77ec21acf6b8" providerId="ADAL" clId="{7041E062-DD0C-504B-BC98-DB5921A87010}" dt="2025-03-31T09:24:45.213" v="926" actId="2696"/>
        <pc:sldMkLst>
          <pc:docMk/>
          <pc:sldMk cId="4157023164" sldId="319"/>
        </pc:sldMkLst>
        <pc:spChg chg="del">
          <ac:chgData name="Rusnák Martin" userId="ab40e25b-8674-445f-9176-77ec21acf6b8" providerId="ADAL" clId="{7041E062-DD0C-504B-BC98-DB5921A87010}" dt="2025-03-31T09:20:52.385" v="903" actId="478"/>
          <ac:spMkLst>
            <pc:docMk/>
            <pc:sldMk cId="4157023164" sldId="319"/>
            <ac:spMk id="2" creationId="{02A519B7-5D0B-F925-73B2-F884789C2DDD}"/>
          </ac:spMkLst>
        </pc:spChg>
        <pc:spChg chg="del">
          <ac:chgData name="Rusnák Martin" userId="ab40e25b-8674-445f-9176-77ec21acf6b8" providerId="ADAL" clId="{7041E062-DD0C-504B-BC98-DB5921A87010}" dt="2025-03-31T09:20:57.273" v="904" actId="478"/>
          <ac:spMkLst>
            <pc:docMk/>
            <pc:sldMk cId="4157023164" sldId="319"/>
            <ac:spMk id="3" creationId="{0EC3969B-0910-A7E8-1274-36EE50720A6A}"/>
          </ac:spMkLst>
        </pc:spChg>
        <pc:picChg chg="add del mod">
          <ac:chgData name="Rusnák Martin" userId="ab40e25b-8674-445f-9176-77ec21acf6b8" providerId="ADAL" clId="{7041E062-DD0C-504B-BC98-DB5921A87010}" dt="2025-03-31T09:21:12.801" v="908" actId="478"/>
          <ac:picMkLst>
            <pc:docMk/>
            <pc:sldMk cId="4157023164" sldId="319"/>
            <ac:picMk id="8" creationId="{8835E442-EE87-8CBE-3783-E93A532459CF}"/>
          </ac:picMkLst>
        </pc:picChg>
        <pc:picChg chg="add mod">
          <ac:chgData name="Rusnák Martin" userId="ab40e25b-8674-445f-9176-77ec21acf6b8" providerId="ADAL" clId="{7041E062-DD0C-504B-BC98-DB5921A87010}" dt="2025-03-31T09:23:05.414" v="914" actId="1076"/>
          <ac:picMkLst>
            <pc:docMk/>
            <pc:sldMk cId="4157023164" sldId="319"/>
            <ac:picMk id="9" creationId="{B0ECB8D3-D0A9-A656-EE1A-756C328A3FE8}"/>
          </ac:picMkLst>
        </pc:picChg>
        <pc:picChg chg="add del mod">
          <ac:chgData name="Rusnák Martin" userId="ab40e25b-8674-445f-9176-77ec21acf6b8" providerId="ADAL" clId="{7041E062-DD0C-504B-BC98-DB5921A87010}" dt="2025-03-31T09:23:02.881" v="913" actId="478"/>
          <ac:picMkLst>
            <pc:docMk/>
            <pc:sldMk cId="4157023164" sldId="319"/>
            <ac:picMk id="10" creationId="{C64F9A23-4C94-C624-106D-1E7E43A32F76}"/>
          </ac:picMkLst>
        </pc:picChg>
      </pc:sldChg>
      <pc:sldChg chg="addSp delSp modSp new del mod modClrScheme chgLayout">
        <pc:chgData name="Rusnák Martin" userId="ab40e25b-8674-445f-9176-77ec21acf6b8" providerId="ADAL" clId="{7041E062-DD0C-504B-BC98-DB5921A87010}" dt="2025-03-31T09:29:30.674" v="954" actId="2696"/>
        <pc:sldMkLst>
          <pc:docMk/>
          <pc:sldMk cId="3540535155" sldId="320"/>
        </pc:sldMkLst>
        <pc:spChg chg="del">
          <ac:chgData name="Rusnák Martin" userId="ab40e25b-8674-445f-9176-77ec21acf6b8" providerId="ADAL" clId="{7041E062-DD0C-504B-BC98-DB5921A87010}" dt="2025-03-31T09:23:23.165" v="916" actId="478"/>
          <ac:spMkLst>
            <pc:docMk/>
            <pc:sldMk cId="3540535155" sldId="320"/>
            <ac:spMk id="2" creationId="{186C893F-DB99-2AF6-465C-5EA90D3EAF88}"/>
          </ac:spMkLst>
        </pc:spChg>
        <pc:spChg chg="del mod">
          <ac:chgData name="Rusnák Martin" userId="ab40e25b-8674-445f-9176-77ec21acf6b8" providerId="ADAL" clId="{7041E062-DD0C-504B-BC98-DB5921A87010}" dt="2025-03-31T09:23:27.335" v="918" actId="478"/>
          <ac:spMkLst>
            <pc:docMk/>
            <pc:sldMk cId="3540535155" sldId="320"/>
            <ac:spMk id="3" creationId="{826AB2DC-19F6-6499-DA94-1D5198FF4E04}"/>
          </ac:spMkLst>
        </pc:spChg>
        <pc:spChg chg="mod ord">
          <ac:chgData name="Rusnák Martin" userId="ab40e25b-8674-445f-9176-77ec21acf6b8" providerId="ADAL" clId="{7041E062-DD0C-504B-BC98-DB5921A87010}" dt="2025-03-31T09:25:36.354" v="928" actId="700"/>
          <ac:spMkLst>
            <pc:docMk/>
            <pc:sldMk cId="3540535155" sldId="320"/>
            <ac:spMk id="4" creationId="{2660897B-B6B4-5ACF-8C64-DF7C315D6953}"/>
          </ac:spMkLst>
        </pc:spChg>
        <pc:spChg chg="mod ord">
          <ac:chgData name="Rusnák Martin" userId="ab40e25b-8674-445f-9176-77ec21acf6b8" providerId="ADAL" clId="{7041E062-DD0C-504B-BC98-DB5921A87010}" dt="2025-03-31T09:25:36.354" v="928" actId="700"/>
          <ac:spMkLst>
            <pc:docMk/>
            <pc:sldMk cId="3540535155" sldId="320"/>
            <ac:spMk id="5" creationId="{B53E14F5-41C2-02BD-4EBE-80C2592FFEE9}"/>
          </ac:spMkLst>
        </pc:spChg>
        <pc:spChg chg="mod ord">
          <ac:chgData name="Rusnák Martin" userId="ab40e25b-8674-445f-9176-77ec21acf6b8" providerId="ADAL" clId="{7041E062-DD0C-504B-BC98-DB5921A87010}" dt="2025-03-31T09:25:36.354" v="928" actId="700"/>
          <ac:spMkLst>
            <pc:docMk/>
            <pc:sldMk cId="3540535155" sldId="320"/>
            <ac:spMk id="6" creationId="{9564AE73-E838-0A8F-319D-D8519568D765}"/>
          </ac:spMkLst>
        </pc:spChg>
        <pc:spChg chg="add del mod ord">
          <ac:chgData name="Rusnák Martin" userId="ab40e25b-8674-445f-9176-77ec21acf6b8" providerId="ADAL" clId="{7041E062-DD0C-504B-BC98-DB5921A87010}" dt="2025-03-31T09:26:42.199" v="936" actId="478"/>
          <ac:spMkLst>
            <pc:docMk/>
            <pc:sldMk cId="3540535155" sldId="320"/>
            <ac:spMk id="7" creationId="{11F603A6-44A6-0098-BE77-8E6006DD5B96}"/>
          </ac:spMkLst>
        </pc:spChg>
        <pc:spChg chg="add del mod ord">
          <ac:chgData name="Rusnák Martin" userId="ab40e25b-8674-445f-9176-77ec21acf6b8" providerId="ADAL" clId="{7041E062-DD0C-504B-BC98-DB5921A87010}" dt="2025-03-31T09:25:53.865" v="929" actId="931"/>
          <ac:spMkLst>
            <pc:docMk/>
            <pc:sldMk cId="3540535155" sldId="320"/>
            <ac:spMk id="8" creationId="{B1B121B8-1FEB-3906-E3CB-7F0A58CF7D17}"/>
          </ac:spMkLst>
        </pc:spChg>
        <pc:spChg chg="add del mod ord">
          <ac:chgData name="Rusnák Martin" userId="ab40e25b-8674-445f-9176-77ec21acf6b8" providerId="ADAL" clId="{7041E062-DD0C-504B-BC98-DB5921A87010}" dt="2025-03-31T09:26:36.733" v="933" actId="931"/>
          <ac:spMkLst>
            <pc:docMk/>
            <pc:sldMk cId="3540535155" sldId="320"/>
            <ac:spMk id="9" creationId="{763A526F-2458-4808-A030-8C5CE56F5E99}"/>
          </ac:spMkLst>
        </pc:spChg>
        <pc:picChg chg="add mod">
          <ac:chgData name="Rusnák Martin" userId="ab40e25b-8674-445f-9176-77ec21acf6b8" providerId="ADAL" clId="{7041E062-DD0C-504B-BC98-DB5921A87010}" dt="2025-03-31T09:25:58.251" v="932" actId="14100"/>
          <ac:picMkLst>
            <pc:docMk/>
            <pc:sldMk cId="3540535155" sldId="320"/>
            <ac:picMk id="11" creationId="{7B969E25-6D8A-1DF7-3E95-528DBAC20612}"/>
          </ac:picMkLst>
        </pc:picChg>
        <pc:picChg chg="add mod">
          <ac:chgData name="Rusnák Martin" userId="ab40e25b-8674-445f-9176-77ec21acf6b8" providerId="ADAL" clId="{7041E062-DD0C-504B-BC98-DB5921A87010}" dt="2025-03-31T09:26:38.083" v="935" actId="962"/>
          <ac:picMkLst>
            <pc:docMk/>
            <pc:sldMk cId="3540535155" sldId="320"/>
            <ac:picMk id="13" creationId="{BF934CFB-631C-F17A-6A16-B5AB2E4A4DD2}"/>
          </ac:picMkLst>
        </pc:picChg>
      </pc:sldChg>
      <pc:sldChg chg="add">
        <pc:chgData name="Rusnák Martin" userId="ab40e25b-8674-445f-9176-77ec21acf6b8" providerId="ADAL" clId="{7041E062-DD0C-504B-BC98-DB5921A87010}" dt="2025-03-31T09:29:40.739" v="955"/>
        <pc:sldMkLst>
          <pc:docMk/>
          <pc:sldMk cId="4062735363" sldId="320"/>
        </pc:sldMkLst>
      </pc:sldChg>
      <pc:sldChg chg="add">
        <pc:chgData name="Rusnák Martin" userId="ab40e25b-8674-445f-9176-77ec21acf6b8" providerId="ADAL" clId="{7041E062-DD0C-504B-BC98-DB5921A87010}" dt="2025-03-31T09:29:40.739" v="955"/>
        <pc:sldMkLst>
          <pc:docMk/>
          <pc:sldMk cId="2766036030" sldId="321"/>
        </pc:sldMkLst>
      </pc:sldChg>
      <pc:sldChg chg="addSp delSp modSp new del mod modClrScheme chgLayout">
        <pc:chgData name="Rusnák Martin" userId="ab40e25b-8674-445f-9176-77ec21acf6b8" providerId="ADAL" clId="{7041E062-DD0C-504B-BC98-DB5921A87010}" dt="2025-03-31T09:29:30.674" v="954" actId="2696"/>
        <pc:sldMkLst>
          <pc:docMk/>
          <pc:sldMk cId="3366726378" sldId="321"/>
        </pc:sldMkLst>
        <pc:spChg chg="del mod ord">
          <ac:chgData name="Rusnák Martin" userId="ab40e25b-8674-445f-9176-77ec21acf6b8" providerId="ADAL" clId="{7041E062-DD0C-504B-BC98-DB5921A87010}" dt="2025-03-31T09:24:02.142" v="920" actId="700"/>
          <ac:spMkLst>
            <pc:docMk/>
            <pc:sldMk cId="3366726378" sldId="321"/>
            <ac:spMk id="2" creationId="{AA887F7E-B1F7-0C1B-61EA-6058CAD1D4E3}"/>
          </ac:spMkLst>
        </pc:spChg>
        <pc:spChg chg="del mod ord">
          <ac:chgData name="Rusnák Martin" userId="ab40e25b-8674-445f-9176-77ec21acf6b8" providerId="ADAL" clId="{7041E062-DD0C-504B-BC98-DB5921A87010}" dt="2025-03-31T09:24:02.142" v="920" actId="700"/>
          <ac:spMkLst>
            <pc:docMk/>
            <pc:sldMk cId="3366726378" sldId="321"/>
            <ac:spMk id="3" creationId="{7FB2920C-866F-42C8-9E73-E2CF03147F7D}"/>
          </ac:spMkLst>
        </pc:spChg>
        <pc:spChg chg="mod ord">
          <ac:chgData name="Rusnák Martin" userId="ab40e25b-8674-445f-9176-77ec21acf6b8" providerId="ADAL" clId="{7041E062-DD0C-504B-BC98-DB5921A87010}" dt="2025-03-31T09:24:02.142" v="920" actId="700"/>
          <ac:spMkLst>
            <pc:docMk/>
            <pc:sldMk cId="3366726378" sldId="321"/>
            <ac:spMk id="4" creationId="{7B41CB4B-9E21-652C-2936-F796DA45CB7C}"/>
          </ac:spMkLst>
        </pc:spChg>
        <pc:spChg chg="mod ord">
          <ac:chgData name="Rusnák Martin" userId="ab40e25b-8674-445f-9176-77ec21acf6b8" providerId="ADAL" clId="{7041E062-DD0C-504B-BC98-DB5921A87010}" dt="2025-03-31T09:24:02.142" v="920" actId="700"/>
          <ac:spMkLst>
            <pc:docMk/>
            <pc:sldMk cId="3366726378" sldId="321"/>
            <ac:spMk id="5" creationId="{D9384B0A-239E-8829-008F-DB9F54F7F8E0}"/>
          </ac:spMkLst>
        </pc:spChg>
        <pc:spChg chg="mod ord">
          <ac:chgData name="Rusnák Martin" userId="ab40e25b-8674-445f-9176-77ec21acf6b8" providerId="ADAL" clId="{7041E062-DD0C-504B-BC98-DB5921A87010}" dt="2025-03-31T09:24:02.142" v="920" actId="700"/>
          <ac:spMkLst>
            <pc:docMk/>
            <pc:sldMk cId="3366726378" sldId="321"/>
            <ac:spMk id="6" creationId="{03C7F1F4-3369-699D-9F47-D1766EF08F0F}"/>
          </ac:spMkLst>
        </pc:spChg>
        <pc:spChg chg="add del mod ord">
          <ac:chgData name="Rusnák Martin" userId="ab40e25b-8674-445f-9176-77ec21acf6b8" providerId="ADAL" clId="{7041E062-DD0C-504B-BC98-DB5921A87010}" dt="2025-03-31T09:24:40.230" v="925" actId="478"/>
          <ac:spMkLst>
            <pc:docMk/>
            <pc:sldMk cId="3366726378" sldId="321"/>
            <ac:spMk id="7" creationId="{89BB0D75-D550-7C17-65CF-27489543C8FB}"/>
          </ac:spMkLst>
        </pc:spChg>
        <pc:spChg chg="add del mod ord">
          <ac:chgData name="Rusnák Martin" userId="ab40e25b-8674-445f-9176-77ec21acf6b8" providerId="ADAL" clId="{7041E062-DD0C-504B-BC98-DB5921A87010}" dt="2025-03-31T09:24:12.699" v="921"/>
          <ac:spMkLst>
            <pc:docMk/>
            <pc:sldMk cId="3366726378" sldId="321"/>
            <ac:spMk id="8" creationId="{E05B3CFB-8650-E9F2-F69C-98B9C761F5F2}"/>
          </ac:spMkLst>
        </pc:spChg>
        <pc:spChg chg="add del mod ord">
          <ac:chgData name="Rusnák Martin" userId="ab40e25b-8674-445f-9176-77ec21acf6b8" providerId="ADAL" clId="{7041E062-DD0C-504B-BC98-DB5921A87010}" dt="2025-03-31T09:24:22.832" v="922"/>
          <ac:spMkLst>
            <pc:docMk/>
            <pc:sldMk cId="3366726378" sldId="321"/>
            <ac:spMk id="9" creationId="{586A4EBD-A84D-4AEE-CA56-E69230B6CE5B}"/>
          </ac:spMkLst>
        </pc:spChg>
        <pc:picChg chg="add mod">
          <ac:chgData name="Rusnák Martin" userId="ab40e25b-8674-445f-9176-77ec21acf6b8" providerId="ADAL" clId="{7041E062-DD0C-504B-BC98-DB5921A87010}" dt="2025-03-31T09:24:27.140" v="923" actId="14100"/>
          <ac:picMkLst>
            <pc:docMk/>
            <pc:sldMk cId="3366726378" sldId="321"/>
            <ac:picMk id="10" creationId="{95F21BB3-C9F3-9A37-1B08-5112785493E7}"/>
          </ac:picMkLst>
        </pc:picChg>
        <pc:picChg chg="add mod">
          <ac:chgData name="Rusnák Martin" userId="ab40e25b-8674-445f-9176-77ec21acf6b8" providerId="ADAL" clId="{7041E062-DD0C-504B-BC98-DB5921A87010}" dt="2025-03-31T09:24:32.448" v="924" actId="14100"/>
          <ac:picMkLst>
            <pc:docMk/>
            <pc:sldMk cId="3366726378" sldId="321"/>
            <ac:picMk id="11" creationId="{E2D9343C-1949-0ACA-25FA-87DDEA4A11CA}"/>
          </ac:picMkLst>
        </pc:picChg>
      </pc:sldChg>
      <pc:sldChg chg="addSp delSp modSp new del mod modClrScheme chgLayout">
        <pc:chgData name="Rusnák Martin" userId="ab40e25b-8674-445f-9176-77ec21acf6b8" providerId="ADAL" clId="{7041E062-DD0C-504B-BC98-DB5921A87010}" dt="2025-03-31T09:29:30.674" v="954" actId="2696"/>
        <pc:sldMkLst>
          <pc:docMk/>
          <pc:sldMk cId="940703683" sldId="322"/>
        </pc:sldMkLst>
        <pc:spChg chg="del mod ord">
          <ac:chgData name="Rusnák Martin" userId="ab40e25b-8674-445f-9176-77ec21acf6b8" providerId="ADAL" clId="{7041E062-DD0C-504B-BC98-DB5921A87010}" dt="2025-03-31T09:27:23.472" v="940" actId="700"/>
          <ac:spMkLst>
            <pc:docMk/>
            <pc:sldMk cId="940703683" sldId="322"/>
            <ac:spMk id="2" creationId="{93B2BB5D-5023-19AA-BC1E-A42EBA4F5CE4}"/>
          </ac:spMkLst>
        </pc:spChg>
        <pc:spChg chg="del mod ord">
          <ac:chgData name="Rusnák Martin" userId="ab40e25b-8674-445f-9176-77ec21acf6b8" providerId="ADAL" clId="{7041E062-DD0C-504B-BC98-DB5921A87010}" dt="2025-03-31T09:27:23.472" v="940" actId="700"/>
          <ac:spMkLst>
            <pc:docMk/>
            <pc:sldMk cId="940703683" sldId="322"/>
            <ac:spMk id="3" creationId="{1838BEB7-3875-A914-7998-34F62F389527}"/>
          </ac:spMkLst>
        </pc:spChg>
        <pc:spChg chg="mod ord">
          <ac:chgData name="Rusnák Martin" userId="ab40e25b-8674-445f-9176-77ec21acf6b8" providerId="ADAL" clId="{7041E062-DD0C-504B-BC98-DB5921A87010}" dt="2025-03-31T09:27:23.472" v="940" actId="700"/>
          <ac:spMkLst>
            <pc:docMk/>
            <pc:sldMk cId="940703683" sldId="322"/>
            <ac:spMk id="4" creationId="{1CE35374-CE8B-866D-4D4F-7035BBE9B047}"/>
          </ac:spMkLst>
        </pc:spChg>
        <pc:spChg chg="mod ord">
          <ac:chgData name="Rusnák Martin" userId="ab40e25b-8674-445f-9176-77ec21acf6b8" providerId="ADAL" clId="{7041E062-DD0C-504B-BC98-DB5921A87010}" dt="2025-03-31T09:27:23.472" v="940" actId="700"/>
          <ac:spMkLst>
            <pc:docMk/>
            <pc:sldMk cId="940703683" sldId="322"/>
            <ac:spMk id="5" creationId="{AD08A5CA-A992-A279-F871-ECC9D6307975}"/>
          </ac:spMkLst>
        </pc:spChg>
        <pc:spChg chg="mod ord">
          <ac:chgData name="Rusnák Martin" userId="ab40e25b-8674-445f-9176-77ec21acf6b8" providerId="ADAL" clId="{7041E062-DD0C-504B-BC98-DB5921A87010}" dt="2025-03-31T09:27:23.472" v="940" actId="700"/>
          <ac:spMkLst>
            <pc:docMk/>
            <pc:sldMk cId="940703683" sldId="322"/>
            <ac:spMk id="6" creationId="{337F548C-9163-13E8-6F52-3511073C0F90}"/>
          </ac:spMkLst>
        </pc:spChg>
        <pc:spChg chg="add del mod ord">
          <ac:chgData name="Rusnák Martin" userId="ab40e25b-8674-445f-9176-77ec21acf6b8" providerId="ADAL" clId="{7041E062-DD0C-504B-BC98-DB5921A87010}" dt="2025-03-31T09:27:59.651" v="946" actId="478"/>
          <ac:spMkLst>
            <pc:docMk/>
            <pc:sldMk cId="940703683" sldId="322"/>
            <ac:spMk id="7" creationId="{2A38772E-6DA8-9630-44DC-68F0534E35E9}"/>
          </ac:spMkLst>
        </pc:spChg>
        <pc:spChg chg="add del mod ord">
          <ac:chgData name="Rusnák Martin" userId="ab40e25b-8674-445f-9176-77ec21acf6b8" providerId="ADAL" clId="{7041E062-DD0C-504B-BC98-DB5921A87010}" dt="2025-03-31T09:27:45.709" v="944"/>
          <ac:spMkLst>
            <pc:docMk/>
            <pc:sldMk cId="940703683" sldId="322"/>
            <ac:spMk id="8" creationId="{C89A0053-2CBF-DA46-6643-47322F523F47}"/>
          </ac:spMkLst>
        </pc:spChg>
        <pc:spChg chg="add del mod ord">
          <ac:chgData name="Rusnák Martin" userId="ab40e25b-8674-445f-9176-77ec21acf6b8" providerId="ADAL" clId="{7041E062-DD0C-504B-BC98-DB5921A87010}" dt="2025-03-31T09:27:34.847" v="942"/>
          <ac:spMkLst>
            <pc:docMk/>
            <pc:sldMk cId="940703683" sldId="322"/>
            <ac:spMk id="9" creationId="{A5E2FFF7-4272-15F9-905C-934CF4CCBF1D}"/>
          </ac:spMkLst>
        </pc:spChg>
        <pc:picChg chg="add mod">
          <ac:chgData name="Rusnák Martin" userId="ab40e25b-8674-445f-9176-77ec21acf6b8" providerId="ADAL" clId="{7041E062-DD0C-504B-BC98-DB5921A87010}" dt="2025-03-31T09:28:35.874" v="952" actId="1076"/>
          <ac:picMkLst>
            <pc:docMk/>
            <pc:sldMk cId="940703683" sldId="322"/>
            <ac:picMk id="10" creationId="{840CB9CA-8AAD-7E8E-3555-42411AC9D4AA}"/>
          </ac:picMkLst>
        </pc:picChg>
        <pc:picChg chg="add mod">
          <ac:chgData name="Rusnák Martin" userId="ab40e25b-8674-445f-9176-77ec21acf6b8" providerId="ADAL" clId="{7041E062-DD0C-504B-BC98-DB5921A87010}" dt="2025-03-31T09:28:35.874" v="952" actId="1076"/>
          <ac:picMkLst>
            <pc:docMk/>
            <pc:sldMk cId="940703683" sldId="322"/>
            <ac:picMk id="11" creationId="{678D8038-DBE7-5D79-79E1-6A0BBC78C306}"/>
          </ac:picMkLst>
        </pc:picChg>
        <pc:picChg chg="add mod">
          <ac:chgData name="Rusnák Martin" userId="ab40e25b-8674-445f-9176-77ec21acf6b8" providerId="ADAL" clId="{7041E062-DD0C-504B-BC98-DB5921A87010}" dt="2025-03-31T09:28:35.874" v="952" actId="1076"/>
          <ac:picMkLst>
            <pc:docMk/>
            <pc:sldMk cId="940703683" sldId="322"/>
            <ac:picMk id="12" creationId="{616F74EC-0851-96E3-7040-2837A44CF319}"/>
          </ac:picMkLst>
        </pc:picChg>
      </pc:sldChg>
      <pc:sldChg chg="add">
        <pc:chgData name="Rusnák Martin" userId="ab40e25b-8674-445f-9176-77ec21acf6b8" providerId="ADAL" clId="{7041E062-DD0C-504B-BC98-DB5921A87010}" dt="2025-03-31T09:29:40.739" v="955"/>
        <pc:sldMkLst>
          <pc:docMk/>
          <pc:sldMk cId="2694585840" sldId="322"/>
        </pc:sldMkLst>
      </pc:sldChg>
      <pc:sldChg chg="add">
        <pc:chgData name="Rusnák Martin" userId="ab40e25b-8674-445f-9176-77ec21acf6b8" providerId="ADAL" clId="{7041E062-DD0C-504B-BC98-DB5921A87010}" dt="2025-03-31T09:30:50.461" v="956"/>
        <pc:sldMkLst>
          <pc:docMk/>
          <pc:sldMk cId="1339198276" sldId="323"/>
        </pc:sldMkLst>
      </pc:sldChg>
      <pc:sldChg chg="add">
        <pc:chgData name="Rusnák Martin" userId="ab40e25b-8674-445f-9176-77ec21acf6b8" providerId="ADAL" clId="{7041E062-DD0C-504B-BC98-DB5921A87010}" dt="2025-03-31T09:30:50.461" v="956"/>
        <pc:sldMkLst>
          <pc:docMk/>
          <pc:sldMk cId="2378815429" sldId="324"/>
        </pc:sldMkLst>
      </pc:sldChg>
      <pc:sldChg chg="add">
        <pc:chgData name="Rusnák Martin" userId="ab40e25b-8674-445f-9176-77ec21acf6b8" providerId="ADAL" clId="{7041E062-DD0C-504B-BC98-DB5921A87010}" dt="2025-03-31T09:30:50.461" v="956"/>
        <pc:sldMkLst>
          <pc:docMk/>
          <pc:sldMk cId="3346866828" sldId="325"/>
        </pc:sldMkLst>
      </pc:sldChg>
      <pc:sldChg chg="modSp add del mod">
        <pc:chgData name="Rusnák Martin" userId="ab40e25b-8674-445f-9176-77ec21acf6b8" providerId="ADAL" clId="{7041E062-DD0C-504B-BC98-DB5921A87010}" dt="2025-03-31T09:31:59.196" v="979" actId="20577"/>
        <pc:sldMkLst>
          <pc:docMk/>
          <pc:sldMk cId="2958474352" sldId="329"/>
        </pc:sldMkLst>
        <pc:spChg chg="mod">
          <ac:chgData name="Rusnák Martin" userId="ab40e25b-8674-445f-9176-77ec21acf6b8" providerId="ADAL" clId="{7041E062-DD0C-504B-BC98-DB5921A87010}" dt="2025-03-31T09:31:59.196" v="979" actId="20577"/>
          <ac:spMkLst>
            <pc:docMk/>
            <pc:sldMk cId="2958474352" sldId="329"/>
            <ac:spMk id="2" creationId="{00000000-0000-0000-0000-000000000000}"/>
          </ac:spMkLst>
        </pc:spChg>
      </pc:sldChg>
      <pc:sldChg chg="add">
        <pc:chgData name="Rusnák Martin" userId="ab40e25b-8674-445f-9176-77ec21acf6b8" providerId="ADAL" clId="{7041E062-DD0C-504B-BC98-DB5921A87010}" dt="2025-03-31T09:30:50.461" v="956"/>
        <pc:sldMkLst>
          <pc:docMk/>
          <pc:sldMk cId="1043276977" sldId="330"/>
        </pc:sldMkLst>
      </pc:sldChg>
      <pc:sldChg chg="add">
        <pc:chgData name="Rusnák Martin" userId="ab40e25b-8674-445f-9176-77ec21acf6b8" providerId="ADAL" clId="{7041E062-DD0C-504B-BC98-DB5921A87010}" dt="2025-03-31T09:30:50.461" v="956"/>
        <pc:sldMkLst>
          <pc:docMk/>
          <pc:sldMk cId="664661919" sldId="331"/>
        </pc:sldMkLst>
      </pc:sldChg>
      <pc:sldChg chg="add">
        <pc:chgData name="Rusnák Martin" userId="ab40e25b-8674-445f-9176-77ec21acf6b8" providerId="ADAL" clId="{7041E062-DD0C-504B-BC98-DB5921A87010}" dt="2025-03-31T09:30:50.461" v="956"/>
        <pc:sldMkLst>
          <pc:docMk/>
          <pc:sldMk cId="1171935399" sldId="332"/>
        </pc:sldMkLst>
      </pc:sldChg>
      <pc:sldChg chg="add">
        <pc:chgData name="Rusnák Martin" userId="ab40e25b-8674-445f-9176-77ec21acf6b8" providerId="ADAL" clId="{7041E062-DD0C-504B-BC98-DB5921A87010}" dt="2025-03-31T09:30:50.461" v="956"/>
        <pc:sldMkLst>
          <pc:docMk/>
          <pc:sldMk cId="1753284932" sldId="333"/>
        </pc:sldMkLst>
      </pc:sldChg>
      <pc:sldChg chg="add">
        <pc:chgData name="Rusnák Martin" userId="ab40e25b-8674-445f-9176-77ec21acf6b8" providerId="ADAL" clId="{7041E062-DD0C-504B-BC98-DB5921A87010}" dt="2025-03-31T09:30:50.461" v="956"/>
        <pc:sldMkLst>
          <pc:docMk/>
          <pc:sldMk cId="3671283956" sldId="334"/>
        </pc:sldMkLst>
      </pc:sldChg>
      <pc:sldChg chg="add">
        <pc:chgData name="Rusnák Martin" userId="ab40e25b-8674-445f-9176-77ec21acf6b8" providerId="ADAL" clId="{7041E062-DD0C-504B-BC98-DB5921A87010}" dt="2025-03-31T09:30:50.461" v="956"/>
        <pc:sldMkLst>
          <pc:docMk/>
          <pc:sldMk cId="11729805" sldId="335"/>
        </pc:sldMkLst>
      </pc:sldChg>
      <pc:sldChg chg="addSp delSp modSp new mod modClrScheme chgLayout">
        <pc:chgData name="Rusnák Martin" userId="ab40e25b-8674-445f-9176-77ec21acf6b8" providerId="ADAL" clId="{7041E062-DD0C-504B-BC98-DB5921A87010}" dt="2025-03-31T09:55:52.488" v="1008" actId="20577"/>
        <pc:sldMkLst>
          <pc:docMk/>
          <pc:sldMk cId="4101312167" sldId="336"/>
        </pc:sldMkLst>
        <pc:spChg chg="mod ord">
          <ac:chgData name="Rusnák Martin" userId="ab40e25b-8674-445f-9176-77ec21acf6b8" providerId="ADAL" clId="{7041E062-DD0C-504B-BC98-DB5921A87010}" dt="2025-03-31T09:55:40.370" v="982" actId="700"/>
          <ac:spMkLst>
            <pc:docMk/>
            <pc:sldMk cId="4101312167" sldId="336"/>
            <ac:spMk id="2" creationId="{4BEC1E6A-92CC-9D2B-0823-31527D0DE6BD}"/>
          </ac:spMkLst>
        </pc:spChg>
        <pc:spChg chg="mod ord">
          <ac:chgData name="Rusnák Martin" userId="ab40e25b-8674-445f-9176-77ec21acf6b8" providerId="ADAL" clId="{7041E062-DD0C-504B-BC98-DB5921A87010}" dt="2025-03-31T09:55:40.370" v="982" actId="700"/>
          <ac:spMkLst>
            <pc:docMk/>
            <pc:sldMk cId="4101312167" sldId="336"/>
            <ac:spMk id="3" creationId="{29D3B797-0E68-F1F3-3283-164DBAE02D6D}"/>
          </ac:spMkLst>
        </pc:spChg>
        <pc:spChg chg="mod ord">
          <ac:chgData name="Rusnák Martin" userId="ab40e25b-8674-445f-9176-77ec21acf6b8" providerId="ADAL" clId="{7041E062-DD0C-504B-BC98-DB5921A87010}" dt="2025-03-31T09:55:40.370" v="982" actId="700"/>
          <ac:spMkLst>
            <pc:docMk/>
            <pc:sldMk cId="4101312167" sldId="336"/>
            <ac:spMk id="4" creationId="{0D695421-F83F-EEB5-5BE8-9919CE5F0C12}"/>
          </ac:spMkLst>
        </pc:spChg>
        <pc:spChg chg="del mod ord">
          <ac:chgData name="Rusnák Martin" userId="ab40e25b-8674-445f-9176-77ec21acf6b8" providerId="ADAL" clId="{7041E062-DD0C-504B-BC98-DB5921A87010}" dt="2025-03-31T09:55:40.370" v="982" actId="700"/>
          <ac:spMkLst>
            <pc:docMk/>
            <pc:sldMk cId="4101312167" sldId="336"/>
            <ac:spMk id="5" creationId="{0F8C2E9C-5DD3-378C-711D-DD6DB8D5735B}"/>
          </ac:spMkLst>
        </pc:spChg>
        <pc:spChg chg="del mod ord">
          <ac:chgData name="Rusnák Martin" userId="ab40e25b-8674-445f-9176-77ec21acf6b8" providerId="ADAL" clId="{7041E062-DD0C-504B-BC98-DB5921A87010}" dt="2025-03-31T09:55:40.370" v="982" actId="700"/>
          <ac:spMkLst>
            <pc:docMk/>
            <pc:sldMk cId="4101312167" sldId="336"/>
            <ac:spMk id="6" creationId="{7799F718-8D1C-2AC2-B441-B032429BAEE7}"/>
          </ac:spMkLst>
        </pc:spChg>
        <pc:spChg chg="del">
          <ac:chgData name="Rusnák Martin" userId="ab40e25b-8674-445f-9176-77ec21acf6b8" providerId="ADAL" clId="{7041E062-DD0C-504B-BC98-DB5921A87010}" dt="2025-03-31T09:55:40.370" v="982" actId="700"/>
          <ac:spMkLst>
            <pc:docMk/>
            <pc:sldMk cId="4101312167" sldId="336"/>
            <ac:spMk id="7" creationId="{FF2E351F-F9C9-C775-2721-29161DBEFD39}"/>
          </ac:spMkLst>
        </pc:spChg>
        <pc:spChg chg="add mod ord">
          <ac:chgData name="Rusnák Martin" userId="ab40e25b-8674-445f-9176-77ec21acf6b8" providerId="ADAL" clId="{7041E062-DD0C-504B-BC98-DB5921A87010}" dt="2025-03-31T09:55:52.488" v="1008" actId="20577"/>
          <ac:spMkLst>
            <pc:docMk/>
            <pc:sldMk cId="4101312167" sldId="336"/>
            <ac:spMk id="8" creationId="{BB7076A1-A766-830D-27A0-6FF433C5848A}"/>
          </ac:spMkLst>
        </pc:spChg>
        <pc:spChg chg="add mod ord">
          <ac:chgData name="Rusnák Martin" userId="ab40e25b-8674-445f-9176-77ec21acf6b8" providerId="ADAL" clId="{7041E062-DD0C-504B-BC98-DB5921A87010}" dt="2025-03-31T09:55:40.370" v="982" actId="700"/>
          <ac:spMkLst>
            <pc:docMk/>
            <pc:sldMk cId="4101312167" sldId="336"/>
            <ac:spMk id="9" creationId="{CC67397F-5641-776F-11CD-D74311730F3D}"/>
          </ac:spMkLst>
        </pc:spChg>
      </pc:sldChg>
      <pc:sldChg chg="modSp new mod">
        <pc:chgData name="Rusnák Martin" userId="ab40e25b-8674-445f-9176-77ec21acf6b8" providerId="ADAL" clId="{7041E062-DD0C-504B-BC98-DB5921A87010}" dt="2025-03-31T10:06:17.016" v="1050" actId="368"/>
        <pc:sldMkLst>
          <pc:docMk/>
          <pc:sldMk cId="3813334297" sldId="337"/>
        </pc:sldMkLst>
        <pc:spChg chg="mod">
          <ac:chgData name="Rusnák Martin" userId="ab40e25b-8674-445f-9176-77ec21acf6b8" providerId="ADAL" clId="{7041E062-DD0C-504B-BC98-DB5921A87010}" dt="2025-03-31T10:06:17.016" v="1050" actId="368"/>
          <ac:spMkLst>
            <pc:docMk/>
            <pc:sldMk cId="3813334297" sldId="337"/>
            <ac:spMk id="2" creationId="{3B2FF20D-601B-3799-2E2B-61132CC19789}"/>
          </ac:spMkLst>
        </pc:spChg>
        <pc:spChg chg="mod">
          <ac:chgData name="Rusnák Martin" userId="ab40e25b-8674-445f-9176-77ec21acf6b8" providerId="ADAL" clId="{7041E062-DD0C-504B-BC98-DB5921A87010}" dt="2025-03-31T10:06:05.972" v="1045" actId="1076"/>
          <ac:spMkLst>
            <pc:docMk/>
            <pc:sldMk cId="3813334297" sldId="337"/>
            <ac:spMk id="3" creationId="{AFD4E0E7-B700-2DAA-A387-427FE9B2A2EF}"/>
          </ac:spMkLst>
        </pc:spChg>
      </pc:sldChg>
      <pc:sldChg chg="addSp modSp new mod modClrScheme chgLayout">
        <pc:chgData name="Rusnák Martin" userId="ab40e25b-8674-445f-9176-77ec21acf6b8" providerId="ADAL" clId="{7041E062-DD0C-504B-BC98-DB5921A87010}" dt="2025-03-31T10:20:36.175" v="1144" actId="1076"/>
        <pc:sldMkLst>
          <pc:docMk/>
          <pc:sldMk cId="1201964957" sldId="338"/>
        </pc:sldMkLst>
        <pc:spChg chg="mod ord">
          <ac:chgData name="Rusnák Martin" userId="ab40e25b-8674-445f-9176-77ec21acf6b8" providerId="ADAL" clId="{7041E062-DD0C-504B-BC98-DB5921A87010}" dt="2025-03-31T10:20:30.569" v="1143" actId="14100"/>
          <ac:spMkLst>
            <pc:docMk/>
            <pc:sldMk cId="1201964957" sldId="338"/>
            <ac:spMk id="2" creationId="{E463A439-3B37-2C72-AD4F-565DEC663635}"/>
          </ac:spMkLst>
        </pc:spChg>
        <pc:spChg chg="mod ord">
          <ac:chgData name="Rusnák Martin" userId="ab40e25b-8674-445f-9176-77ec21acf6b8" providerId="ADAL" clId="{7041E062-DD0C-504B-BC98-DB5921A87010}" dt="2025-03-31T10:20:09.447" v="1138" actId="26606"/>
          <ac:spMkLst>
            <pc:docMk/>
            <pc:sldMk cId="1201964957" sldId="338"/>
            <ac:spMk id="3" creationId="{3F17627C-0AF6-89D3-264D-7514EBA989B5}"/>
          </ac:spMkLst>
        </pc:spChg>
        <pc:spChg chg="mod">
          <ac:chgData name="Rusnák Martin" userId="ab40e25b-8674-445f-9176-77ec21acf6b8" providerId="ADAL" clId="{7041E062-DD0C-504B-BC98-DB5921A87010}" dt="2025-03-31T10:20:09.447" v="1138" actId="26606"/>
          <ac:spMkLst>
            <pc:docMk/>
            <pc:sldMk cId="1201964957" sldId="338"/>
            <ac:spMk id="4" creationId="{0511F70D-D7BD-27B0-EF6A-04DEF3AED6E7}"/>
          </ac:spMkLst>
        </pc:spChg>
        <pc:spChg chg="mod">
          <ac:chgData name="Rusnák Martin" userId="ab40e25b-8674-445f-9176-77ec21acf6b8" providerId="ADAL" clId="{7041E062-DD0C-504B-BC98-DB5921A87010}" dt="2025-03-31T10:20:09.447" v="1138" actId="26606"/>
          <ac:spMkLst>
            <pc:docMk/>
            <pc:sldMk cId="1201964957" sldId="338"/>
            <ac:spMk id="5" creationId="{B0443823-3781-390A-DE3B-53DAFA6AE721}"/>
          </ac:spMkLst>
        </pc:spChg>
        <pc:spChg chg="mod">
          <ac:chgData name="Rusnák Martin" userId="ab40e25b-8674-445f-9176-77ec21acf6b8" providerId="ADAL" clId="{7041E062-DD0C-504B-BC98-DB5921A87010}" dt="2025-03-31T10:20:09.447" v="1138" actId="26606"/>
          <ac:spMkLst>
            <pc:docMk/>
            <pc:sldMk cId="1201964957" sldId="338"/>
            <ac:spMk id="6" creationId="{15BDB2A8-433D-F76D-9B23-F2690BBAFFD2}"/>
          </ac:spMkLst>
        </pc:spChg>
        <pc:picChg chg="add mod">
          <ac:chgData name="Rusnák Martin" userId="ab40e25b-8674-445f-9176-77ec21acf6b8" providerId="ADAL" clId="{7041E062-DD0C-504B-BC98-DB5921A87010}" dt="2025-03-31T10:20:36.175" v="1144" actId="1076"/>
          <ac:picMkLst>
            <pc:docMk/>
            <pc:sldMk cId="1201964957" sldId="338"/>
            <ac:picMk id="8" creationId="{4389B0FC-DF1D-0F55-BDA0-698DD8BB7D2F}"/>
          </ac:picMkLst>
        </pc:picChg>
      </pc:sldChg>
      <pc:sldChg chg="add">
        <pc:chgData name="Rusnák Martin" userId="ab40e25b-8674-445f-9176-77ec21acf6b8" providerId="ADAL" clId="{7041E062-DD0C-504B-BC98-DB5921A87010}" dt="2025-03-31T10:25:09.021" v="1145"/>
        <pc:sldMkLst>
          <pc:docMk/>
          <pc:sldMk cId="4234866338" sldId="339"/>
        </pc:sldMkLst>
      </pc:sldChg>
      <pc:sldChg chg="add">
        <pc:chgData name="Rusnák Martin" userId="ab40e25b-8674-445f-9176-77ec21acf6b8" providerId="ADAL" clId="{7041E062-DD0C-504B-BC98-DB5921A87010}" dt="2025-03-31T10:25:09.021" v="1145"/>
        <pc:sldMkLst>
          <pc:docMk/>
          <pc:sldMk cId="2477965943" sldId="340"/>
        </pc:sldMkLst>
      </pc:sldChg>
      <pc:sldChg chg="add mod modShow">
        <pc:chgData name="Rusnák Martin" userId="ab40e25b-8674-445f-9176-77ec21acf6b8" providerId="ADAL" clId="{7041E062-DD0C-504B-BC98-DB5921A87010}" dt="2025-03-31T10:36:21.382" v="1217" actId="729"/>
        <pc:sldMkLst>
          <pc:docMk/>
          <pc:sldMk cId="149624735" sldId="341"/>
        </pc:sldMkLst>
      </pc:sldChg>
      <pc:sldChg chg="add">
        <pc:chgData name="Rusnák Martin" userId="ab40e25b-8674-445f-9176-77ec21acf6b8" providerId="ADAL" clId="{7041E062-DD0C-504B-BC98-DB5921A87010}" dt="2025-03-31T10:25:09.021" v="1145"/>
        <pc:sldMkLst>
          <pc:docMk/>
          <pc:sldMk cId="2115339531" sldId="342"/>
        </pc:sldMkLst>
      </pc:sldChg>
      <pc:sldChg chg="addSp modSp new mod modClrScheme chgLayout">
        <pc:chgData name="Rusnák Martin" userId="ab40e25b-8674-445f-9176-77ec21acf6b8" providerId="ADAL" clId="{7041E062-DD0C-504B-BC98-DB5921A87010}" dt="2025-03-31T10:32:42.212" v="1176" actId="403"/>
        <pc:sldMkLst>
          <pc:docMk/>
          <pc:sldMk cId="3784157721" sldId="343"/>
        </pc:sldMkLst>
        <pc:spChg chg="mod ord">
          <ac:chgData name="Rusnák Martin" userId="ab40e25b-8674-445f-9176-77ec21acf6b8" providerId="ADAL" clId="{7041E062-DD0C-504B-BC98-DB5921A87010}" dt="2025-03-31T10:32:42.212" v="1176" actId="403"/>
          <ac:spMkLst>
            <pc:docMk/>
            <pc:sldMk cId="3784157721" sldId="343"/>
            <ac:spMk id="2" creationId="{C664F37C-472A-9856-2D09-ACBF1D1B3A21}"/>
          </ac:spMkLst>
        </pc:spChg>
        <pc:spChg chg="mod ord">
          <ac:chgData name="Rusnák Martin" userId="ab40e25b-8674-445f-9176-77ec21acf6b8" providerId="ADAL" clId="{7041E062-DD0C-504B-BC98-DB5921A87010}" dt="2025-03-31T10:32:16.887" v="1171" actId="26606"/>
          <ac:spMkLst>
            <pc:docMk/>
            <pc:sldMk cId="3784157721" sldId="343"/>
            <ac:spMk id="3" creationId="{27C9BEB0-2CBD-4995-21A3-476E23C57D81}"/>
          </ac:spMkLst>
        </pc:spChg>
        <pc:spChg chg="mod">
          <ac:chgData name="Rusnák Martin" userId="ab40e25b-8674-445f-9176-77ec21acf6b8" providerId="ADAL" clId="{7041E062-DD0C-504B-BC98-DB5921A87010}" dt="2025-03-31T10:32:16.887" v="1171" actId="26606"/>
          <ac:spMkLst>
            <pc:docMk/>
            <pc:sldMk cId="3784157721" sldId="343"/>
            <ac:spMk id="4" creationId="{36634BA5-B322-F9ED-D46C-8A855D292776}"/>
          </ac:spMkLst>
        </pc:spChg>
        <pc:spChg chg="mod">
          <ac:chgData name="Rusnák Martin" userId="ab40e25b-8674-445f-9176-77ec21acf6b8" providerId="ADAL" clId="{7041E062-DD0C-504B-BC98-DB5921A87010}" dt="2025-03-31T10:32:16.887" v="1171" actId="26606"/>
          <ac:spMkLst>
            <pc:docMk/>
            <pc:sldMk cId="3784157721" sldId="343"/>
            <ac:spMk id="5" creationId="{59CFDC14-AEEF-EFFD-7748-562A0AA27C1D}"/>
          </ac:spMkLst>
        </pc:spChg>
        <pc:spChg chg="mod">
          <ac:chgData name="Rusnák Martin" userId="ab40e25b-8674-445f-9176-77ec21acf6b8" providerId="ADAL" clId="{7041E062-DD0C-504B-BC98-DB5921A87010}" dt="2025-03-31T10:32:16.887" v="1171" actId="26606"/>
          <ac:spMkLst>
            <pc:docMk/>
            <pc:sldMk cId="3784157721" sldId="343"/>
            <ac:spMk id="6" creationId="{7942CCD6-C113-7837-E02A-812873082979}"/>
          </ac:spMkLst>
        </pc:spChg>
        <pc:picChg chg="add mod">
          <ac:chgData name="Rusnák Martin" userId="ab40e25b-8674-445f-9176-77ec21acf6b8" providerId="ADAL" clId="{7041E062-DD0C-504B-BC98-DB5921A87010}" dt="2025-03-31T10:32:16.887" v="1171" actId="26606"/>
          <ac:picMkLst>
            <pc:docMk/>
            <pc:sldMk cId="3784157721" sldId="343"/>
            <ac:picMk id="5122" creationId="{70B96FD2-E1BA-3D56-0092-78ED79C4E49E}"/>
          </ac:picMkLst>
        </pc:picChg>
      </pc:sldChg>
      <pc:sldChg chg="addSp delSp modSp new mod modClrScheme chgLayout">
        <pc:chgData name="Rusnák Martin" userId="ab40e25b-8674-445f-9176-77ec21acf6b8" providerId="ADAL" clId="{7041E062-DD0C-504B-BC98-DB5921A87010}" dt="2025-03-31T10:36:01.298" v="1216" actId="27636"/>
        <pc:sldMkLst>
          <pc:docMk/>
          <pc:sldMk cId="2208244090" sldId="344"/>
        </pc:sldMkLst>
        <pc:spChg chg="mod ord">
          <ac:chgData name="Rusnák Martin" userId="ab40e25b-8674-445f-9176-77ec21acf6b8" providerId="ADAL" clId="{7041E062-DD0C-504B-BC98-DB5921A87010}" dt="2025-03-31T10:35:41.910" v="1210" actId="26606"/>
          <ac:spMkLst>
            <pc:docMk/>
            <pc:sldMk cId="2208244090" sldId="344"/>
            <ac:spMk id="2" creationId="{9142BF07-0DE3-0558-7483-4BDF32864D4D}"/>
          </ac:spMkLst>
        </pc:spChg>
        <pc:spChg chg="mod ord">
          <ac:chgData name="Rusnák Martin" userId="ab40e25b-8674-445f-9176-77ec21acf6b8" providerId="ADAL" clId="{7041E062-DD0C-504B-BC98-DB5921A87010}" dt="2025-03-31T10:35:41.910" v="1210" actId="26606"/>
          <ac:spMkLst>
            <pc:docMk/>
            <pc:sldMk cId="2208244090" sldId="344"/>
            <ac:spMk id="3" creationId="{656D4063-40B4-6EA3-C262-C29F690CDE90}"/>
          </ac:spMkLst>
        </pc:spChg>
        <pc:spChg chg="mod ord">
          <ac:chgData name="Rusnák Martin" userId="ab40e25b-8674-445f-9176-77ec21acf6b8" providerId="ADAL" clId="{7041E062-DD0C-504B-BC98-DB5921A87010}" dt="2025-03-31T10:35:41.910" v="1210" actId="26606"/>
          <ac:spMkLst>
            <pc:docMk/>
            <pc:sldMk cId="2208244090" sldId="344"/>
            <ac:spMk id="4" creationId="{93928D28-0388-7AA9-4F70-9F9DA7F91899}"/>
          </ac:spMkLst>
        </pc:spChg>
        <pc:spChg chg="del mod ord">
          <ac:chgData name="Rusnák Martin" userId="ab40e25b-8674-445f-9176-77ec21acf6b8" providerId="ADAL" clId="{7041E062-DD0C-504B-BC98-DB5921A87010}" dt="2025-03-31T10:33:12.942" v="1178" actId="700"/>
          <ac:spMkLst>
            <pc:docMk/>
            <pc:sldMk cId="2208244090" sldId="344"/>
            <ac:spMk id="5" creationId="{02D77EC7-D2E2-48C1-6BF8-9EE7D0F1A807}"/>
          </ac:spMkLst>
        </pc:spChg>
        <pc:spChg chg="del mod ord">
          <ac:chgData name="Rusnák Martin" userId="ab40e25b-8674-445f-9176-77ec21acf6b8" providerId="ADAL" clId="{7041E062-DD0C-504B-BC98-DB5921A87010}" dt="2025-03-31T10:33:12.942" v="1178" actId="700"/>
          <ac:spMkLst>
            <pc:docMk/>
            <pc:sldMk cId="2208244090" sldId="344"/>
            <ac:spMk id="6" creationId="{F3E9C1F6-4ED2-EB4F-9EDE-ED100EF719C2}"/>
          </ac:spMkLst>
        </pc:spChg>
        <pc:spChg chg="del">
          <ac:chgData name="Rusnák Martin" userId="ab40e25b-8674-445f-9176-77ec21acf6b8" providerId="ADAL" clId="{7041E062-DD0C-504B-BC98-DB5921A87010}" dt="2025-03-31T10:33:12.942" v="1178" actId="700"/>
          <ac:spMkLst>
            <pc:docMk/>
            <pc:sldMk cId="2208244090" sldId="344"/>
            <ac:spMk id="7" creationId="{00A6ECFD-6F9C-ACE9-3A13-7D6FE3491FF7}"/>
          </ac:spMkLst>
        </pc:spChg>
        <pc:spChg chg="add mod ord">
          <ac:chgData name="Rusnák Martin" userId="ab40e25b-8674-445f-9176-77ec21acf6b8" providerId="ADAL" clId="{7041E062-DD0C-504B-BC98-DB5921A87010}" dt="2025-03-31T10:35:41.910" v="1210" actId="26606"/>
          <ac:spMkLst>
            <pc:docMk/>
            <pc:sldMk cId="2208244090" sldId="344"/>
            <ac:spMk id="8" creationId="{425915B9-0461-28BE-AFB1-13FDDE61955C}"/>
          </ac:spMkLst>
        </pc:spChg>
        <pc:spChg chg="add mod ord">
          <ac:chgData name="Rusnák Martin" userId="ab40e25b-8674-445f-9176-77ec21acf6b8" providerId="ADAL" clId="{7041E062-DD0C-504B-BC98-DB5921A87010}" dt="2025-03-31T10:36:01.298" v="1216" actId="27636"/>
          <ac:spMkLst>
            <pc:docMk/>
            <pc:sldMk cId="2208244090" sldId="344"/>
            <ac:spMk id="9" creationId="{63D1AF6B-A7EC-461B-50BC-E63AD18A1800}"/>
          </ac:spMkLst>
        </pc:spChg>
        <pc:picChg chg="add mod">
          <ac:chgData name="Rusnák Martin" userId="ab40e25b-8674-445f-9176-77ec21acf6b8" providerId="ADAL" clId="{7041E062-DD0C-504B-BC98-DB5921A87010}" dt="2025-03-31T10:35:41.910" v="1210" actId="26606"/>
          <ac:picMkLst>
            <pc:docMk/>
            <pc:sldMk cId="2208244090" sldId="344"/>
            <ac:picMk id="6146" creationId="{DB26DEFE-5E35-E993-DC9F-6539B5CCE340}"/>
          </ac:picMkLst>
        </pc:picChg>
      </pc:sldChg>
      <pc:sldChg chg="addSp delSp modSp new mod modClrScheme chgLayout">
        <pc:chgData name="Rusnák Martin" userId="ab40e25b-8674-445f-9176-77ec21acf6b8" providerId="ADAL" clId="{7041E062-DD0C-504B-BC98-DB5921A87010}" dt="2025-03-31T10:37:58.044" v="1249" actId="14100"/>
        <pc:sldMkLst>
          <pc:docMk/>
          <pc:sldMk cId="2090777945" sldId="345"/>
        </pc:sldMkLst>
        <pc:spChg chg="mod ord">
          <ac:chgData name="Rusnák Martin" userId="ab40e25b-8674-445f-9176-77ec21acf6b8" providerId="ADAL" clId="{7041E062-DD0C-504B-BC98-DB5921A87010}" dt="2025-03-31T10:36:30.962" v="1219" actId="700"/>
          <ac:spMkLst>
            <pc:docMk/>
            <pc:sldMk cId="2090777945" sldId="345"/>
            <ac:spMk id="2" creationId="{16406B79-9D27-FE9D-546F-531993CF51ED}"/>
          </ac:spMkLst>
        </pc:spChg>
        <pc:spChg chg="mod ord">
          <ac:chgData name="Rusnák Martin" userId="ab40e25b-8674-445f-9176-77ec21acf6b8" providerId="ADAL" clId="{7041E062-DD0C-504B-BC98-DB5921A87010}" dt="2025-03-31T10:36:30.962" v="1219" actId="700"/>
          <ac:spMkLst>
            <pc:docMk/>
            <pc:sldMk cId="2090777945" sldId="345"/>
            <ac:spMk id="3" creationId="{F579A508-E2B0-68F9-8157-13F10AED76AB}"/>
          </ac:spMkLst>
        </pc:spChg>
        <pc:spChg chg="mod ord">
          <ac:chgData name="Rusnák Martin" userId="ab40e25b-8674-445f-9176-77ec21acf6b8" providerId="ADAL" clId="{7041E062-DD0C-504B-BC98-DB5921A87010}" dt="2025-03-31T10:36:30.962" v="1219" actId="700"/>
          <ac:spMkLst>
            <pc:docMk/>
            <pc:sldMk cId="2090777945" sldId="345"/>
            <ac:spMk id="4" creationId="{F210CB19-5807-8BBC-B049-1D5B6AB9F35F}"/>
          </ac:spMkLst>
        </pc:spChg>
        <pc:spChg chg="del mod ord">
          <ac:chgData name="Rusnák Martin" userId="ab40e25b-8674-445f-9176-77ec21acf6b8" providerId="ADAL" clId="{7041E062-DD0C-504B-BC98-DB5921A87010}" dt="2025-03-31T10:36:30.962" v="1219" actId="700"/>
          <ac:spMkLst>
            <pc:docMk/>
            <pc:sldMk cId="2090777945" sldId="345"/>
            <ac:spMk id="5" creationId="{BB29D914-57A1-3058-4288-95F1B43D627C}"/>
          </ac:spMkLst>
        </pc:spChg>
        <pc:spChg chg="del mod ord">
          <ac:chgData name="Rusnák Martin" userId="ab40e25b-8674-445f-9176-77ec21acf6b8" providerId="ADAL" clId="{7041E062-DD0C-504B-BC98-DB5921A87010}" dt="2025-03-31T10:36:30.962" v="1219" actId="700"/>
          <ac:spMkLst>
            <pc:docMk/>
            <pc:sldMk cId="2090777945" sldId="345"/>
            <ac:spMk id="6" creationId="{1D131EEC-DC4D-AEA1-F98E-FF9D65B7D18C}"/>
          </ac:spMkLst>
        </pc:spChg>
        <pc:spChg chg="del">
          <ac:chgData name="Rusnák Martin" userId="ab40e25b-8674-445f-9176-77ec21acf6b8" providerId="ADAL" clId="{7041E062-DD0C-504B-BC98-DB5921A87010}" dt="2025-03-31T10:36:30.962" v="1219" actId="700"/>
          <ac:spMkLst>
            <pc:docMk/>
            <pc:sldMk cId="2090777945" sldId="345"/>
            <ac:spMk id="7" creationId="{2CC6C6A3-1B96-8A0F-2404-F23A83F8FCD9}"/>
          </ac:spMkLst>
        </pc:spChg>
        <pc:spChg chg="add mod ord">
          <ac:chgData name="Rusnák Martin" userId="ab40e25b-8674-445f-9176-77ec21acf6b8" providerId="ADAL" clId="{7041E062-DD0C-504B-BC98-DB5921A87010}" dt="2025-03-31T10:37:26.185" v="1237" actId="1076"/>
          <ac:spMkLst>
            <pc:docMk/>
            <pc:sldMk cId="2090777945" sldId="345"/>
            <ac:spMk id="8" creationId="{63C6C6E6-EADC-C637-6887-420C6D1C013F}"/>
          </ac:spMkLst>
        </pc:spChg>
        <pc:spChg chg="add mod ord">
          <ac:chgData name="Rusnák Martin" userId="ab40e25b-8674-445f-9176-77ec21acf6b8" providerId="ADAL" clId="{7041E062-DD0C-504B-BC98-DB5921A87010}" dt="2025-03-31T10:37:58.044" v="1249" actId="14100"/>
          <ac:spMkLst>
            <pc:docMk/>
            <pc:sldMk cId="2090777945" sldId="345"/>
            <ac:spMk id="9" creationId="{69D659DC-69B9-D171-32C1-80CB0077C375}"/>
          </ac:spMkLst>
        </pc:spChg>
      </pc:sldChg>
      <pc:sldChg chg="modSp new mod">
        <pc:chgData name="Rusnák Martin" userId="ab40e25b-8674-445f-9176-77ec21acf6b8" providerId="ADAL" clId="{7041E062-DD0C-504B-BC98-DB5921A87010}" dt="2025-03-31T10:42:33.503" v="1279" actId="27636"/>
        <pc:sldMkLst>
          <pc:docMk/>
          <pc:sldMk cId="2765199530" sldId="346"/>
        </pc:sldMkLst>
        <pc:spChg chg="mod">
          <ac:chgData name="Rusnák Martin" userId="ab40e25b-8674-445f-9176-77ec21acf6b8" providerId="ADAL" clId="{7041E062-DD0C-504B-BC98-DB5921A87010}" dt="2025-03-31T10:42:33.503" v="1279" actId="27636"/>
          <ac:spMkLst>
            <pc:docMk/>
            <pc:sldMk cId="2765199530" sldId="346"/>
            <ac:spMk id="2" creationId="{FA4CCF2B-CEB9-FC2A-CCDD-F8518424833E}"/>
          </ac:spMkLst>
        </pc:spChg>
        <pc:spChg chg="mod">
          <ac:chgData name="Rusnák Martin" userId="ab40e25b-8674-445f-9176-77ec21acf6b8" providerId="ADAL" clId="{7041E062-DD0C-504B-BC98-DB5921A87010}" dt="2025-03-31T10:41:13.445" v="1255" actId="20577"/>
          <ac:spMkLst>
            <pc:docMk/>
            <pc:sldMk cId="2765199530" sldId="346"/>
            <ac:spMk id="3" creationId="{05782DB3-A21B-FB4C-2A01-39BF365B2231}"/>
          </ac:spMkLst>
        </pc:spChg>
      </pc:sldChg>
      <pc:sldChg chg="modSp new mod">
        <pc:chgData name="Rusnák Martin" userId="ab40e25b-8674-445f-9176-77ec21acf6b8" providerId="ADAL" clId="{7041E062-DD0C-504B-BC98-DB5921A87010}" dt="2025-03-31T10:44:44.396" v="1316" actId="1076"/>
        <pc:sldMkLst>
          <pc:docMk/>
          <pc:sldMk cId="2161131095" sldId="347"/>
        </pc:sldMkLst>
        <pc:spChg chg="mod">
          <ac:chgData name="Rusnák Martin" userId="ab40e25b-8674-445f-9176-77ec21acf6b8" providerId="ADAL" clId="{7041E062-DD0C-504B-BC98-DB5921A87010}" dt="2025-03-31T10:44:35.243" v="1315" actId="207"/>
          <ac:spMkLst>
            <pc:docMk/>
            <pc:sldMk cId="2161131095" sldId="347"/>
            <ac:spMk id="2" creationId="{89FDA75E-AAF8-FBB1-0C5F-E9DC4DCCF9FD}"/>
          </ac:spMkLst>
        </pc:spChg>
        <pc:spChg chg="mod">
          <ac:chgData name="Rusnák Martin" userId="ab40e25b-8674-445f-9176-77ec21acf6b8" providerId="ADAL" clId="{7041E062-DD0C-504B-BC98-DB5921A87010}" dt="2025-03-31T10:44:44.396" v="1316" actId="1076"/>
          <ac:spMkLst>
            <pc:docMk/>
            <pc:sldMk cId="2161131095" sldId="347"/>
            <ac:spMk id="3" creationId="{2539A4DB-0AB5-5E1E-4E39-2D1E3EB9DCF4}"/>
          </ac:spMkLst>
        </pc:spChg>
      </pc:sldChg>
      <pc:sldChg chg="modSp new mod">
        <pc:chgData name="Rusnák Martin" userId="ab40e25b-8674-445f-9176-77ec21acf6b8" providerId="ADAL" clId="{7041E062-DD0C-504B-BC98-DB5921A87010}" dt="2025-03-31T10:45:33.558" v="1325" actId="20577"/>
        <pc:sldMkLst>
          <pc:docMk/>
          <pc:sldMk cId="3616242572" sldId="348"/>
        </pc:sldMkLst>
        <pc:spChg chg="mod">
          <ac:chgData name="Rusnák Martin" userId="ab40e25b-8674-445f-9176-77ec21acf6b8" providerId="ADAL" clId="{7041E062-DD0C-504B-BC98-DB5921A87010}" dt="2025-03-31T10:45:28.530" v="1323" actId="21"/>
          <ac:spMkLst>
            <pc:docMk/>
            <pc:sldMk cId="3616242572" sldId="348"/>
            <ac:spMk id="2" creationId="{57E0E5F2-F165-7520-6553-F089C2316F57}"/>
          </ac:spMkLst>
        </pc:spChg>
        <pc:spChg chg="mod">
          <ac:chgData name="Rusnák Martin" userId="ab40e25b-8674-445f-9176-77ec21acf6b8" providerId="ADAL" clId="{7041E062-DD0C-504B-BC98-DB5921A87010}" dt="2025-03-31T10:45:33.558" v="1325" actId="20577"/>
          <ac:spMkLst>
            <pc:docMk/>
            <pc:sldMk cId="3616242572" sldId="348"/>
            <ac:spMk id="3" creationId="{F2160CAF-D345-88D4-846D-2A711F812F89}"/>
          </ac:spMkLst>
        </pc:spChg>
      </pc:sldChg>
      <pc:sldChg chg="modSp new mod">
        <pc:chgData name="Rusnák Martin" userId="ab40e25b-8674-445f-9176-77ec21acf6b8" providerId="ADAL" clId="{7041E062-DD0C-504B-BC98-DB5921A87010}" dt="2025-03-31T10:46:57.797" v="1337" actId="20577"/>
        <pc:sldMkLst>
          <pc:docMk/>
          <pc:sldMk cId="34658116" sldId="349"/>
        </pc:sldMkLst>
        <pc:spChg chg="mod">
          <ac:chgData name="Rusnák Martin" userId="ab40e25b-8674-445f-9176-77ec21acf6b8" providerId="ADAL" clId="{7041E062-DD0C-504B-BC98-DB5921A87010}" dt="2025-03-31T10:46:54.295" v="1335" actId="21"/>
          <ac:spMkLst>
            <pc:docMk/>
            <pc:sldMk cId="34658116" sldId="349"/>
            <ac:spMk id="2" creationId="{4343D9A0-1219-020D-9C10-94074945FCE9}"/>
          </ac:spMkLst>
        </pc:spChg>
        <pc:spChg chg="mod">
          <ac:chgData name="Rusnák Martin" userId="ab40e25b-8674-445f-9176-77ec21acf6b8" providerId="ADAL" clId="{7041E062-DD0C-504B-BC98-DB5921A87010}" dt="2025-03-31T10:46:57.797" v="1337" actId="20577"/>
          <ac:spMkLst>
            <pc:docMk/>
            <pc:sldMk cId="34658116" sldId="349"/>
            <ac:spMk id="3" creationId="{74E10964-9839-505F-2D99-1F90ADB5A27E}"/>
          </ac:spMkLst>
        </pc:spChg>
      </pc:sldChg>
      <pc:sldChg chg="modSp new mod">
        <pc:chgData name="Rusnák Martin" userId="ab40e25b-8674-445f-9176-77ec21acf6b8" providerId="ADAL" clId="{7041E062-DD0C-504B-BC98-DB5921A87010}" dt="2025-03-31T10:46:44.964" v="1334" actId="20577"/>
        <pc:sldMkLst>
          <pc:docMk/>
          <pc:sldMk cId="1896100660" sldId="350"/>
        </pc:sldMkLst>
        <pc:spChg chg="mod">
          <ac:chgData name="Rusnák Martin" userId="ab40e25b-8674-445f-9176-77ec21acf6b8" providerId="ADAL" clId="{7041E062-DD0C-504B-BC98-DB5921A87010}" dt="2025-03-31T10:46:40.871" v="1332" actId="21"/>
          <ac:spMkLst>
            <pc:docMk/>
            <pc:sldMk cId="1896100660" sldId="350"/>
            <ac:spMk id="2" creationId="{BCDFCE15-3B38-BB42-8045-1D4951866B9D}"/>
          </ac:spMkLst>
        </pc:spChg>
        <pc:spChg chg="mod">
          <ac:chgData name="Rusnák Martin" userId="ab40e25b-8674-445f-9176-77ec21acf6b8" providerId="ADAL" clId="{7041E062-DD0C-504B-BC98-DB5921A87010}" dt="2025-03-31T10:46:44.964" v="1334" actId="20577"/>
          <ac:spMkLst>
            <pc:docMk/>
            <pc:sldMk cId="1896100660" sldId="350"/>
            <ac:spMk id="3" creationId="{05EBB7A9-C861-6268-4A8E-007E64A851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2EA60BDA-1248-F247-BDA8-A9FF5A9B5865}" type="datetimeFigureOut">
              <a:rPr lang="en-US" smtClean="0"/>
              <a:t>3/31/25</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38415985-3452-DE4E-9F34-2759923607DE}" type="slidenum">
              <a:rPr lang="sk-SK" smtClean="0"/>
              <a:t>‹#›</a:t>
            </a:fld>
            <a:endParaRPr lang="sk-SK"/>
          </a:p>
        </p:txBody>
      </p:sp>
    </p:spTree>
    <p:extLst>
      <p:ext uri="{BB962C8B-B14F-4D97-AF65-F5344CB8AC3E}">
        <p14:creationId xmlns:p14="http://schemas.microsoft.com/office/powerpoint/2010/main" val="2641764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90FB2BA6-4D23-484C-9E3F-B9E32E8FF5E1}" type="datetimeFigureOut">
              <a:rPr lang="en-US" smtClean="0"/>
              <a:t>3/31/25</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D9A6231F-1671-9049-A61A-F7D4227F31BE}" type="slidenum">
              <a:rPr lang="sk-SK" smtClean="0"/>
              <a:t>‹#›</a:t>
            </a:fld>
            <a:endParaRPr lang="sk-SK"/>
          </a:p>
        </p:txBody>
      </p:sp>
    </p:spTree>
    <p:extLst>
      <p:ext uri="{BB962C8B-B14F-4D97-AF65-F5344CB8AC3E}">
        <p14:creationId xmlns:p14="http://schemas.microsoft.com/office/powerpoint/2010/main" val="30061512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9A6231F-1671-9049-A61A-F7D4227F31BE}" type="slidenum">
              <a:rPr lang="sk-SK" smtClean="0"/>
              <a:t>51</a:t>
            </a:fld>
            <a:endParaRPr lang="sk-SK"/>
          </a:p>
        </p:txBody>
      </p:sp>
    </p:spTree>
    <p:extLst>
      <p:ext uri="{BB962C8B-B14F-4D97-AF65-F5344CB8AC3E}">
        <p14:creationId xmlns:p14="http://schemas.microsoft.com/office/powerpoint/2010/main" val="203706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a:t>Click to edit Master subtitle style</a:t>
            </a:r>
            <a:endParaRPr lang="en-US" dirty="0"/>
          </a:p>
        </p:txBody>
      </p:sp>
      <p:sp>
        <p:nvSpPr>
          <p:cNvPr id="15" name="Date Placeholder 14"/>
          <p:cNvSpPr>
            <a:spLocks noGrp="1"/>
          </p:cNvSpPr>
          <p:nvPr>
            <p:ph type="dt" sz="half" idx="10"/>
          </p:nvPr>
        </p:nvSpPr>
        <p:spPr/>
        <p:txBody>
          <a:bodyPr/>
          <a:lstStyle/>
          <a:p>
            <a:fld id="{8D5AA2FD-76A8-5044-8CD0-50686F2FECEF}" type="datetime1">
              <a:rPr lang="sk-SK" smtClean="0"/>
              <a:t>31.3.2025</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FBDB8EE8-2330-7240-A355-A44C561AC24F}" type="datetime1">
              <a:rPr lang="sk-SK" smtClean="0"/>
              <a:t>31.3.2025</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fld id="{F0E6691F-97B0-2844-86A2-8EE9EDB35CFB}" type="datetime1">
              <a:rPr lang="sk-SK" smtClean="0"/>
              <a:t>31.3.2025</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3" name="Title 12"/>
          <p:cNvSpPr>
            <a:spLocks noGrp="1"/>
          </p:cNvSpPr>
          <p:nvPr>
            <p:ph type="title"/>
          </p:nvPr>
        </p:nvSpPr>
        <p:spPr/>
        <p:txBody>
          <a:bodyPr/>
          <a:lstStyle/>
          <a:p>
            <a:r>
              <a:rPr lang="cs-CZ"/>
              <a:t>Click to edit Master title style</a:t>
            </a:r>
            <a:endParaRPr lang="en-US"/>
          </a:p>
        </p:txBody>
      </p:sp>
      <p:sp>
        <p:nvSpPr>
          <p:cNvPr id="14" name="Date Placeholder 13"/>
          <p:cNvSpPr>
            <a:spLocks noGrp="1"/>
          </p:cNvSpPr>
          <p:nvPr>
            <p:ph type="dt" sz="half" idx="10"/>
          </p:nvPr>
        </p:nvSpPr>
        <p:spPr/>
        <p:txBody>
          <a:bodyPr/>
          <a:lstStyle/>
          <a:p>
            <a:fld id="{82776398-09B3-E845-80F6-1274B1761483}" type="datetime1">
              <a:rPr lang="sk-SK" smtClean="0"/>
              <a:t>31.3.2025</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fld id="{D8CE8120-E352-6544-A8DC-4DBD8A109CB4}" type="datetime1">
              <a:rPr lang="sk-SK" smtClean="0"/>
              <a:t>31.3.2025</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52F9C55-65AC-CA4D-A67F-C27ADDA1DAB1}" type="datetime1">
              <a:rPr lang="sk-SK" smtClean="0"/>
              <a:t>31.3.2025</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fld id="{F7CCA7D0-6A7D-B843-B368-288A9DC031D0}" type="datetime1">
              <a:rPr lang="sk-SK" smtClean="0"/>
              <a:t>31.3.2025</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fld id="{59C2BF5E-AF85-0E48-86CF-1C09486BC17C}" type="datetime1">
              <a:rPr lang="sk-SK" smtClean="0"/>
              <a:t>31.3.2025</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F5AB06-9610-7F42-A4D2-DBFBDB6520BF}" type="datetime1">
              <a:rPr lang="sk-SK" smtClean="0"/>
              <a:t>31.3.2025</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fld id="{0B79DC9D-986A-4C48-A2B1-C714B53C42DB}" type="datetime1">
              <a:rPr lang="sk-SK" smtClean="0"/>
              <a:t>31.3.2025</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fld id="{99CCEF57-BA68-CE46-A2A3-91B13AD24F82}" type="datetime1">
              <a:rPr lang="sk-SK" smtClean="0"/>
              <a:t>31.3.2025</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B472B5E0-D794-5845-A92E-76E23092DCDF}" type="datetime1">
              <a:rPr lang="sk-SK" smtClean="0"/>
              <a:t>31.3.2025</a:t>
            </a:fld>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package" Target="../embeddings/Dokument_Microsoft_Wordu.doc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072" y="1480230"/>
            <a:ext cx="6320689" cy="2034314"/>
          </a:xfrm>
        </p:spPr>
        <p:txBody>
          <a:bodyPr/>
          <a:lstStyle/>
          <a:p>
            <a:r>
              <a:rPr lang="sk-SK" sz="4000" dirty="0"/>
              <a:t>Manažment vyšetrovania  prepuknutia epidémie</a:t>
            </a:r>
            <a:br>
              <a:rPr lang="sk-SK" sz="4000" dirty="0"/>
            </a:br>
            <a:r>
              <a:rPr lang="sk-SK" sz="4000" dirty="0"/>
              <a:t>Krok 4</a:t>
            </a:r>
          </a:p>
        </p:txBody>
      </p:sp>
      <p:sp>
        <p:nvSpPr>
          <p:cNvPr id="3" name="Subtitle 2"/>
          <p:cNvSpPr>
            <a:spLocks noGrp="1"/>
          </p:cNvSpPr>
          <p:nvPr>
            <p:ph type="subTitle" idx="1"/>
          </p:nvPr>
        </p:nvSpPr>
        <p:spPr/>
        <p:txBody>
          <a:bodyPr>
            <a:normAutofit/>
          </a:bodyPr>
          <a:lstStyle/>
          <a:p>
            <a:r>
              <a:rPr lang="sk-SK" dirty="0"/>
              <a:t>Prof. MUDr. Martin </a:t>
            </a:r>
            <a:r>
              <a:rPr lang="sk-SK" dirty="0" err="1"/>
              <a:t>Rusnák</a:t>
            </a:r>
            <a:r>
              <a:rPr lang="sk-SK" dirty="0"/>
              <a:t>, </a:t>
            </a:r>
            <a:r>
              <a:rPr lang="sk-SK" dirty="0" err="1"/>
              <a:t>CSc</a:t>
            </a:r>
            <a:endParaRPr lang="sk-SK" dirty="0"/>
          </a:p>
        </p:txBody>
      </p:sp>
      <p:sp>
        <p:nvSpPr>
          <p:cNvPr id="4" name="Subtitle 2"/>
          <p:cNvSpPr txBox="1">
            <a:spLocks/>
          </p:cNvSpPr>
          <p:nvPr/>
        </p:nvSpPr>
        <p:spPr>
          <a:xfrm>
            <a:off x="403676" y="5554278"/>
            <a:ext cx="5105025" cy="1328130"/>
          </a:xfrm>
          <a:prstGeom prst="rect">
            <a:avLst/>
          </a:prstGeom>
        </p:spPr>
        <p:txBody>
          <a:bodyPr vert="horz" lIns="100785" tIns="50393" rIns="100785" bIns="50393" rtlCol="0" anchor="ctr">
            <a:normAutofit fontScale="55000" lnSpcReduction="20000"/>
          </a:bodyPr>
          <a:lstStyle>
            <a:lvl1pPr marL="0" indent="0" algn="l" defTabSz="1007852" rtl="0" eaLnBrk="1" latinLnBrk="0" hangingPunct="1">
              <a:spcBef>
                <a:spcPct val="20000"/>
              </a:spcBef>
              <a:spcAft>
                <a:spcPts val="0"/>
              </a:spcAft>
              <a:buSzPct val="60000"/>
              <a:buFont typeface="Wingdings" pitchFamily="2" charset="2"/>
              <a:buNone/>
              <a:defRPr sz="2300" kern="1200">
                <a:solidFill>
                  <a:schemeClr val="tx1"/>
                </a:solidFill>
                <a:effectLst>
                  <a:outerShdw blurRad="38100" dist="38100" dir="2700000" algn="tl">
                    <a:srgbClr val="000000">
                      <a:alpha val="43137"/>
                    </a:srgbClr>
                  </a:outerShdw>
                </a:effectLst>
                <a:latin typeface="+mn-lt"/>
                <a:ea typeface="+mn-ea"/>
                <a:cs typeface="+mn-cs"/>
              </a:defRPr>
            </a:lvl1pPr>
            <a:lvl2pPr marL="503926" indent="0" algn="ctr" defTabSz="1007852" rtl="0" eaLnBrk="1" latinLnBrk="0" hangingPunct="1">
              <a:spcBef>
                <a:spcPct val="20000"/>
              </a:spcBef>
              <a:buSzPct val="60000"/>
              <a:buFont typeface="Wingdings" pitchFamily="2" charset="2"/>
              <a:buNone/>
              <a:defRPr sz="21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1007852" indent="0" algn="ctr" defTabSz="1007852"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511778" indent="0" algn="ctr" defTabSz="1007852" rtl="0" eaLnBrk="1" latinLnBrk="0" hangingPunct="1">
              <a:spcBef>
                <a:spcPct val="20000"/>
              </a:spcBef>
              <a:buSzPct val="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2015703" indent="0" algn="ctr" defTabSz="1007852"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519629"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3023555"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527481"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4031407" indent="0" algn="ctr" defTabSz="1007852"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sk-SK" dirty="0" err="1"/>
              <a:t>Source</a:t>
            </a:r>
            <a:r>
              <a:rPr lang="sk-SK" dirty="0"/>
              <a:t>:</a:t>
            </a:r>
          </a:p>
          <a:p>
            <a:pPr marL="342900" indent="-342900">
              <a:buFont typeface="Arial" panose="020B0604020202020204" pitchFamily="34" charset="0"/>
              <a:buChar char="•"/>
            </a:pPr>
            <a:r>
              <a:rPr lang="sk-SK" dirty="0">
                <a:effectLst/>
              </a:rPr>
              <a:t>UK Health </a:t>
            </a:r>
            <a:r>
              <a:rPr lang="sk-SK" dirty="0" err="1">
                <a:effectLst/>
              </a:rPr>
              <a:t>Security</a:t>
            </a:r>
            <a:r>
              <a:rPr lang="sk-SK" dirty="0">
                <a:effectLst/>
              </a:rPr>
              <a:t> </a:t>
            </a:r>
            <a:r>
              <a:rPr lang="sk-SK" dirty="0" err="1">
                <a:effectLst/>
              </a:rPr>
              <a:t>Agency</a:t>
            </a:r>
            <a:r>
              <a:rPr lang="sk-SK" dirty="0">
                <a:effectLst/>
              </a:rPr>
              <a:t>. (2025). </a:t>
            </a:r>
            <a:r>
              <a:rPr lang="sk-SK" i="1" dirty="0" err="1">
                <a:effectLst/>
              </a:rPr>
              <a:t>Guidance</a:t>
            </a:r>
            <a:r>
              <a:rPr lang="sk-SK" i="1" dirty="0">
                <a:effectLst/>
              </a:rPr>
              <a:t> </a:t>
            </a:r>
            <a:r>
              <a:rPr lang="sk-SK" i="1" dirty="0" err="1">
                <a:effectLst/>
              </a:rPr>
              <a:t>Communicable</a:t>
            </a:r>
            <a:r>
              <a:rPr lang="sk-SK" i="1" dirty="0">
                <a:effectLst/>
              </a:rPr>
              <a:t> </a:t>
            </a:r>
            <a:r>
              <a:rPr lang="sk-SK" i="1" dirty="0" err="1">
                <a:effectLst/>
              </a:rPr>
              <a:t>disease</a:t>
            </a:r>
            <a:r>
              <a:rPr lang="sk-SK" i="1" dirty="0">
                <a:effectLst/>
              </a:rPr>
              <a:t> </a:t>
            </a:r>
            <a:r>
              <a:rPr lang="sk-SK" i="1" dirty="0" err="1">
                <a:effectLst/>
              </a:rPr>
              <a:t>outbreak</a:t>
            </a:r>
            <a:r>
              <a:rPr lang="sk-SK" i="1" dirty="0">
                <a:effectLst/>
              </a:rPr>
              <a:t> management </a:t>
            </a:r>
            <a:r>
              <a:rPr lang="sk-SK" i="1" dirty="0" err="1">
                <a:effectLst/>
              </a:rPr>
              <a:t>guidance</a:t>
            </a:r>
            <a:r>
              <a:rPr lang="sk-SK" i="1" dirty="0">
                <a:effectLst/>
              </a:rPr>
              <a:t>: </a:t>
            </a:r>
            <a:r>
              <a:rPr lang="sk-SK" i="1" dirty="0" err="1">
                <a:effectLst/>
              </a:rPr>
              <a:t>principles</a:t>
            </a:r>
            <a:r>
              <a:rPr lang="sk-SK" i="1" dirty="0">
                <a:effectLst/>
              </a:rPr>
              <a:t> to </a:t>
            </a:r>
            <a:r>
              <a:rPr lang="sk-SK" i="1" dirty="0" err="1">
                <a:effectLst/>
              </a:rPr>
              <a:t>support</a:t>
            </a:r>
            <a:r>
              <a:rPr lang="sk-SK" i="1" dirty="0">
                <a:effectLst/>
              </a:rPr>
              <a:t> </a:t>
            </a:r>
            <a:r>
              <a:rPr lang="sk-SK" i="1" dirty="0" err="1">
                <a:effectLst/>
              </a:rPr>
              <a:t>local</a:t>
            </a:r>
            <a:r>
              <a:rPr lang="sk-SK" i="1" dirty="0">
                <a:effectLst/>
              </a:rPr>
              <a:t> </a:t>
            </a:r>
            <a:r>
              <a:rPr lang="sk-SK" i="1" dirty="0" err="1">
                <a:effectLst/>
              </a:rPr>
              <a:t>health</a:t>
            </a:r>
            <a:r>
              <a:rPr lang="sk-SK" i="1" dirty="0">
                <a:effectLst/>
              </a:rPr>
              <a:t> </a:t>
            </a:r>
            <a:r>
              <a:rPr lang="sk-SK" i="1" dirty="0" err="1">
                <a:effectLst/>
              </a:rPr>
              <a:t>protection</a:t>
            </a:r>
            <a:r>
              <a:rPr lang="sk-SK" i="1" dirty="0">
                <a:effectLst/>
              </a:rPr>
              <a:t> </a:t>
            </a:r>
            <a:r>
              <a:rPr lang="sk-SK" i="1" dirty="0" err="1">
                <a:effectLst/>
              </a:rPr>
              <a:t>systems</a:t>
            </a:r>
            <a:r>
              <a:rPr lang="sk-SK" dirty="0">
                <a:effectLst/>
              </a:rPr>
              <a:t> (p. 42).</a:t>
            </a:r>
          </a:p>
          <a:p>
            <a:pPr marL="342900" indent="-342900">
              <a:buFont typeface="Arial" panose="020B0604020202020204" pitchFamily="34" charset="0"/>
              <a:buChar char="•"/>
            </a:pPr>
            <a:endParaRPr lang="sk-SK" dirty="0">
              <a:effectLst/>
            </a:endParaRPr>
          </a:p>
          <a:p>
            <a:pPr marL="342900" indent="-342900">
              <a:buFont typeface="Arial" panose="020B0604020202020204" pitchFamily="34" charset="0"/>
              <a:buChar char="•"/>
            </a:pPr>
            <a:r>
              <a:rPr lang="sk-SK" dirty="0"/>
              <a:t>Guidelines </a:t>
            </a:r>
            <a:r>
              <a:rPr lang="sk-SK" dirty="0" err="1"/>
              <a:t>for</a:t>
            </a:r>
            <a:r>
              <a:rPr lang="sk-SK" dirty="0"/>
              <a:t> </a:t>
            </a:r>
            <a:r>
              <a:rPr lang="sk-SK" dirty="0" err="1"/>
              <a:t>the</a:t>
            </a:r>
            <a:r>
              <a:rPr lang="sk-SK" dirty="0"/>
              <a:t> </a:t>
            </a:r>
            <a:r>
              <a:rPr lang="sk-SK" dirty="0" err="1"/>
              <a:t>Investigation</a:t>
            </a:r>
            <a:r>
              <a:rPr lang="sk-SK" dirty="0"/>
              <a:t> and </a:t>
            </a:r>
            <a:r>
              <a:rPr lang="sk-SK" dirty="0" err="1"/>
              <a:t>Control</a:t>
            </a:r>
            <a:r>
              <a:rPr lang="sk-SK" dirty="0"/>
              <a:t> of </a:t>
            </a:r>
            <a:r>
              <a:rPr lang="sk-SK" dirty="0" err="1"/>
              <a:t>Disease</a:t>
            </a:r>
            <a:r>
              <a:rPr lang="sk-SK" dirty="0"/>
              <a:t> </a:t>
            </a:r>
            <a:r>
              <a:rPr lang="sk-SK" dirty="0" err="1"/>
              <a:t>Outbreaks</a:t>
            </a:r>
            <a:r>
              <a:rPr lang="sk-SK" dirty="0"/>
              <a:t>. </a:t>
            </a:r>
            <a:r>
              <a:rPr lang="sk-SK" dirty="0" err="1"/>
              <a:t>Porirua</a:t>
            </a:r>
            <a:r>
              <a:rPr lang="sk-SK" dirty="0"/>
              <a:t>: </a:t>
            </a:r>
            <a:r>
              <a:rPr lang="sk-SK" dirty="0" err="1"/>
              <a:t>Institute</a:t>
            </a:r>
            <a:r>
              <a:rPr lang="sk-SK" dirty="0"/>
              <a:t> of </a:t>
            </a:r>
            <a:r>
              <a:rPr lang="sk-SK" dirty="0" err="1"/>
              <a:t>Environmental</a:t>
            </a:r>
            <a:r>
              <a:rPr lang="sk-SK" dirty="0"/>
              <a:t> </a:t>
            </a:r>
            <a:r>
              <a:rPr lang="sk-SK" dirty="0" err="1"/>
              <a:t>Science</a:t>
            </a:r>
            <a:r>
              <a:rPr lang="sk-SK" dirty="0"/>
              <a:t> &amp; </a:t>
            </a:r>
            <a:r>
              <a:rPr lang="sk-SK" dirty="0" err="1"/>
              <a:t>Research</a:t>
            </a:r>
            <a:r>
              <a:rPr lang="sk-SK" dirty="0"/>
              <a:t> </a:t>
            </a:r>
            <a:r>
              <a:rPr lang="sk-SK" dirty="0" err="1"/>
              <a:t>Limited</a:t>
            </a:r>
            <a:r>
              <a:rPr lang="sk-SK" dirty="0"/>
              <a:t>; </a:t>
            </a:r>
            <a:r>
              <a:rPr lang="sk-SK" dirty="0" err="1"/>
              <a:t>Updated</a:t>
            </a:r>
            <a:r>
              <a:rPr lang="sk-SK" dirty="0"/>
              <a:t> 2011.</a:t>
            </a:r>
          </a:p>
        </p:txBody>
      </p:sp>
      <p:pic>
        <p:nvPicPr>
          <p:cNvPr id="1026" name="Picture 2" descr="Outbreak Investigations- Objectives, Steps, Difficulties">
            <a:extLst>
              <a:ext uri="{FF2B5EF4-FFF2-40B4-BE49-F238E27FC236}">
                <a16:creationId xmlns:a16="http://schemas.microsoft.com/office/drawing/2014/main" id="{23ACCA9F-BDB2-85E3-15AA-9373AF23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266" y="4686573"/>
            <a:ext cx="3937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903E5E3-01BC-DE8B-08B1-146B38EDAFD0}"/>
              </a:ext>
            </a:extLst>
          </p:cNvPr>
          <p:cNvSpPr>
            <a:spLocks noGrp="1"/>
          </p:cNvSpPr>
          <p:nvPr>
            <p:ph idx="1"/>
          </p:nvPr>
        </p:nvSpPr>
        <p:spPr>
          <a:xfrm>
            <a:off x="1014761" y="756287"/>
            <a:ext cx="8053516" cy="4529391"/>
          </a:xfrm>
        </p:spPr>
        <p:txBody>
          <a:bodyPr>
            <a:normAutofit fontScale="92500" lnSpcReduction="10000"/>
          </a:bodyPr>
          <a:lstStyle/>
          <a:p>
            <a:r>
              <a:rPr lang="sk-SK" dirty="0"/>
              <a:t>Definícia prípadu by mala obsahovať:</a:t>
            </a:r>
          </a:p>
          <a:p>
            <a:pPr lvl="1"/>
            <a:r>
              <a:rPr lang="sk-SK" i="1" dirty="0">
                <a:solidFill>
                  <a:srgbClr val="FFC000"/>
                </a:solidFill>
              </a:rPr>
              <a:t>Klinické kritériá </a:t>
            </a:r>
            <a:r>
              <a:rPr lang="sk-SK" dirty="0"/>
              <a:t>– hlavné príznaky a symptómy (napr. horúčka, kašeľ, hnačka).</a:t>
            </a:r>
          </a:p>
          <a:p>
            <a:pPr lvl="1"/>
            <a:r>
              <a:rPr lang="sk-SK" i="1" dirty="0">
                <a:solidFill>
                  <a:srgbClr val="FFC000"/>
                </a:solidFill>
              </a:rPr>
              <a:t>Epidemiologické kritériá </a:t>
            </a:r>
            <a:r>
              <a:rPr lang="sk-SK" dirty="0"/>
              <a:t>– kontakt s potvrdeným prípadom, pobyt v endemickej oblasti, rizikové faktory.</a:t>
            </a:r>
          </a:p>
          <a:p>
            <a:pPr lvl="1"/>
            <a:r>
              <a:rPr lang="sk-SK" i="1" dirty="0">
                <a:solidFill>
                  <a:srgbClr val="FFC000"/>
                </a:solidFill>
              </a:rPr>
              <a:t>Laboratórne kritériá </a:t>
            </a:r>
            <a:r>
              <a:rPr lang="sk-SK" dirty="0"/>
              <a:t>(ak sú dostupné) – napr. pozitívny PCR test alebo </a:t>
            </a:r>
            <a:r>
              <a:rPr lang="sk-SK" dirty="0" err="1"/>
              <a:t>sérologický</a:t>
            </a:r>
            <a:r>
              <a:rPr lang="sk-SK" dirty="0"/>
              <a:t> dôkaz infekcie.</a:t>
            </a:r>
          </a:p>
          <a:p>
            <a:r>
              <a:rPr lang="sk-SK" dirty="0"/>
              <a:t>Stanovenie kategórií prípadu</a:t>
            </a:r>
          </a:p>
          <a:p>
            <a:pPr lvl="1"/>
            <a:r>
              <a:rPr lang="sk-SK" i="1" dirty="0">
                <a:solidFill>
                  <a:srgbClr val="FFC000"/>
                </a:solidFill>
              </a:rPr>
              <a:t>Možný prípad </a:t>
            </a:r>
            <a:r>
              <a:rPr lang="sk-SK" dirty="0"/>
              <a:t>– osoba s klinickými príznakmi bez laboratórneho potvrdenia alebo epidemiologického súvisu.</a:t>
            </a:r>
          </a:p>
          <a:p>
            <a:pPr lvl="1"/>
            <a:r>
              <a:rPr lang="sk-SK" i="1" dirty="0">
                <a:solidFill>
                  <a:srgbClr val="FFC000"/>
                </a:solidFill>
              </a:rPr>
              <a:t>Pravdepodobný prípad </a:t>
            </a:r>
            <a:r>
              <a:rPr lang="sk-SK" dirty="0"/>
              <a:t>– osoba s klinickými príznakmi a epidemiologickým súvisom (napr. kontakt s nakazeným).</a:t>
            </a:r>
          </a:p>
          <a:p>
            <a:pPr lvl="1"/>
            <a:r>
              <a:rPr lang="sk-SK" i="1" dirty="0">
                <a:solidFill>
                  <a:srgbClr val="FFC000"/>
                </a:solidFill>
              </a:rPr>
              <a:t>Potvrdený prípad </a:t>
            </a:r>
            <a:r>
              <a:rPr lang="sk-SK" dirty="0"/>
              <a:t>– osoba s laboratórne potvrdenou infekciou, bez ohľadu na prítomnosť symptómov.</a:t>
            </a:r>
          </a:p>
        </p:txBody>
      </p:sp>
      <p:sp>
        <p:nvSpPr>
          <p:cNvPr id="3" name="Nadpis 2">
            <a:extLst>
              <a:ext uri="{FF2B5EF4-FFF2-40B4-BE49-F238E27FC236}">
                <a16:creationId xmlns:a16="http://schemas.microsoft.com/office/drawing/2014/main" id="{8284D9B9-E9EE-54AA-8DA9-8971A93B7DDA}"/>
              </a:ext>
            </a:extLst>
          </p:cNvPr>
          <p:cNvSpPr>
            <a:spLocks noGrp="1"/>
          </p:cNvSpPr>
          <p:nvPr>
            <p:ph type="title"/>
          </p:nvPr>
        </p:nvSpPr>
        <p:spPr>
          <a:xfrm>
            <a:off x="839655" y="5879832"/>
            <a:ext cx="8312587" cy="1008380"/>
          </a:xfrm>
        </p:spPr>
        <p:txBody>
          <a:bodyPr/>
          <a:lstStyle/>
          <a:p>
            <a:r>
              <a:rPr lang="sk-SK" sz="4800" dirty="0"/>
              <a:t>Stanovenie základných kritérií pre definíciu prípadu</a:t>
            </a:r>
          </a:p>
        </p:txBody>
      </p:sp>
      <p:sp>
        <p:nvSpPr>
          <p:cNvPr id="4" name="Zástupný objekt pre dátum 3">
            <a:extLst>
              <a:ext uri="{FF2B5EF4-FFF2-40B4-BE49-F238E27FC236}">
                <a16:creationId xmlns:a16="http://schemas.microsoft.com/office/drawing/2014/main" id="{8581D756-92F9-7567-6688-B7EBACCCA800}"/>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119F7BB1-6880-78D2-8D51-AC37E7EC6F61}"/>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C0CB2F39-A8B0-20B7-73DF-C53E9D99D8E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2240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D672-DA96-99CD-E5BB-7AFD7DF2DA2C}"/>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8CA11AD-B42A-9110-C4F6-3246EC9FB8CB}"/>
              </a:ext>
            </a:extLst>
          </p:cNvPr>
          <p:cNvSpPr>
            <a:spLocks noGrp="1"/>
          </p:cNvSpPr>
          <p:nvPr>
            <p:ph idx="1"/>
          </p:nvPr>
        </p:nvSpPr>
        <p:spPr>
          <a:xfrm>
            <a:off x="1014761" y="756287"/>
            <a:ext cx="8053516" cy="4618601"/>
          </a:xfrm>
        </p:spPr>
        <p:txBody>
          <a:bodyPr>
            <a:normAutofit/>
          </a:bodyPr>
          <a:lstStyle/>
          <a:p>
            <a:r>
              <a:rPr lang="sk-SK" dirty="0"/>
              <a:t>Prispôsobenie podľa dostupných informácií</a:t>
            </a:r>
          </a:p>
          <a:p>
            <a:pPr lvl="1"/>
            <a:r>
              <a:rPr lang="sk-SK" dirty="0"/>
              <a:t>Na začiatku epidémie sa používa široká definícia na zachytenie všetkých podozrivých prípadov.</a:t>
            </a:r>
          </a:p>
          <a:p>
            <a:pPr lvl="1"/>
            <a:r>
              <a:rPr lang="sk-SK" dirty="0"/>
              <a:t>Neskôr sa môže upraviť podľa nových poznatkov (napr. ak sa ukáže, že niektoré symptómy sú menej relevantné).</a:t>
            </a:r>
          </a:p>
          <a:p>
            <a:r>
              <a:rPr lang="sk-SK" dirty="0"/>
              <a:t>Zohľadnenie verejného zdravia</a:t>
            </a:r>
          </a:p>
          <a:p>
            <a:pPr lvl="1"/>
            <a:r>
              <a:rPr lang="sk-SK" dirty="0"/>
              <a:t>Definícia by mala byť praktická pre zdravotníkov v teréne.</a:t>
            </a:r>
          </a:p>
          <a:p>
            <a:pPr lvl="1"/>
            <a:r>
              <a:rPr lang="sk-SK" dirty="0"/>
              <a:t>Mala by byť v súlade s odporúčaniami WHO alebo ECDC.</a:t>
            </a:r>
          </a:p>
          <a:p>
            <a:pPr lvl="1"/>
            <a:r>
              <a:rPr lang="sk-SK" dirty="0"/>
              <a:t>Pravidelne sa prehodnocuje a aktualizuje.</a:t>
            </a:r>
          </a:p>
        </p:txBody>
      </p:sp>
      <p:sp>
        <p:nvSpPr>
          <p:cNvPr id="3" name="Nadpis 2">
            <a:extLst>
              <a:ext uri="{FF2B5EF4-FFF2-40B4-BE49-F238E27FC236}">
                <a16:creationId xmlns:a16="http://schemas.microsoft.com/office/drawing/2014/main" id="{B17789FA-404F-2CD5-6357-C4C19BEF00FF}"/>
              </a:ext>
            </a:extLst>
          </p:cNvPr>
          <p:cNvSpPr>
            <a:spLocks noGrp="1"/>
          </p:cNvSpPr>
          <p:nvPr>
            <p:ph type="title"/>
          </p:nvPr>
        </p:nvSpPr>
        <p:spPr>
          <a:xfrm>
            <a:off x="881637" y="5980254"/>
            <a:ext cx="8312587" cy="1008380"/>
          </a:xfrm>
        </p:spPr>
        <p:txBody>
          <a:bodyPr/>
          <a:lstStyle/>
          <a:p>
            <a:r>
              <a:rPr lang="sk-SK" dirty="0"/>
              <a:t>Postup pri stanovení definície prípadu</a:t>
            </a:r>
          </a:p>
        </p:txBody>
      </p:sp>
      <p:sp>
        <p:nvSpPr>
          <p:cNvPr id="4" name="Zástupný objekt pre dátum 3">
            <a:extLst>
              <a:ext uri="{FF2B5EF4-FFF2-40B4-BE49-F238E27FC236}">
                <a16:creationId xmlns:a16="http://schemas.microsoft.com/office/drawing/2014/main" id="{345EF24E-0F85-F016-E0B4-BE1F33863FDB}"/>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48A918A4-83F6-7565-6CBF-A2EF1B605103}"/>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6821C569-E3D7-FAAD-3676-617FC0B03D2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62632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6E95-730A-7CDD-6867-0A6D61D98B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69119-AE02-ADE1-FFAB-86F125AA570E}"/>
              </a:ext>
            </a:extLst>
          </p:cNvPr>
          <p:cNvSpPr>
            <a:spLocks noGrp="1"/>
          </p:cNvSpPr>
          <p:nvPr>
            <p:ph idx="1"/>
          </p:nvPr>
        </p:nvSpPr>
        <p:spPr>
          <a:xfrm>
            <a:off x="856449" y="756287"/>
            <a:ext cx="8211828" cy="4830474"/>
          </a:xfrm>
        </p:spPr>
        <p:txBody>
          <a:bodyPr>
            <a:normAutofit/>
          </a:bodyPr>
          <a:lstStyle/>
          <a:p>
            <a:r>
              <a:rPr lang="sk-SK" dirty="0"/>
              <a:t>Hlavným cieľom pri vývoji definície prípadu je, aby pokrývala čo najviac prípadov, ktoré sú pravdepodobne súčasťou prepuknutia epidémie (citlivosť), pri vylúčení čo najviac takých, ktorí nie sú pravdepodobne súčasťou vypuknutia (špecifickosť). Toto balansovanie so sebou vždy prináša kompromisy.</a:t>
            </a:r>
          </a:p>
          <a:p>
            <a:r>
              <a:rPr lang="sk-SK" dirty="0"/>
              <a:t>Definícia prípadu by mala byť vytvorená na základe podrobností o oznámených prípadoch k dnešnému dňu. Táto počiatočná definícia prípadu nemusí byť úplná a správna a môže byť revidovaná neskôr v rámci prešetrovania.</a:t>
            </a:r>
          </a:p>
        </p:txBody>
      </p:sp>
      <p:sp>
        <p:nvSpPr>
          <p:cNvPr id="3" name="Title 2">
            <a:extLst>
              <a:ext uri="{FF2B5EF4-FFF2-40B4-BE49-F238E27FC236}">
                <a16:creationId xmlns:a16="http://schemas.microsoft.com/office/drawing/2014/main" id="{095E95F0-08E7-D111-C618-1E045ECEC2E8}"/>
              </a:ext>
            </a:extLst>
          </p:cNvPr>
          <p:cNvSpPr>
            <a:spLocks noGrp="1"/>
          </p:cNvSpPr>
          <p:nvPr>
            <p:ph type="title"/>
          </p:nvPr>
        </p:nvSpPr>
        <p:spPr>
          <a:xfrm>
            <a:off x="856449" y="5682845"/>
            <a:ext cx="8312587" cy="1008380"/>
          </a:xfrm>
        </p:spPr>
        <p:txBody>
          <a:bodyPr/>
          <a:lstStyle/>
          <a:p>
            <a:r>
              <a:rPr lang="sk-SK" dirty="0"/>
              <a:t>Príprava definície prípadu</a:t>
            </a:r>
          </a:p>
        </p:txBody>
      </p:sp>
      <p:sp>
        <p:nvSpPr>
          <p:cNvPr id="4" name="Date Placeholder 3">
            <a:extLst>
              <a:ext uri="{FF2B5EF4-FFF2-40B4-BE49-F238E27FC236}">
                <a16:creationId xmlns:a16="http://schemas.microsoft.com/office/drawing/2014/main" id="{4BFC8E62-8C69-C6C0-3AED-4DB69B19DE54}"/>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a:extLst>
              <a:ext uri="{FF2B5EF4-FFF2-40B4-BE49-F238E27FC236}">
                <a16:creationId xmlns:a16="http://schemas.microsoft.com/office/drawing/2014/main" id="{A350681B-2C02-AE8E-9928-4F6F32AA7D70}"/>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Footer Placeholder 5">
            <a:extLst>
              <a:ext uri="{FF2B5EF4-FFF2-40B4-BE49-F238E27FC236}">
                <a16:creationId xmlns:a16="http://schemas.microsoft.com/office/drawing/2014/main" id="{779473FE-2550-D66A-223B-6C37F342AE4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177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023" y="756287"/>
            <a:ext cx="8377254" cy="4033519"/>
          </a:xfrm>
        </p:spPr>
        <p:txBody>
          <a:bodyPr>
            <a:normAutofit fontScale="92500"/>
          </a:bodyPr>
          <a:lstStyle/>
          <a:p>
            <a:r>
              <a:rPr lang="sk-SK" dirty="0"/>
              <a:t>Vymedzenie zdravotných udalostí, ktoré sa majú počítať. Táto definícia sa obvykle skladá z klinických a laboratórnych funkcií. Medzi klinické črty patria charakteristické príznaky choroby.</a:t>
            </a:r>
          </a:p>
          <a:p>
            <a:r>
              <a:rPr lang="sk-SK" dirty="0"/>
              <a:t>Pokiaľ je to možné, všetky prípady vyžadujú výsledky laboratórnych testov, ktoré potvrdzujú prítomnosť </a:t>
            </a:r>
            <a:r>
              <a:rPr lang="sk-SK" dirty="0" err="1"/>
              <a:t>patogénu</a:t>
            </a:r>
            <a:r>
              <a:rPr lang="sk-SK" dirty="0"/>
              <a:t> alebo toxínu, ktorý spôsobuje choroby. V praxi je sa často vyskytuje kombinácia klinicky a laboratórne potvrdených prípadov. </a:t>
            </a:r>
            <a:br>
              <a:rPr lang="sk-SK" dirty="0"/>
            </a:br>
            <a:r>
              <a:rPr lang="sk-SK" dirty="0"/>
              <a:t>Ďalší popis charakteristík prípadu s využitím: </a:t>
            </a:r>
          </a:p>
          <a:p>
            <a:pPr lvl="1"/>
            <a:r>
              <a:rPr lang="sk-SK" dirty="0"/>
              <a:t>doby (doba, počas ktorej došlo diagnóza) </a:t>
            </a:r>
          </a:p>
          <a:p>
            <a:pPr lvl="1"/>
            <a:r>
              <a:rPr lang="sk-SK" dirty="0"/>
              <a:t>miesta (zemepisná oblasť)</a:t>
            </a:r>
          </a:p>
          <a:p>
            <a:pPr lvl="1"/>
            <a:r>
              <a:rPr lang="sk-SK" dirty="0"/>
              <a:t>a niekedy osôb (populačná skupina záujmu).</a:t>
            </a:r>
          </a:p>
        </p:txBody>
      </p:sp>
      <p:sp>
        <p:nvSpPr>
          <p:cNvPr id="3" name="Title 2"/>
          <p:cNvSpPr>
            <a:spLocks noGrp="1"/>
          </p:cNvSpPr>
          <p:nvPr>
            <p:ph type="title"/>
          </p:nvPr>
        </p:nvSpPr>
        <p:spPr/>
        <p:txBody>
          <a:bodyPr/>
          <a:lstStyle/>
          <a:p>
            <a:r>
              <a:rPr lang="sk-SK" dirty="0"/>
              <a:t>Požiadavky na definíciu prípadu</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6622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9326" y="756287"/>
            <a:ext cx="7788951" cy="4669261"/>
          </a:xfrm>
        </p:spPr>
        <p:txBody>
          <a:bodyPr>
            <a:normAutofit/>
          </a:bodyPr>
          <a:lstStyle/>
          <a:p>
            <a:r>
              <a:rPr lang="sk-SK" dirty="0"/>
              <a:t>Definícia prípadu nesmie obsahovať vlastnosti, ktoré sa týkajú možného zdroja nákazy. </a:t>
            </a:r>
          </a:p>
          <a:p>
            <a:r>
              <a:rPr lang="sk-SK" dirty="0"/>
              <a:t>Pokiaľ by informácia o podozrení na expozíciu faktoru, ktorý spôsobuje prípady ochorenia (napríklad konzumáciou potraviny alebo </a:t>
            </a:r>
            <a:r>
              <a:rPr lang="sk-SK" dirty="0" err="1"/>
              <a:t>vody</a:t>
            </a:r>
            <a:r>
              <a:rPr lang="sk-SK" dirty="0"/>
              <a:t> z určitého zdroja), boli zahrnuté v definícii prípadu, potom nebude možné merať a štatisticky testovať vzťah medzi expozíciou a výskytom ochorenia.</a:t>
            </a:r>
          </a:p>
          <a:p>
            <a:r>
              <a:rPr lang="sk-SK" dirty="0"/>
              <a:t>Pre jednoznačnú identifikáciu choroby je vhodné použiť národné alebo EU (medzinárodné) štandardné definície prípadu.</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14</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9364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39C779DA-860B-7E5B-AD5D-F8010507D3D5}"/>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Zástupný objekt pre číslo snímky 4">
            <a:extLst>
              <a:ext uri="{FF2B5EF4-FFF2-40B4-BE49-F238E27FC236}">
                <a16:creationId xmlns:a16="http://schemas.microsoft.com/office/drawing/2014/main" id="{AC93FC26-7C6F-C0C1-1B6D-7C9FE880BEC4}"/>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15</a:t>
            </a:fld>
            <a:endParaRPr lang="en-GB"/>
          </a:p>
        </p:txBody>
      </p:sp>
      <p:sp>
        <p:nvSpPr>
          <p:cNvPr id="6" name="Zástupný objekt pre pätu 5">
            <a:extLst>
              <a:ext uri="{FF2B5EF4-FFF2-40B4-BE49-F238E27FC236}">
                <a16:creationId xmlns:a16="http://schemas.microsoft.com/office/drawing/2014/main" id="{BC606C2A-0FD6-8B51-B684-5D4BC06643B1}"/>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664BC1DD-7162-1714-C94D-750B20C90DD8}"/>
              </a:ext>
            </a:extLst>
          </p:cNvPr>
          <p:cNvSpPr>
            <a:spLocks noGrp="1"/>
          </p:cNvSpPr>
          <p:nvPr>
            <p:ph type="title"/>
          </p:nvPr>
        </p:nvSpPr>
        <p:spPr>
          <a:xfrm>
            <a:off x="881637" y="5828436"/>
            <a:ext cx="8312587" cy="1008380"/>
          </a:xfrm>
        </p:spPr>
        <p:txBody>
          <a:bodyPr anchor="b">
            <a:normAutofit/>
          </a:bodyPr>
          <a:lstStyle/>
          <a:p>
            <a:r>
              <a:rPr lang="sk-SK" dirty="0"/>
              <a:t>Ohnisko osýpok v škôlke</a:t>
            </a:r>
          </a:p>
        </p:txBody>
      </p:sp>
      <p:sp>
        <p:nvSpPr>
          <p:cNvPr id="2" name="Zástupný objekt pre obsah 1">
            <a:extLst>
              <a:ext uri="{FF2B5EF4-FFF2-40B4-BE49-F238E27FC236}">
                <a16:creationId xmlns:a16="http://schemas.microsoft.com/office/drawing/2014/main" id="{58441109-1938-4F58-3110-522913019DB0}"/>
              </a:ext>
            </a:extLst>
          </p:cNvPr>
          <p:cNvSpPr>
            <a:spLocks noGrp="1"/>
          </p:cNvSpPr>
          <p:nvPr>
            <p:ph sz="quarter" idx="13"/>
          </p:nvPr>
        </p:nvSpPr>
        <p:spPr>
          <a:xfrm>
            <a:off x="568712" y="726034"/>
            <a:ext cx="4973013" cy="4860727"/>
          </a:xfrm>
        </p:spPr>
        <p:txBody>
          <a:bodyPr anchor="ctr">
            <a:normAutofit fontScale="92500" lnSpcReduction="20000"/>
          </a:bodyPr>
          <a:lstStyle/>
          <a:p>
            <a:pPr>
              <a:lnSpc>
                <a:spcPct val="90000"/>
              </a:lnSpc>
            </a:pPr>
            <a:r>
              <a:rPr lang="sk-SK" sz="2100" i="1" dirty="0">
                <a:solidFill>
                  <a:srgbClr val="FFC000"/>
                </a:solidFill>
              </a:rPr>
              <a:t>Možný prípad</a:t>
            </a:r>
            <a:r>
              <a:rPr lang="sk-SK" sz="2100" i="1" dirty="0"/>
              <a:t>:</a:t>
            </a:r>
            <a:endParaRPr lang="sk-SK" sz="2100" dirty="0"/>
          </a:p>
          <a:p>
            <a:pPr lvl="1">
              <a:lnSpc>
                <a:spcPct val="90000"/>
              </a:lnSpc>
            </a:pPr>
            <a:r>
              <a:rPr lang="sk-SK" dirty="0"/>
              <a:t>Dieťa alebo zamestnanec škôlky s:</a:t>
            </a:r>
          </a:p>
          <a:p>
            <a:pPr lvl="2">
              <a:lnSpc>
                <a:spcPct val="90000"/>
              </a:lnSpc>
            </a:pPr>
            <a:r>
              <a:rPr lang="sk-SK" sz="2100" dirty="0"/>
              <a:t>Horúčkou (≥38 °C) A</a:t>
            </a:r>
          </a:p>
          <a:p>
            <a:pPr lvl="2">
              <a:lnSpc>
                <a:spcPct val="90000"/>
              </a:lnSpc>
            </a:pPr>
            <a:r>
              <a:rPr lang="sk-SK" sz="2100" dirty="0" err="1"/>
              <a:t>Makulo-papulóznou</a:t>
            </a:r>
            <a:r>
              <a:rPr lang="sk-SK" sz="2100" dirty="0"/>
              <a:t> vyrážkou (začína na tvári a šíri sa smerom nadol) A</a:t>
            </a:r>
          </a:p>
          <a:p>
            <a:pPr lvl="2">
              <a:lnSpc>
                <a:spcPct val="90000"/>
              </a:lnSpc>
            </a:pPr>
            <a:r>
              <a:rPr lang="sk-SK" sz="2100" dirty="0"/>
              <a:t>Aspoň jedným z týchto príznakov: kašeľ, nádcha, zápal spojiviek (červené oči, slzenie).</a:t>
            </a:r>
          </a:p>
          <a:p>
            <a:pPr>
              <a:lnSpc>
                <a:spcPct val="90000"/>
              </a:lnSpc>
            </a:pPr>
            <a:r>
              <a:rPr lang="sk-SK" sz="2200" i="1" dirty="0">
                <a:solidFill>
                  <a:srgbClr val="FFC000"/>
                </a:solidFill>
              </a:rPr>
              <a:t>Pravdepodobný prípad:</a:t>
            </a:r>
          </a:p>
          <a:p>
            <a:pPr lvl="1">
              <a:lnSpc>
                <a:spcPct val="90000"/>
              </a:lnSpc>
            </a:pPr>
            <a:r>
              <a:rPr lang="sk-SK" sz="2000" dirty="0"/>
              <a:t>Možný prípad, ktorý zároveň:</a:t>
            </a:r>
          </a:p>
          <a:p>
            <a:pPr lvl="2">
              <a:lnSpc>
                <a:spcPct val="90000"/>
              </a:lnSpc>
            </a:pPr>
            <a:r>
              <a:rPr lang="sk-SK" sz="2000" dirty="0"/>
              <a:t>Mal kontakt s potvrdeným prípadom v škôlke alebo v rodine, alebo</a:t>
            </a:r>
          </a:p>
          <a:p>
            <a:pPr lvl="2">
              <a:lnSpc>
                <a:spcPct val="90000"/>
              </a:lnSpc>
            </a:pPr>
            <a:r>
              <a:rPr lang="sk-SK" sz="2200" dirty="0"/>
              <a:t>Navštevoval škôlku v čase výskytu iných prípadov osýpok.</a:t>
            </a:r>
          </a:p>
          <a:p>
            <a:pPr>
              <a:lnSpc>
                <a:spcPct val="90000"/>
              </a:lnSpc>
            </a:pPr>
            <a:r>
              <a:rPr lang="sk-SK" sz="2200" i="1" dirty="0">
                <a:solidFill>
                  <a:srgbClr val="FFC000"/>
                </a:solidFill>
              </a:rPr>
              <a:t>Potvrdený prípad osýpok</a:t>
            </a:r>
          </a:p>
          <a:p>
            <a:pPr lvl="1">
              <a:lnSpc>
                <a:spcPct val="90000"/>
              </a:lnSpc>
            </a:pPr>
            <a:r>
              <a:rPr lang="sk-SK" sz="2000" dirty="0"/>
              <a:t>Možný alebo pravdepodobný prípad s laboratórnym potvrdením (PCR test alebo </a:t>
            </a:r>
            <a:r>
              <a:rPr lang="sk-SK" sz="2000" dirty="0" err="1"/>
              <a:t>IgM</a:t>
            </a:r>
            <a:r>
              <a:rPr lang="sk-SK" sz="2000" dirty="0"/>
              <a:t> protilátky).</a:t>
            </a:r>
          </a:p>
        </p:txBody>
      </p:sp>
      <p:pic>
        <p:nvPicPr>
          <p:cNvPr id="1026" name="Picture 2" descr="Ako si poradiť s osýpkami u detí?">
            <a:extLst>
              <a:ext uri="{FF2B5EF4-FFF2-40B4-BE49-F238E27FC236}">
                <a16:creationId xmlns:a16="http://schemas.microsoft.com/office/drawing/2014/main" id="{4CFE92DF-4B8C-60A7-7BF4-AEB882DF21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725" y="1418297"/>
            <a:ext cx="3607159" cy="2400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3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text 8">
            <a:extLst>
              <a:ext uri="{FF2B5EF4-FFF2-40B4-BE49-F238E27FC236}">
                <a16:creationId xmlns:a16="http://schemas.microsoft.com/office/drawing/2014/main" id="{2E321DB0-8789-16AC-F7D3-E03596A9C0B9}"/>
              </a:ext>
            </a:extLst>
          </p:cNvPr>
          <p:cNvSpPr>
            <a:spLocks noGrp="1"/>
          </p:cNvSpPr>
          <p:nvPr>
            <p:ph type="body" idx="1"/>
          </p:nvPr>
        </p:nvSpPr>
        <p:spPr/>
        <p:txBody>
          <a:bodyPr/>
          <a:lstStyle/>
          <a:p>
            <a:endParaRPr lang="sk-SK"/>
          </a:p>
        </p:txBody>
      </p:sp>
      <p:sp>
        <p:nvSpPr>
          <p:cNvPr id="2" name="Zástupný objekt pre dátum 1">
            <a:extLst>
              <a:ext uri="{FF2B5EF4-FFF2-40B4-BE49-F238E27FC236}">
                <a16:creationId xmlns:a16="http://schemas.microsoft.com/office/drawing/2014/main" id="{43E3ABB8-BCE0-3BEE-340D-AAC8930B8AB6}"/>
              </a:ext>
            </a:extLst>
          </p:cNvPr>
          <p:cNvSpPr>
            <a:spLocks noGrp="1"/>
          </p:cNvSpPr>
          <p:nvPr>
            <p:ph type="dt" sz="half" idx="10"/>
          </p:nvPr>
        </p:nvSpPr>
        <p:spPr/>
        <p:txBody>
          <a:bodyPr/>
          <a:lstStyle/>
          <a:p>
            <a:fld id="{652F9C55-65AC-CA4D-A67F-C27ADDA1DAB1}" type="datetime1">
              <a:rPr lang="sk-SK" smtClean="0"/>
              <a:t>31.3.2025</a:t>
            </a:fld>
            <a:endParaRPr lang="en-GB"/>
          </a:p>
        </p:txBody>
      </p:sp>
      <p:sp>
        <p:nvSpPr>
          <p:cNvPr id="3" name="Zástupný objekt pre číslo snímky 2">
            <a:extLst>
              <a:ext uri="{FF2B5EF4-FFF2-40B4-BE49-F238E27FC236}">
                <a16:creationId xmlns:a16="http://schemas.microsoft.com/office/drawing/2014/main" id="{69B10BE0-205E-1C1D-330A-1ED8B5D93DE3}"/>
              </a:ext>
            </a:extLst>
          </p:cNvPr>
          <p:cNvSpPr>
            <a:spLocks noGrp="1"/>
          </p:cNvSpPr>
          <p:nvPr>
            <p:ph type="sldNum" sz="quarter" idx="11"/>
          </p:nvPr>
        </p:nvSpPr>
        <p:spPr/>
        <p:txBody>
          <a:bodyPr/>
          <a:lstStyle/>
          <a:p>
            <a:fld id="{5C6CE37E-CBC8-4448-B085-1F6586CB95B8}" type="slidenum">
              <a:rPr lang="en-GB" smtClean="0"/>
              <a:pPr/>
              <a:t>16</a:t>
            </a:fld>
            <a:endParaRPr lang="en-GB"/>
          </a:p>
        </p:txBody>
      </p:sp>
      <p:sp>
        <p:nvSpPr>
          <p:cNvPr id="4" name="Zástupný objekt pre pätu 3">
            <a:extLst>
              <a:ext uri="{FF2B5EF4-FFF2-40B4-BE49-F238E27FC236}">
                <a16:creationId xmlns:a16="http://schemas.microsoft.com/office/drawing/2014/main" id="{671DCF20-F8F7-32D9-EC2F-04D0D4F4240B}"/>
              </a:ext>
            </a:extLst>
          </p:cNvPr>
          <p:cNvSpPr>
            <a:spLocks noGrp="1"/>
          </p:cNvSpPr>
          <p:nvPr>
            <p:ph type="ftr" sz="quarter" idx="12"/>
          </p:nvPr>
        </p:nvSpPr>
        <p:spPr/>
        <p:txBody>
          <a:bodyPr/>
          <a:lstStyle/>
          <a:p>
            <a:r>
              <a:rPr lang="en-GB"/>
              <a:t>rusnak.truni.sk</a:t>
            </a:r>
          </a:p>
        </p:txBody>
      </p:sp>
      <p:sp>
        <p:nvSpPr>
          <p:cNvPr id="8" name="Nadpis 7">
            <a:extLst>
              <a:ext uri="{FF2B5EF4-FFF2-40B4-BE49-F238E27FC236}">
                <a16:creationId xmlns:a16="http://schemas.microsoft.com/office/drawing/2014/main" id="{C01F8646-A186-A07E-B596-2E225159C300}"/>
              </a:ext>
            </a:extLst>
          </p:cNvPr>
          <p:cNvSpPr>
            <a:spLocks noGrp="1"/>
          </p:cNvSpPr>
          <p:nvPr>
            <p:ph type="title"/>
          </p:nvPr>
        </p:nvSpPr>
        <p:spPr>
          <a:xfrm>
            <a:off x="947854" y="2100791"/>
            <a:ext cx="8221182" cy="2591537"/>
          </a:xfrm>
        </p:spPr>
        <p:txBody>
          <a:bodyPr/>
          <a:lstStyle/>
          <a:p>
            <a:r>
              <a:rPr lang="sk-SK" dirty="0"/>
              <a:t>Vyhľadanie prípadov</a:t>
            </a:r>
          </a:p>
        </p:txBody>
      </p:sp>
    </p:spTree>
    <p:extLst>
      <p:ext uri="{BB962C8B-B14F-4D97-AF65-F5344CB8AC3E}">
        <p14:creationId xmlns:p14="http://schemas.microsoft.com/office/powerpoint/2010/main" val="349362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7" y="756287"/>
            <a:ext cx="7893397" cy="4930835"/>
          </a:xfrm>
        </p:spPr>
        <p:txBody>
          <a:bodyPr>
            <a:normAutofit lnSpcReduction="10000"/>
          </a:bodyPr>
          <a:lstStyle/>
          <a:p>
            <a:endParaRPr lang="en-US" dirty="0">
              <a:effectLst/>
            </a:endParaRPr>
          </a:p>
          <a:p>
            <a:r>
              <a:rPr lang="sk-SK" dirty="0"/>
              <a:t>Hľadajú sa ľudia, ktorí spĺňajú definíciu prípadu. </a:t>
            </a:r>
          </a:p>
          <a:p>
            <a:r>
              <a:rPr lang="sk-SK" dirty="0"/>
              <a:t>Tento krok sa vykonáva na:</a:t>
            </a:r>
          </a:p>
          <a:p>
            <a:pPr lvl="1"/>
            <a:r>
              <a:rPr lang="sk-SK" dirty="0"/>
              <a:t>zabezpečenie poznania skutočného rozsahu ohniska</a:t>
            </a:r>
          </a:p>
          <a:p>
            <a:pPr lvl="1"/>
            <a:r>
              <a:rPr lang="sk-SK" dirty="0"/>
              <a:t>minimalizovanie skreslenia, ktoré by mohlo vyplynúť z vyšetrovania so zameraním len na prípady zistené na začiatku vypuknutia</a:t>
            </a:r>
          </a:p>
          <a:p>
            <a:pPr lvl="1"/>
            <a:r>
              <a:rPr lang="sk-SK" dirty="0"/>
              <a:t>poskytnutie väčšej štatistickej sily na identifikáciu rizikových faktorov. </a:t>
            </a:r>
          </a:p>
          <a:p>
            <a:r>
              <a:rPr lang="sk-SK" dirty="0"/>
              <a:t>Bez tohto kroku môžu sa vykonať nevhodné kontrolné opatrenia. </a:t>
            </a:r>
          </a:p>
          <a:p>
            <a:r>
              <a:rPr lang="sk-SK" dirty="0"/>
              <a:t>Pozor na prílišné spomalenie vyšetrovanie epidémie pokiaľ sa budete pokúšať identifikovať každý prípad.</a:t>
            </a:r>
          </a:p>
        </p:txBody>
      </p:sp>
      <p:sp>
        <p:nvSpPr>
          <p:cNvPr id="3" name="Title 2"/>
          <p:cNvSpPr>
            <a:spLocks noGrp="1"/>
          </p:cNvSpPr>
          <p:nvPr>
            <p:ph type="title"/>
          </p:nvPr>
        </p:nvSpPr>
        <p:spPr>
          <a:xfrm>
            <a:off x="856449" y="5778929"/>
            <a:ext cx="8312587" cy="1008380"/>
          </a:xfrm>
        </p:spPr>
        <p:txBody>
          <a:bodyPr/>
          <a:lstStyle/>
          <a:p>
            <a:r>
              <a:rPr lang="sk-SK" dirty="0"/>
              <a:t>Potenciálne prípady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6586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286391"/>
          </a:xfrm>
        </p:spPr>
        <p:txBody>
          <a:bodyPr>
            <a:normAutofit lnSpcReduction="10000"/>
          </a:bodyPr>
          <a:lstStyle/>
          <a:p>
            <a:r>
              <a:rPr lang="sk-SK" dirty="0"/>
              <a:t>Pokúsiť sa nájsť zoznam jednotlivcov, ktorí sa zúčastnili akcie, ktorá súvisí s ohniskom. Takýto zoznam bude obvykle mať usporiadateľ akcie. </a:t>
            </a:r>
          </a:p>
          <a:p>
            <a:r>
              <a:rPr lang="sk-SK" dirty="0"/>
              <a:t>Pokiaľ zoznam nie je k dispozícii, je potrebné sa </a:t>
            </a:r>
            <a:r>
              <a:rPr lang="sk-SK" dirty="0" err="1"/>
              <a:t>obráiť</a:t>
            </a:r>
            <a:r>
              <a:rPr lang="sk-SK" dirty="0"/>
              <a:t> sa na osoby zodpovedné za organizáciu podujatia, a pokúsiť sa získať zoznam mien s kontaktnými údajmi. </a:t>
            </a:r>
          </a:p>
          <a:p>
            <a:r>
              <a:rPr lang="sk-SK" dirty="0"/>
              <a:t>Pokiaľ ani jeden prístup nie je úspešný, potom osloviť známe prípady s otázkou na mená ďalších osôb, ktoré sa zúčastnili akcie. </a:t>
            </a:r>
          </a:p>
          <a:p>
            <a:r>
              <a:rPr lang="sk-SK" dirty="0"/>
              <a:t>Uložiť mená a kontaktné údaje všetkých jednotlivcov v súvislosti s vyšetrovaním ohniska nákazy, či už prípady, alebo nie, po dobu trvania vyšetrovania.</a:t>
            </a:r>
          </a:p>
        </p:txBody>
      </p:sp>
      <p:sp>
        <p:nvSpPr>
          <p:cNvPr id="3" name="Title 2"/>
          <p:cNvSpPr>
            <a:spLocks noGrp="1"/>
          </p:cNvSpPr>
          <p:nvPr>
            <p:ph type="title"/>
          </p:nvPr>
        </p:nvSpPr>
        <p:spPr/>
        <p:txBody>
          <a:bodyPr/>
          <a:lstStyle/>
          <a:p>
            <a:r>
              <a:rPr lang="sk-SK" sz="3600" dirty="0"/>
              <a:t>Stratégie identifikácie ďalších prípadov u epidémií zo </a:t>
            </a:r>
            <a:r>
              <a:rPr lang="sk-SK" sz="3600" i="1" dirty="0">
                <a:solidFill>
                  <a:srgbClr val="FFC000"/>
                </a:solidFill>
              </a:rPr>
              <a:t>spoločnej akcie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18</a:t>
            </a:fld>
            <a:endParaRPr lang="en-GB"/>
          </a:p>
        </p:txBody>
      </p:sp>
      <p:sp>
        <p:nvSpPr>
          <p:cNvPr id="6" name="Footer Placeholder 5"/>
          <p:cNvSpPr>
            <a:spLocks noGrp="1"/>
          </p:cNvSpPr>
          <p:nvPr>
            <p:ph type="ftr" sz="quarter" idx="12"/>
          </p:nvPr>
        </p:nvSpPr>
        <p:spPr/>
        <p:txBody>
          <a:bodyPr/>
          <a:lstStyle/>
          <a:p>
            <a:r>
              <a:rPr lang="en-GB" dirty="0" err="1"/>
              <a:t>rusnak.truni.sk</a:t>
            </a:r>
            <a:endParaRPr lang="en-GB" dirty="0"/>
          </a:p>
        </p:txBody>
      </p:sp>
    </p:spTree>
    <p:extLst>
      <p:ext uri="{BB962C8B-B14F-4D97-AF65-F5344CB8AC3E}">
        <p14:creationId xmlns:p14="http://schemas.microsoft.com/office/powerpoint/2010/main" val="7742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FB64C0-AB4A-E456-9FFF-28C5A2755340}"/>
              </a:ext>
            </a:extLst>
          </p:cNvPr>
          <p:cNvSpPr>
            <a:spLocks noGrp="1"/>
          </p:cNvSpPr>
          <p:nvPr>
            <p:ph idx="1"/>
          </p:nvPr>
        </p:nvSpPr>
        <p:spPr>
          <a:xfrm>
            <a:off x="579863" y="756287"/>
            <a:ext cx="8488414" cy="4484786"/>
          </a:xfrm>
        </p:spPr>
        <p:txBody>
          <a:bodyPr>
            <a:normAutofit fontScale="77500" lnSpcReduction="20000"/>
          </a:bodyPr>
          <a:lstStyle/>
          <a:p>
            <a:endParaRPr lang="sk-SK" dirty="0"/>
          </a:p>
          <a:p>
            <a:r>
              <a:rPr lang="sk-SK" i="1" dirty="0">
                <a:solidFill>
                  <a:srgbClr val="FFC000"/>
                </a:solidFill>
              </a:rPr>
              <a:t>Kontrola nemocníc a ambulancií</a:t>
            </a:r>
            <a:r>
              <a:rPr lang="sk-SK" dirty="0"/>
              <a:t>: Informovanie lekárov, aby hlásili nové prípady s podozrivými symptómami.</a:t>
            </a:r>
          </a:p>
          <a:p>
            <a:r>
              <a:rPr lang="sk-SK" i="1" dirty="0">
                <a:solidFill>
                  <a:srgbClr val="FFC000"/>
                </a:solidFill>
              </a:rPr>
              <a:t>Monitoring sociálnych sietí</a:t>
            </a:r>
            <a:r>
              <a:rPr lang="sk-SK" dirty="0"/>
              <a:t>: Ľudia môžu zdieľať svoje ochorenie po udalosti (napr. hromadné sťažnosti na otravu jedlom).</a:t>
            </a:r>
          </a:p>
          <a:p>
            <a:r>
              <a:rPr lang="sk-SK" i="1" dirty="0">
                <a:solidFill>
                  <a:srgbClr val="FFC000"/>
                </a:solidFill>
              </a:rPr>
              <a:t>Výzvy cez médiá</a:t>
            </a:r>
            <a:r>
              <a:rPr lang="sk-SK" dirty="0"/>
              <a:t>: Ak je potrebné, verejne vyzvať účastníkov, aby sa hlásili (napr. cez SMS, e-mail, sociálne siete).</a:t>
            </a:r>
          </a:p>
          <a:p>
            <a:r>
              <a:rPr lang="sk-SK" i="1" dirty="0">
                <a:solidFill>
                  <a:srgbClr val="FFC000"/>
                </a:solidFill>
              </a:rPr>
              <a:t>Laboratórne testovanie</a:t>
            </a:r>
          </a:p>
          <a:p>
            <a:r>
              <a:rPr lang="sk-SK" dirty="0"/>
              <a:t>Odber vzoriek od chorých: Potvrdenie diagnózy pomocou PCR, </a:t>
            </a:r>
            <a:r>
              <a:rPr lang="sk-SK" dirty="0" err="1"/>
              <a:t>serológie</a:t>
            </a:r>
            <a:r>
              <a:rPr lang="sk-SK" dirty="0"/>
              <a:t> alebo kultivácie patogénu.</a:t>
            </a:r>
          </a:p>
          <a:p>
            <a:r>
              <a:rPr lang="sk-SK" dirty="0"/>
              <a:t>Testovanie podozrivých zdrojov: Vzorky jedla, vody, povrchov z miesta konania akcie.</a:t>
            </a:r>
          </a:p>
          <a:p>
            <a:r>
              <a:rPr lang="sk-SK" i="1" dirty="0">
                <a:solidFill>
                  <a:srgbClr val="FFC000"/>
                </a:solidFill>
              </a:rPr>
              <a:t>Epidemiologická analýza</a:t>
            </a:r>
          </a:p>
          <a:p>
            <a:r>
              <a:rPr lang="sk-SK" dirty="0"/>
              <a:t>Určenie spoločného menovateľa: Napr. všetci chorí konzumovali konkrétne jedlo alebo boli v určitej zóne akcie.</a:t>
            </a:r>
          </a:p>
          <a:p>
            <a:r>
              <a:rPr lang="sk-SK" dirty="0"/>
              <a:t>Výpočet inkubačnej doby: Pomáha identifikovať pravdepodobný patogén.</a:t>
            </a:r>
          </a:p>
        </p:txBody>
      </p:sp>
      <p:sp>
        <p:nvSpPr>
          <p:cNvPr id="3" name="Nadpis 2">
            <a:extLst>
              <a:ext uri="{FF2B5EF4-FFF2-40B4-BE49-F238E27FC236}">
                <a16:creationId xmlns:a16="http://schemas.microsoft.com/office/drawing/2014/main" id="{7B5FD693-128D-1ABB-C485-13639196AA13}"/>
              </a:ext>
            </a:extLst>
          </p:cNvPr>
          <p:cNvSpPr>
            <a:spLocks noGrp="1"/>
          </p:cNvSpPr>
          <p:nvPr>
            <p:ph type="title"/>
          </p:nvPr>
        </p:nvSpPr>
        <p:spPr>
          <a:xfrm>
            <a:off x="923621" y="5879832"/>
            <a:ext cx="8312587" cy="1008380"/>
          </a:xfrm>
        </p:spPr>
        <p:txBody>
          <a:bodyPr/>
          <a:lstStyle/>
          <a:p>
            <a:r>
              <a:rPr lang="sk-SK" dirty="0"/>
              <a:t>Aktívne vyhľadávanie prípadov</a:t>
            </a:r>
          </a:p>
        </p:txBody>
      </p:sp>
      <p:sp>
        <p:nvSpPr>
          <p:cNvPr id="4" name="Zástupný objekt pre dátum 3">
            <a:extLst>
              <a:ext uri="{FF2B5EF4-FFF2-40B4-BE49-F238E27FC236}">
                <a16:creationId xmlns:a16="http://schemas.microsoft.com/office/drawing/2014/main" id="{289D961C-1DB9-AEEE-F791-3EC8A7443C90}"/>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8316A3B5-5711-C007-46E8-A35ADB3BE7B5}"/>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C6681013-3FE6-4BEB-F04F-D02F8BD23F7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0897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5" y="6564289"/>
            <a:ext cx="8312587" cy="1008380"/>
          </a:xfrm>
        </p:spPr>
        <p:txBody>
          <a:bodyPr/>
          <a:lstStyle/>
          <a:p>
            <a:r>
              <a:rPr lang="sk-SK" dirty="0"/>
              <a:t>Popis epidémie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a:t>
            </a:fld>
            <a:endParaRPr lang="en-GB" dirty="0"/>
          </a:p>
        </p:txBody>
      </p:sp>
      <p:sp>
        <p:nvSpPr>
          <p:cNvPr id="6" name="Footer Placeholder 5"/>
          <p:cNvSpPr>
            <a:spLocks noGrp="1"/>
          </p:cNvSpPr>
          <p:nvPr>
            <p:ph type="ftr" sz="quarter" idx="12"/>
          </p:nvPr>
        </p:nvSpPr>
        <p:spPr/>
        <p:txBody>
          <a:bodyPr/>
          <a:lstStyle/>
          <a:p>
            <a:r>
              <a:rPr lang="en-GB"/>
              <a:t>rusnak.truni.sk</a:t>
            </a:r>
          </a:p>
        </p:txBody>
      </p:sp>
      <p:grpSp>
        <p:nvGrpSpPr>
          <p:cNvPr id="103" name="Group 102"/>
          <p:cNvGrpSpPr/>
          <p:nvPr/>
        </p:nvGrpSpPr>
        <p:grpSpPr>
          <a:xfrm>
            <a:off x="941914" y="307460"/>
            <a:ext cx="8575527" cy="6530769"/>
            <a:chOff x="941914" y="307460"/>
            <a:chExt cx="8575527" cy="6530769"/>
          </a:xfrm>
        </p:grpSpPr>
        <p:sp>
          <p:nvSpPr>
            <p:cNvPr id="7" name="Rectangle 6"/>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8" name="Rectangle 7"/>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7" name="Straight Arrow Connector 16"/>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2"/>
              <a:endCxn id="16"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941914" y="1350931"/>
              <a:ext cx="3645613" cy="5487298"/>
              <a:chOff x="941914" y="1350931"/>
              <a:chExt cx="3645613" cy="5487298"/>
            </a:xfrm>
          </p:grpSpPr>
          <p:sp>
            <p:nvSpPr>
              <p:cNvPr id="15" name="Rectangle 14"/>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14" name="Rectangle 13"/>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9" name="Rectangle 8"/>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13" name="Group 12"/>
              <p:cNvGrpSpPr/>
              <p:nvPr/>
            </p:nvGrpSpPr>
            <p:grpSpPr>
              <a:xfrm>
                <a:off x="1599948" y="4145500"/>
                <a:ext cx="2406176" cy="2350078"/>
                <a:chOff x="941914" y="3641404"/>
                <a:chExt cx="2406176" cy="2350078"/>
              </a:xfrm>
            </p:grpSpPr>
            <p:sp>
              <p:nvSpPr>
                <p:cNvPr id="10" name="Rectangle 9"/>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11" name="Rectangle 10"/>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12" name="Rectangle 11"/>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16" name="Rectangle 15"/>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27" name="Straight Arrow Connector 26"/>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60" name="Straight Arrow Connector 59"/>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68" name="Rectangle 67"/>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69" name="Rectangle 68"/>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70" name="Rectangle 69"/>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71" name="Straight Arrow Connector 70"/>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0"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18" name="Right Arrow 17"/>
          <p:cNvSpPr/>
          <p:nvPr/>
        </p:nvSpPr>
        <p:spPr>
          <a:xfrm>
            <a:off x="378010" y="2948037"/>
            <a:ext cx="1481800" cy="54062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Krok 4</a:t>
            </a:r>
          </a:p>
        </p:txBody>
      </p:sp>
    </p:spTree>
    <p:extLst>
      <p:ext uri="{BB962C8B-B14F-4D97-AF65-F5344CB8AC3E}">
        <p14:creationId xmlns:p14="http://schemas.microsoft.com/office/powerpoint/2010/main" val="128109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5BAFF033-AA43-38B4-7DDC-49147D81E8BD}"/>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Zástupný objekt pre číslo snímky 4">
            <a:extLst>
              <a:ext uri="{FF2B5EF4-FFF2-40B4-BE49-F238E27FC236}">
                <a16:creationId xmlns:a16="http://schemas.microsoft.com/office/drawing/2014/main" id="{AE5EDA56-2BEA-8CF3-B38F-AF83152CD968}"/>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20</a:t>
            </a:fld>
            <a:endParaRPr lang="en-GB"/>
          </a:p>
        </p:txBody>
      </p:sp>
      <p:sp>
        <p:nvSpPr>
          <p:cNvPr id="6" name="Zástupný objekt pre pätu 5">
            <a:extLst>
              <a:ext uri="{FF2B5EF4-FFF2-40B4-BE49-F238E27FC236}">
                <a16:creationId xmlns:a16="http://schemas.microsoft.com/office/drawing/2014/main" id="{D4664175-5425-E561-86B8-E860F3AD8D77}"/>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D7444F07-2A0F-9F2D-6F0D-EAE5F2166CD3}"/>
              </a:ext>
            </a:extLst>
          </p:cNvPr>
          <p:cNvSpPr>
            <a:spLocks noGrp="1"/>
          </p:cNvSpPr>
          <p:nvPr>
            <p:ph type="title"/>
          </p:nvPr>
        </p:nvSpPr>
        <p:spPr>
          <a:xfrm>
            <a:off x="856449" y="5920242"/>
            <a:ext cx="8312587" cy="1008380"/>
          </a:xfrm>
        </p:spPr>
        <p:txBody>
          <a:bodyPr anchor="b">
            <a:normAutofit/>
          </a:bodyPr>
          <a:lstStyle/>
          <a:p>
            <a:pPr>
              <a:lnSpc>
                <a:spcPct val="90000"/>
              </a:lnSpc>
            </a:pPr>
            <a:r>
              <a:rPr lang="sk-SK" sz="3000" dirty="0"/>
              <a:t>Identifikácia kontaktov: prípad žltačka A v škole</a:t>
            </a:r>
          </a:p>
        </p:txBody>
      </p:sp>
      <p:sp>
        <p:nvSpPr>
          <p:cNvPr id="2" name="Zástupný objekt pre obsah 1">
            <a:extLst>
              <a:ext uri="{FF2B5EF4-FFF2-40B4-BE49-F238E27FC236}">
                <a16:creationId xmlns:a16="http://schemas.microsoft.com/office/drawing/2014/main" id="{5F4B0B49-C078-D6BC-5BC7-3B1C95AE43E8}"/>
              </a:ext>
            </a:extLst>
          </p:cNvPr>
          <p:cNvSpPr>
            <a:spLocks noGrp="1"/>
          </p:cNvSpPr>
          <p:nvPr>
            <p:ph sz="quarter" idx="13"/>
          </p:nvPr>
        </p:nvSpPr>
        <p:spPr>
          <a:xfrm>
            <a:off x="501806" y="726034"/>
            <a:ext cx="4586506" cy="4651993"/>
          </a:xfrm>
        </p:spPr>
        <p:txBody>
          <a:bodyPr anchor="ctr">
            <a:normAutofit fontScale="92500"/>
          </a:bodyPr>
          <a:lstStyle/>
          <a:p>
            <a:pPr>
              <a:lnSpc>
                <a:spcPct val="90000"/>
              </a:lnSpc>
            </a:pPr>
            <a:r>
              <a:rPr lang="sk-SK" sz="2400" i="1" dirty="0"/>
              <a:t>Možné kontakty</a:t>
            </a:r>
          </a:p>
          <a:p>
            <a:pPr lvl="1">
              <a:lnSpc>
                <a:spcPct val="90000"/>
              </a:lnSpc>
            </a:pPr>
            <a:r>
              <a:rPr lang="sk-SK" sz="2400" dirty="0"/>
              <a:t>Spolužiaci v rovnakej triede, najmä v prípade zdieľania jedla a pomôcok.</a:t>
            </a:r>
          </a:p>
          <a:p>
            <a:pPr lvl="1">
              <a:lnSpc>
                <a:spcPct val="90000"/>
              </a:lnSpc>
            </a:pPr>
            <a:r>
              <a:rPr lang="sk-SK" sz="2400" dirty="0"/>
              <a:t>Spoločné priestory: školská jedáleň, toalety, šatne.</a:t>
            </a:r>
          </a:p>
          <a:p>
            <a:pPr lvl="1">
              <a:lnSpc>
                <a:spcPct val="90000"/>
              </a:lnSpc>
            </a:pPr>
            <a:r>
              <a:rPr lang="sk-SK" sz="2400" dirty="0"/>
              <a:t>Zamestnanci školy (učitelia, kuchári, upratovačky).</a:t>
            </a:r>
          </a:p>
          <a:p>
            <a:pPr>
              <a:lnSpc>
                <a:spcPct val="90000"/>
              </a:lnSpc>
            </a:pPr>
            <a:r>
              <a:rPr lang="sk-SK" sz="2400" dirty="0"/>
              <a:t>Zoznam osôb s </a:t>
            </a:r>
            <a:r>
              <a:rPr lang="sk-SK" sz="2400" i="1" dirty="0"/>
              <a:t>možným rizikom</a:t>
            </a:r>
          </a:p>
          <a:p>
            <a:pPr lvl="1">
              <a:lnSpc>
                <a:spcPct val="90000"/>
              </a:lnSpc>
            </a:pPr>
            <a:r>
              <a:rPr lang="sk-SK" sz="2400" dirty="0"/>
              <a:t>Nezaočkované deti a dospelí.</a:t>
            </a:r>
          </a:p>
          <a:p>
            <a:pPr lvl="1">
              <a:lnSpc>
                <a:spcPct val="90000"/>
              </a:lnSpc>
            </a:pPr>
            <a:r>
              <a:rPr lang="sk-SK" sz="2400" dirty="0"/>
              <a:t>Osoby s oslabenou imunitou alebo chronickým ochorením pečene.</a:t>
            </a:r>
          </a:p>
        </p:txBody>
      </p:sp>
      <p:pic>
        <p:nvPicPr>
          <p:cNvPr id="2050" name="Picture 2" descr="Objavila sa žltačka, prípadov znovu pribúda - Primár SME">
            <a:extLst>
              <a:ext uri="{FF2B5EF4-FFF2-40B4-BE49-F238E27FC236}">
                <a16:creationId xmlns:a16="http://schemas.microsoft.com/office/drawing/2014/main" id="{4C5FA5E0-AFFC-1C79-67EC-3C77744DD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28" r="20453" b="2"/>
          <a:stretch/>
        </p:blipFill>
        <p:spPr bwMode="auto">
          <a:xfrm>
            <a:off x="5541725" y="726034"/>
            <a:ext cx="3607159" cy="378492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7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3887" y="756287"/>
            <a:ext cx="7994390" cy="4501172"/>
          </a:xfrm>
        </p:spPr>
        <p:txBody>
          <a:bodyPr>
            <a:normAutofit/>
          </a:bodyPr>
          <a:lstStyle/>
          <a:p>
            <a:r>
              <a:rPr lang="sk-SK" dirty="0"/>
              <a:t>Kontaktovať rodinných príslušníkov prípadov;</a:t>
            </a:r>
          </a:p>
          <a:p>
            <a:r>
              <a:rPr lang="sk-SK" dirty="0"/>
              <a:t>Preskúmať hlásenia povinne hlásených ochorení; </a:t>
            </a:r>
          </a:p>
          <a:p>
            <a:r>
              <a:rPr lang="sk-SK" dirty="0"/>
              <a:t>Osloviť nemocnice a praktických lekárov s cieľom zistiť nehlásených (retrospektívne alebo prospektívne) pacientov, ktorí spĺňajú definíciu prípadu ;</a:t>
            </a:r>
          </a:p>
          <a:p>
            <a:r>
              <a:rPr lang="sk-SK" dirty="0"/>
              <a:t>Rovnako osloviť laboratóriá s prosbou ohlásiť (retrospektívne alebo prospektívne) pacientov, od ktorých bola izolovaná etiologická látka;</a:t>
            </a:r>
          </a:p>
          <a:p>
            <a:r>
              <a:rPr lang="sk-SK" dirty="0"/>
              <a:t>Preskúmať záznamy z pohotovosti a RZP;</a:t>
            </a:r>
          </a:p>
          <a:p>
            <a:r>
              <a:rPr lang="sk-SK" dirty="0"/>
              <a:t>Prezrieť hlásenia z iných ÚVZ.</a:t>
            </a:r>
          </a:p>
        </p:txBody>
      </p:sp>
      <p:sp>
        <p:nvSpPr>
          <p:cNvPr id="3" name="Title 2"/>
          <p:cNvSpPr>
            <a:spLocks noGrp="1"/>
          </p:cNvSpPr>
          <p:nvPr>
            <p:ph type="title"/>
          </p:nvPr>
        </p:nvSpPr>
        <p:spPr>
          <a:xfrm>
            <a:off x="881637" y="5798183"/>
            <a:ext cx="8312587" cy="1008380"/>
          </a:xfrm>
        </p:spPr>
        <p:txBody>
          <a:bodyPr/>
          <a:lstStyle/>
          <a:p>
            <a:r>
              <a:rPr lang="sk-SK" dirty="0"/>
              <a:t>Vyhľadanie kontaktov pri ohnisku v komunite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21</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190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07D8CE3-0584-9C46-6412-17D3E63CF7D5}"/>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Zástupný objekt pre číslo snímky 4">
            <a:extLst>
              <a:ext uri="{FF2B5EF4-FFF2-40B4-BE49-F238E27FC236}">
                <a16:creationId xmlns:a16="http://schemas.microsoft.com/office/drawing/2014/main" id="{F9688725-3758-690A-C2A1-C9C46B85A5F9}"/>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22</a:t>
            </a:fld>
            <a:endParaRPr lang="en-GB"/>
          </a:p>
        </p:txBody>
      </p:sp>
      <p:sp>
        <p:nvSpPr>
          <p:cNvPr id="6" name="Zástupný objekt pre pätu 5">
            <a:extLst>
              <a:ext uri="{FF2B5EF4-FFF2-40B4-BE49-F238E27FC236}">
                <a16:creationId xmlns:a16="http://schemas.microsoft.com/office/drawing/2014/main" id="{563BB865-F919-4D7F-330B-BBFC4ED0C4CC}"/>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CA688AFD-0429-97A5-6B4C-F3DA6B6AAC21}"/>
              </a:ext>
            </a:extLst>
          </p:cNvPr>
          <p:cNvSpPr>
            <a:spLocks noGrp="1"/>
          </p:cNvSpPr>
          <p:nvPr>
            <p:ph type="title"/>
          </p:nvPr>
        </p:nvSpPr>
        <p:spPr>
          <a:xfrm>
            <a:off x="856449" y="5957735"/>
            <a:ext cx="8312587" cy="1008380"/>
          </a:xfrm>
        </p:spPr>
        <p:txBody>
          <a:bodyPr anchor="b">
            <a:normAutofit/>
          </a:bodyPr>
          <a:lstStyle/>
          <a:p>
            <a:pPr>
              <a:lnSpc>
                <a:spcPct val="90000"/>
              </a:lnSpc>
            </a:pPr>
            <a:r>
              <a:rPr lang="sk-SK" sz="3000" dirty="0"/>
              <a:t>Vyhľadanie kontaktov pri ohnisku epidémie besnoty </a:t>
            </a:r>
            <a:r>
              <a:rPr lang="sk-SK" sz="3000" i="1" dirty="0"/>
              <a:t>v komunite</a:t>
            </a:r>
          </a:p>
        </p:txBody>
      </p:sp>
      <p:sp>
        <p:nvSpPr>
          <p:cNvPr id="2" name="Zástupný objekt pre obsah 1">
            <a:extLst>
              <a:ext uri="{FF2B5EF4-FFF2-40B4-BE49-F238E27FC236}">
                <a16:creationId xmlns:a16="http://schemas.microsoft.com/office/drawing/2014/main" id="{3D1FB239-549D-2FA2-3DEC-5B380CFAAF20}"/>
              </a:ext>
            </a:extLst>
          </p:cNvPr>
          <p:cNvSpPr>
            <a:spLocks noGrp="1"/>
          </p:cNvSpPr>
          <p:nvPr>
            <p:ph sz="quarter" idx="13"/>
          </p:nvPr>
        </p:nvSpPr>
        <p:spPr>
          <a:xfrm>
            <a:off x="423746" y="726034"/>
            <a:ext cx="4664565" cy="4749215"/>
          </a:xfrm>
        </p:spPr>
        <p:txBody>
          <a:bodyPr anchor="ctr">
            <a:normAutofit/>
          </a:bodyPr>
          <a:lstStyle/>
          <a:p>
            <a:pPr>
              <a:lnSpc>
                <a:spcPct val="90000"/>
              </a:lnSpc>
            </a:pPr>
            <a:r>
              <a:rPr lang="sk-SK" sz="1800" i="1" dirty="0">
                <a:solidFill>
                  <a:srgbClr val="FFC000"/>
                </a:solidFill>
              </a:rPr>
              <a:t>Identifikácia ľudí v riziku</a:t>
            </a:r>
          </a:p>
          <a:p>
            <a:pPr lvl="1">
              <a:lnSpc>
                <a:spcPct val="90000"/>
              </a:lnSpc>
            </a:pPr>
            <a:r>
              <a:rPr lang="sk-SK" sz="1800" dirty="0"/>
              <a:t>Priamy kontakt so slinami alebo poranením spôsobeným podozrivým zvieraťom.</a:t>
            </a:r>
          </a:p>
          <a:p>
            <a:pPr lvl="1">
              <a:lnSpc>
                <a:spcPct val="90000"/>
              </a:lnSpc>
            </a:pPr>
            <a:r>
              <a:rPr lang="sk-SK" sz="1800" dirty="0"/>
              <a:t>Osoby, ktoré manipulovali so zvieraťom (majitelia, veterinári, útulky).</a:t>
            </a:r>
          </a:p>
          <a:p>
            <a:pPr lvl="1">
              <a:lnSpc>
                <a:spcPct val="90000"/>
              </a:lnSpc>
            </a:pPr>
            <a:r>
              <a:rPr lang="sk-SK" sz="1800" dirty="0"/>
              <a:t>Osoby, ktoré konzumovali mäso z podozrivého zvieraťa.</a:t>
            </a:r>
          </a:p>
          <a:p>
            <a:pPr lvl="1">
              <a:lnSpc>
                <a:spcPct val="90000"/>
              </a:lnSpc>
            </a:pPr>
            <a:r>
              <a:rPr lang="sk-SK" sz="1800" dirty="0"/>
              <a:t>Deti, ktoré sa hrali v blízkosti infikovaného zvieraťa.</a:t>
            </a:r>
          </a:p>
          <a:p>
            <a:pPr>
              <a:lnSpc>
                <a:spcPct val="90000"/>
              </a:lnSpc>
            </a:pPr>
            <a:r>
              <a:rPr lang="sk-SK" sz="1800" i="1" dirty="0">
                <a:solidFill>
                  <a:srgbClr val="FFC000"/>
                </a:solidFill>
              </a:rPr>
              <a:t>Získanie zoznamu potenciálnych kontaktov</a:t>
            </a:r>
          </a:p>
          <a:p>
            <a:pPr lvl="1">
              <a:lnSpc>
                <a:spcPct val="90000"/>
              </a:lnSpc>
            </a:pPr>
            <a:r>
              <a:rPr lang="sk-SK" sz="1800" dirty="0"/>
              <a:t>Zoznam osôb, ktoré prišli do kontaktu so zvieraťom v posledných 10 – 14 dňoch.</a:t>
            </a:r>
          </a:p>
          <a:p>
            <a:pPr lvl="1">
              <a:lnSpc>
                <a:spcPct val="90000"/>
              </a:lnSpc>
            </a:pPr>
            <a:r>
              <a:rPr lang="sk-SK" sz="1600" dirty="0"/>
              <a:t>Overenie, či bol niekto uhryznutý alebo mal inú formu expozície.</a:t>
            </a:r>
          </a:p>
        </p:txBody>
      </p:sp>
      <p:pic>
        <p:nvPicPr>
          <p:cNvPr id="3074" name="Picture 2" descr="Aj jedno uhryznutie vás môže stáť život – prečo by ste nemali podceňovať  besnotu? | Lekár.sk">
            <a:extLst>
              <a:ext uri="{FF2B5EF4-FFF2-40B4-BE49-F238E27FC236}">
                <a16:creationId xmlns:a16="http://schemas.microsoft.com/office/drawing/2014/main" id="{D16260C8-D9CD-43B3-9C1A-01C09B9F26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725" y="1605115"/>
            <a:ext cx="3607159" cy="20267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3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547863"/>
          </a:xfrm>
        </p:spPr>
        <p:txBody>
          <a:bodyPr>
            <a:normAutofit/>
          </a:bodyPr>
          <a:lstStyle/>
          <a:p>
            <a:r>
              <a:rPr lang="sk-SK" dirty="0"/>
              <a:t>V niektorých prípadoch môže byť vhodné zverejniť problém prostredníctvom médií (napríklad prostredníctvom novinových článkov alebo verejného oznámenia v rádiu). </a:t>
            </a:r>
          </a:p>
          <a:p>
            <a:r>
              <a:rPr lang="sk-SK" dirty="0"/>
              <a:t>Táto metóda by však mala byť veľmi starostlivo zvážená, pretože je pravdepodobné, že sa prihlási veľké množstvo ľudí s chorobou, ktoré nesúvisí s vypuknutím epidémie.</a:t>
            </a:r>
          </a:p>
          <a:p>
            <a:r>
              <a:rPr lang="sk-SK" dirty="0"/>
              <a:t>Podrobnosti obsiahnuté v novinovom článku alebo v oznámení rozhlasu môžu ovplyvniť správy o chorobe, a to môže vytvárať zbytočný poplach.</a:t>
            </a:r>
          </a:p>
        </p:txBody>
      </p:sp>
      <p:sp>
        <p:nvSpPr>
          <p:cNvPr id="3" name="Title 2"/>
          <p:cNvSpPr>
            <a:spLocks noGrp="1"/>
          </p:cNvSpPr>
          <p:nvPr>
            <p:ph type="title"/>
          </p:nvPr>
        </p:nvSpPr>
        <p:spPr>
          <a:xfrm>
            <a:off x="856449" y="5778929"/>
            <a:ext cx="8312587" cy="1008380"/>
          </a:xfrm>
        </p:spPr>
        <p:txBody>
          <a:bodyPr/>
          <a:lstStyle/>
          <a:p>
            <a:r>
              <a:rPr lang="sk-SK" dirty="0"/>
              <a:t>Vyhľadanie kontaktov vo výnimočných prípadoch</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0051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105B60DF-540F-6F41-E261-AAF9D9FFDC59}"/>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32701532-416F-D84C-9AC5-DF9E8B3DDCD0}"/>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24CDE75E-559F-4CDD-85BB-710D41AA2716}"/>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E09FD2FE-48E7-C508-B6D0-D3CAC9053C42}"/>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287962D3-51B5-0004-46F9-AB44327F0302}"/>
              </a:ext>
            </a:extLst>
          </p:cNvPr>
          <p:cNvSpPr>
            <a:spLocks noGrp="1"/>
          </p:cNvSpPr>
          <p:nvPr>
            <p:ph type="title"/>
          </p:nvPr>
        </p:nvSpPr>
        <p:spPr>
          <a:xfrm>
            <a:off x="856449" y="2100791"/>
            <a:ext cx="8312587" cy="2591537"/>
          </a:xfrm>
        </p:spPr>
        <p:txBody>
          <a:bodyPr/>
          <a:lstStyle/>
          <a:p>
            <a:r>
              <a:rPr lang="sk-SK" dirty="0"/>
              <a:t>Čo sa pýtať jednotlivých prípadov v ohnisku?</a:t>
            </a:r>
          </a:p>
        </p:txBody>
      </p:sp>
    </p:spTree>
    <p:extLst>
      <p:ext uri="{BB962C8B-B14F-4D97-AF65-F5344CB8AC3E}">
        <p14:creationId xmlns:p14="http://schemas.microsoft.com/office/powerpoint/2010/main" val="311098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4404" y="756287"/>
            <a:ext cx="8283873" cy="4033519"/>
          </a:xfrm>
        </p:spPr>
        <p:txBody>
          <a:bodyPr>
            <a:normAutofit/>
          </a:bodyPr>
          <a:lstStyle/>
          <a:p>
            <a:r>
              <a:rPr lang="sk-SK" dirty="0"/>
              <a:t>Podrobné informácie o všetkých prípadoch, ktoré sa týkajú vypuknutia by sa mali zbierať pomocou </a:t>
            </a:r>
            <a:r>
              <a:rPr lang="sk-SK" i="1" dirty="0">
                <a:solidFill>
                  <a:srgbClr val="FFC000"/>
                </a:solidFill>
              </a:rPr>
              <a:t>štruktúrovaného rozhovoru na základe štandardizovaného dotazníka</a:t>
            </a:r>
            <a:r>
              <a:rPr lang="sk-SK" dirty="0"/>
              <a:t>. </a:t>
            </a:r>
          </a:p>
          <a:p>
            <a:r>
              <a:rPr lang="sk-SK" dirty="0"/>
              <a:t>Dotazník by mal zahŕňať prejavy choroby, charakteristiky pacientov a riziká, ktoré môžu byť zdrojom infekcie. </a:t>
            </a:r>
          </a:p>
          <a:p>
            <a:r>
              <a:rPr lang="sk-SK" dirty="0"/>
              <a:t>Dôraz v tejto fáze vyšetrovania by mal byť na jednoduchom dotazníku, ktorý umožní získať informácie na identifikáciu možných hypotéz. </a:t>
            </a:r>
          </a:p>
          <a:p>
            <a:r>
              <a:rPr lang="sk-SK" dirty="0" err="1"/>
              <a:t>Anketári</a:t>
            </a:r>
            <a:r>
              <a:rPr lang="sk-SK" dirty="0"/>
              <a:t> by mali preskúmať detaily expozície.</a:t>
            </a:r>
          </a:p>
        </p:txBody>
      </p:sp>
      <p:sp>
        <p:nvSpPr>
          <p:cNvPr id="3" name="Title 2"/>
          <p:cNvSpPr>
            <a:spLocks noGrp="1"/>
          </p:cNvSpPr>
          <p:nvPr>
            <p:ph type="title"/>
          </p:nvPr>
        </p:nvSpPr>
        <p:spPr>
          <a:xfrm>
            <a:off x="839655" y="5778929"/>
            <a:ext cx="8312587" cy="1008380"/>
          </a:xfrm>
        </p:spPr>
        <p:txBody>
          <a:bodyPr/>
          <a:lstStyle/>
          <a:p>
            <a:r>
              <a:rPr lang="sk-SK" dirty="0"/>
              <a:t>Zber informácií od prípadov</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25</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011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491" y="756287"/>
            <a:ext cx="8115786" cy="4033519"/>
          </a:xfrm>
        </p:spPr>
        <p:txBody>
          <a:bodyPr/>
          <a:lstStyle/>
          <a:p>
            <a:r>
              <a:rPr lang="sk-SK" dirty="0"/>
              <a:t>Čas a dátum rozhovoru, meno </a:t>
            </a:r>
            <a:r>
              <a:rPr lang="sk-SK" dirty="0" err="1"/>
              <a:t>anketára</a:t>
            </a:r>
            <a:r>
              <a:rPr lang="sk-SK" dirty="0"/>
              <a:t>. </a:t>
            </a:r>
          </a:p>
          <a:p>
            <a:r>
              <a:rPr lang="sk-SK" dirty="0"/>
              <a:t>Číslo dotazníka. </a:t>
            </a:r>
          </a:p>
          <a:p>
            <a:r>
              <a:rPr lang="sk-SK" dirty="0"/>
              <a:t>Identifikácia prípadu a kontaktné údaje (údaje o zástupcovi, ak je potrebné).</a:t>
            </a:r>
          </a:p>
          <a:p>
            <a:r>
              <a:rPr lang="sk-SK" dirty="0"/>
              <a:t>Demografické údaje - vek a dátum narodenia, pohlavie, etnický pôvod, povolanie, adresa.</a:t>
            </a:r>
          </a:p>
          <a:p>
            <a:r>
              <a:rPr lang="sk-SK" dirty="0"/>
              <a:t>Pamätajte na možnosť zapísať čokoľvek, čo účastník chcete pridať, ako napríklad ich podozrenie na zdroj choroby.</a:t>
            </a:r>
          </a:p>
        </p:txBody>
      </p:sp>
      <p:sp>
        <p:nvSpPr>
          <p:cNvPr id="3" name="Title 2"/>
          <p:cNvSpPr>
            <a:spLocks noGrp="1"/>
          </p:cNvSpPr>
          <p:nvPr>
            <p:ph type="title"/>
          </p:nvPr>
        </p:nvSpPr>
        <p:spPr/>
        <p:txBody>
          <a:bodyPr/>
          <a:lstStyle/>
          <a:p>
            <a:r>
              <a:rPr lang="sk-SK" dirty="0"/>
              <a:t>Povinné položky dotazníka</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72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621740"/>
          </a:xfrm>
        </p:spPr>
        <p:txBody>
          <a:bodyPr>
            <a:normAutofit/>
          </a:bodyPr>
          <a:lstStyle/>
          <a:p>
            <a:r>
              <a:rPr lang="sk-SK" dirty="0"/>
              <a:t>Potenciálne vylučovacie kritériá (tie by sa normálne mali uplatniť pred rozhovorom alebo na jeho začiatku).</a:t>
            </a:r>
          </a:p>
          <a:p>
            <a:r>
              <a:rPr lang="sk-SK" dirty="0"/>
              <a:t>Údaje o chorobe:</a:t>
            </a:r>
          </a:p>
          <a:p>
            <a:pPr lvl="1"/>
            <a:r>
              <a:rPr lang="sk-SK" dirty="0"/>
              <a:t>klinické príznaky, ktoré sú súčasťou definície prípadu, nástup dátum a čas, trvanie ochorenia;</a:t>
            </a:r>
          </a:p>
          <a:p>
            <a:pPr lvl="1"/>
            <a:r>
              <a:rPr lang="sk-SK" dirty="0"/>
              <a:t>informácie o stave prípadu, napríklad, či navštívil praktického lekára alebo iného poskytovateľa zdravotnej starostlivosti, názov poskytovateľa zdravotnej starostlivosti, vykonané laboratórne vyšetrenia, ak hospitalizovaný v nemocnici, meno nemocnice, dĺžku hospitalizácie. </a:t>
            </a:r>
          </a:p>
          <a:p>
            <a:pPr lvl="1"/>
            <a:r>
              <a:rPr lang="sk-SK" dirty="0"/>
              <a:t>anamnézu, ak je to vhodné, vrátane aktuálneho zdravotného stavu, imunosupresia, pravidelné užívanie liekov, užívanie antibiotík. </a:t>
            </a:r>
          </a:p>
        </p:txBody>
      </p:sp>
      <p:sp>
        <p:nvSpPr>
          <p:cNvPr id="3" name="Title 2"/>
          <p:cNvSpPr>
            <a:spLocks noGrp="1"/>
          </p:cNvSpPr>
          <p:nvPr>
            <p:ph type="title"/>
          </p:nvPr>
        </p:nvSpPr>
        <p:spPr/>
        <p:txBody>
          <a:bodyPr/>
          <a:lstStyle/>
          <a:p>
            <a:r>
              <a:rPr lang="sk-SK" dirty="0"/>
              <a:t>Voliteľné otázky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1307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9988" y="756287"/>
            <a:ext cx="7798289" cy="5491031"/>
          </a:xfrm>
        </p:spPr>
        <p:txBody>
          <a:bodyPr>
            <a:normAutofit fontScale="92500" lnSpcReduction="10000"/>
          </a:bodyPr>
          <a:lstStyle/>
          <a:p>
            <a:r>
              <a:rPr lang="sk-SK" dirty="0"/>
              <a:t>Údaje o expozícii príčinám epidémie:</a:t>
            </a:r>
          </a:p>
          <a:p>
            <a:pPr lvl="1"/>
            <a:r>
              <a:rPr lang="sk-SK" dirty="0"/>
              <a:t>Obmedziť sa na overované hypotézy;</a:t>
            </a:r>
          </a:p>
          <a:p>
            <a:pPr lvl="1"/>
            <a:r>
              <a:rPr lang="sk-SK" dirty="0"/>
              <a:t>Pozrieť predchádzajúce dotazníky, poradiť sa s odborníkmi a vyhľadať v literatúre podobné prípady;</a:t>
            </a:r>
          </a:p>
          <a:p>
            <a:pPr lvl="1"/>
            <a:r>
              <a:rPr lang="sk-SK" dirty="0"/>
              <a:t>Je potrebné sa rozhodnúť či sa otázky budú týkať expozície v priebehu určitého časového obdobia;</a:t>
            </a:r>
          </a:p>
          <a:p>
            <a:pPr lvl="1"/>
            <a:r>
              <a:rPr lang="sk-SK" dirty="0"/>
              <a:t>Definujte periódu expozície:</a:t>
            </a:r>
          </a:p>
          <a:p>
            <a:pPr lvl="2"/>
            <a:r>
              <a:rPr lang="sk-SK" dirty="0"/>
              <a:t>Vychádzajte z obvyklej inkubačnej doby a maximálnej dĺžky ochorenia;</a:t>
            </a:r>
          </a:p>
          <a:p>
            <a:pPr lvl="2"/>
            <a:r>
              <a:rPr lang="sk-SK" dirty="0"/>
              <a:t>U kontrolných prípadov použite referenčný dátum zo zodpovedajúcich (matching) prípadov;</a:t>
            </a:r>
          </a:p>
          <a:p>
            <a:pPr lvl="2"/>
            <a:r>
              <a:rPr lang="sk-SK" dirty="0"/>
              <a:t>Rozhodnite sa či sú dôležité stupne expozície (teda dávka a trvanie) ;</a:t>
            </a:r>
          </a:p>
          <a:p>
            <a:pPr lvl="2"/>
            <a:r>
              <a:rPr lang="sk-SK" dirty="0"/>
              <a:t>Rozhodnite sa nakoľko je časovanie expozície dôležitá (tj, diskrétne, mnohonásobné, súvislé). </a:t>
            </a:r>
          </a:p>
          <a:p>
            <a:pPr lvl="1"/>
            <a:r>
              <a:rPr lang="sk-SK" dirty="0"/>
              <a:t>Určite ďalšie rizikové a ochranné faktory, ak je to dôležité.</a:t>
            </a:r>
          </a:p>
          <a:p>
            <a:pPr lvl="1"/>
            <a:r>
              <a:rPr lang="sk-SK" dirty="0"/>
              <a:t>Zvážte ďalšie potenciálne </a:t>
            </a:r>
            <a:r>
              <a:rPr lang="sk-SK" dirty="0" err="1"/>
              <a:t>confounders</a:t>
            </a:r>
            <a:r>
              <a:rPr lang="sk-SK" dirty="0"/>
              <a:t>, napríklad fajčenie.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28</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5936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1CE35374-CE8B-866D-4D4F-7035BBE9B047}"/>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AD08A5CA-A992-A279-F871-ECC9D6307975}"/>
              </a:ext>
            </a:extLst>
          </p:cNvPr>
          <p:cNvSpPr>
            <a:spLocks noGrp="1"/>
          </p:cNvSpPr>
          <p:nvPr>
            <p:ph type="sldNum" sz="quarter" idx="11"/>
          </p:nvPr>
        </p:nvSpPr>
        <p:spPr/>
        <p:txBody>
          <a:bodyPr/>
          <a:lstStyle/>
          <a:p>
            <a:fld id="{20C92893-8C51-46CF-9D47-24B3C575AFAA}" type="slidenum">
              <a:rPr lang="en-GB" smtClean="0"/>
              <a:pPr/>
              <a:t>29</a:t>
            </a:fld>
            <a:endParaRPr lang="en-GB"/>
          </a:p>
        </p:txBody>
      </p:sp>
      <p:sp>
        <p:nvSpPr>
          <p:cNvPr id="6" name="Zástupný objekt pre pätu 5">
            <a:extLst>
              <a:ext uri="{FF2B5EF4-FFF2-40B4-BE49-F238E27FC236}">
                <a16:creationId xmlns:a16="http://schemas.microsoft.com/office/drawing/2014/main" id="{337F548C-9163-13E8-6F52-3511073C0F90}"/>
              </a:ext>
            </a:extLst>
          </p:cNvPr>
          <p:cNvSpPr>
            <a:spLocks noGrp="1"/>
          </p:cNvSpPr>
          <p:nvPr>
            <p:ph type="ftr" sz="quarter" idx="12"/>
          </p:nvPr>
        </p:nvSpPr>
        <p:spPr/>
        <p:txBody>
          <a:bodyPr/>
          <a:lstStyle/>
          <a:p>
            <a:r>
              <a:rPr lang="en-GB"/>
              <a:t>rusnak.truni.sk</a:t>
            </a:r>
          </a:p>
        </p:txBody>
      </p:sp>
      <p:pic>
        <p:nvPicPr>
          <p:cNvPr id="10" name="Zástupný objekt pre obsah 9" descr="Obrázok, na ktorom je text, snímka obrazovky, písmo&#10;&#10;Obsah vygenerovaný umelou inteligenciou môže byť nesprávny.">
            <a:extLst>
              <a:ext uri="{FF2B5EF4-FFF2-40B4-BE49-F238E27FC236}">
                <a16:creationId xmlns:a16="http://schemas.microsoft.com/office/drawing/2014/main" id="{840CB9CA-8AAD-7E8E-3555-42411AC9D4A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77398" y="1434499"/>
            <a:ext cx="4340124" cy="2903325"/>
          </a:xfrm>
          <a:prstGeom prst="rect">
            <a:avLst/>
          </a:prstGeom>
        </p:spPr>
      </p:pic>
      <p:pic>
        <p:nvPicPr>
          <p:cNvPr id="11" name="Zástupný objekt pre obsah 10" descr="Obrázok, na ktorom je text, snímka obrazovky, rad, písmo&#10;&#10;Obsah vygenerovaný umelou inteligenciou môže byť nesprávny.">
            <a:extLst>
              <a:ext uri="{FF2B5EF4-FFF2-40B4-BE49-F238E27FC236}">
                <a16:creationId xmlns:a16="http://schemas.microsoft.com/office/drawing/2014/main" id="{678D8038-DBE7-5D79-79E1-6A0BBC78C30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8856" y="1981864"/>
            <a:ext cx="4191259" cy="1531620"/>
          </a:xfrm>
          <a:prstGeom prst="rect">
            <a:avLst/>
          </a:prstGeom>
        </p:spPr>
      </p:pic>
      <p:pic>
        <p:nvPicPr>
          <p:cNvPr id="12" name="Obrázok 11" descr="Obrázok, na ktorom je text, písmo, snímka obrazovky, biely&#10;&#10;Obsah vygenerovaný umelou inteligenciou môže byť nesprávny.">
            <a:extLst>
              <a:ext uri="{FF2B5EF4-FFF2-40B4-BE49-F238E27FC236}">
                <a16:creationId xmlns:a16="http://schemas.microsoft.com/office/drawing/2014/main" id="{616F74EC-0851-96E3-7040-2837A44CF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49" y="4926844"/>
            <a:ext cx="8549466" cy="1531620"/>
          </a:xfrm>
          <a:prstGeom prst="rect">
            <a:avLst/>
          </a:prstGeom>
        </p:spPr>
      </p:pic>
    </p:spTree>
    <p:extLst>
      <p:ext uri="{BB962C8B-B14F-4D97-AF65-F5344CB8AC3E}">
        <p14:creationId xmlns:p14="http://schemas.microsoft.com/office/powerpoint/2010/main" val="269458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4477" y="756287"/>
            <a:ext cx="8143800" cy="4790659"/>
          </a:xfrm>
        </p:spPr>
        <p:txBody>
          <a:bodyPr>
            <a:normAutofit/>
          </a:bodyPr>
          <a:lstStyle/>
          <a:p>
            <a:r>
              <a:rPr lang="sk-SK" dirty="0"/>
              <a:t>Akonáhle bola epidémia potvrdená je potrebné ju popísať. </a:t>
            </a:r>
          </a:p>
          <a:p>
            <a:r>
              <a:rPr lang="sk-SK" dirty="0"/>
              <a:t>Popis sa zakladá na získavaní a analýze informácií od prípadov.</a:t>
            </a:r>
          </a:p>
          <a:p>
            <a:r>
              <a:rPr lang="sk-SK" dirty="0"/>
              <a:t>Cieľom deskriptívneho štádia šetrenia je poskytnúť dostatok informácií aby sa predbežné opatrenia a prípadne vytvorili hypotézy pre ďalšie analytické šetrenie.</a:t>
            </a:r>
          </a:p>
          <a:p>
            <a:r>
              <a:rPr lang="sk-SK" dirty="0"/>
              <a:t>Napriek pocitu naliehavosti, ktorá je vlastná identifikácii ohniska, šetrenie by malo postupovať podľa plánu. </a:t>
            </a:r>
          </a:p>
          <a:p>
            <a:r>
              <a:rPr lang="sk-SK" dirty="0"/>
              <a:t>Pokiaľ sú k dispozícii SOP, potom sa postup riadi odporúčaniami z nich.</a:t>
            </a:r>
          </a:p>
        </p:txBody>
      </p:sp>
      <p:sp>
        <p:nvSpPr>
          <p:cNvPr id="3" name="Title 2"/>
          <p:cNvSpPr>
            <a:spLocks noGrp="1"/>
          </p:cNvSpPr>
          <p:nvPr>
            <p:ph type="title"/>
          </p:nvPr>
        </p:nvSpPr>
        <p:spPr/>
        <p:txBody>
          <a:bodyPr/>
          <a:lstStyle/>
          <a:p>
            <a:r>
              <a:rPr lang="sk-SK" sz="4800" dirty="0"/>
              <a:t>Popis prepuknutia epidémie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2918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7B41CB4B-9E21-652C-2936-F796DA45CB7C}"/>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D9384B0A-239E-8829-008F-DB9F54F7F8E0}"/>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03C7F1F4-3369-699D-9F47-D1766EF08F0F}"/>
              </a:ext>
            </a:extLst>
          </p:cNvPr>
          <p:cNvSpPr>
            <a:spLocks noGrp="1"/>
          </p:cNvSpPr>
          <p:nvPr>
            <p:ph type="ftr" sz="quarter" idx="12"/>
          </p:nvPr>
        </p:nvSpPr>
        <p:spPr/>
        <p:txBody>
          <a:bodyPr/>
          <a:lstStyle/>
          <a:p>
            <a:r>
              <a:rPr lang="en-GB"/>
              <a:t>rusnak.truni.sk</a:t>
            </a:r>
          </a:p>
        </p:txBody>
      </p:sp>
      <p:pic>
        <p:nvPicPr>
          <p:cNvPr id="10" name="Zástupný objekt pre obsah 9">
            <a:extLst>
              <a:ext uri="{FF2B5EF4-FFF2-40B4-BE49-F238E27FC236}">
                <a16:creationId xmlns:a16="http://schemas.microsoft.com/office/drawing/2014/main" id="{95F21BB3-C9F3-9A37-1B08-5112785493E7}"/>
              </a:ext>
            </a:extLst>
          </p:cNvPr>
          <p:cNvPicPr>
            <a:picLocks noGrp="1" noChangeAspect="1"/>
          </p:cNvPicPr>
          <p:nvPr>
            <p:ph sz="quarter" idx="13"/>
          </p:nvPr>
        </p:nvPicPr>
        <p:blipFill>
          <a:blip r:embed="rId2"/>
          <a:stretch>
            <a:fillRect/>
          </a:stretch>
        </p:blipFill>
        <p:spPr>
          <a:xfrm>
            <a:off x="438056" y="1793925"/>
            <a:ext cx="4649882" cy="2120153"/>
          </a:xfrm>
          <a:prstGeom prst="rect">
            <a:avLst/>
          </a:prstGeom>
        </p:spPr>
      </p:pic>
      <p:pic>
        <p:nvPicPr>
          <p:cNvPr id="11" name="Zástupný objekt pre obsah 10" descr="Obrázok, na ktorom je text, snímka obrazovky, písmo, číslo&#10;&#10;Obsah vygenerovaný umelou inteligenciou môže byť nesprávny.">
            <a:extLst>
              <a:ext uri="{FF2B5EF4-FFF2-40B4-BE49-F238E27FC236}">
                <a16:creationId xmlns:a16="http://schemas.microsoft.com/office/drawing/2014/main" id="{E2D9343C-1949-0ACA-25FA-87DDEA4A11CA}"/>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41963" y="1408786"/>
            <a:ext cx="4332974" cy="2906735"/>
          </a:xfrm>
          <a:prstGeom prst="rect">
            <a:avLst/>
          </a:prstGeom>
        </p:spPr>
      </p:pic>
    </p:spTree>
    <p:extLst>
      <p:ext uri="{BB962C8B-B14F-4D97-AF65-F5344CB8AC3E}">
        <p14:creationId xmlns:p14="http://schemas.microsoft.com/office/powerpoint/2010/main" val="276603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2660897B-B6B4-5ACF-8C64-DF7C315D6953}"/>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B53E14F5-41C2-02BD-4EBE-80C2592FFEE9}"/>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9564AE73-E838-0A8F-319D-D8519568D765}"/>
              </a:ext>
            </a:extLst>
          </p:cNvPr>
          <p:cNvSpPr>
            <a:spLocks noGrp="1"/>
          </p:cNvSpPr>
          <p:nvPr>
            <p:ph type="ftr" sz="quarter" idx="12"/>
          </p:nvPr>
        </p:nvSpPr>
        <p:spPr/>
        <p:txBody>
          <a:bodyPr/>
          <a:lstStyle/>
          <a:p>
            <a:r>
              <a:rPr lang="en-GB"/>
              <a:t>rusnak.truni.sk</a:t>
            </a:r>
          </a:p>
        </p:txBody>
      </p:sp>
      <p:pic>
        <p:nvPicPr>
          <p:cNvPr id="11" name="Zástupný objekt pre obsah 10" descr="Obrázok, na ktorom je text, snímka obrazovky, písmo, rad&#10;&#10;Obsah vygenerovaný umelou inteligenciou môže byť nesprávny.">
            <a:extLst>
              <a:ext uri="{FF2B5EF4-FFF2-40B4-BE49-F238E27FC236}">
                <a16:creationId xmlns:a16="http://schemas.microsoft.com/office/drawing/2014/main" id="{7B969E25-6D8A-1DF7-3E95-528DBAC2061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4563" y="1297047"/>
            <a:ext cx="4553375" cy="3330709"/>
          </a:xfrm>
        </p:spPr>
      </p:pic>
      <p:pic>
        <p:nvPicPr>
          <p:cNvPr id="13" name="Zástupný objekt pre obsah 12" descr="Obrázok, na ktorom je text, písmo, rad, snímka obrazovky&#10;&#10;Obsah vygenerovaný umelou inteligenciou môže byť nesprávny.">
            <a:extLst>
              <a:ext uri="{FF2B5EF4-FFF2-40B4-BE49-F238E27FC236}">
                <a16:creationId xmlns:a16="http://schemas.microsoft.com/office/drawing/2014/main" id="{BF934CFB-631C-F17A-6A16-B5AB2E4A4DD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41963" y="2237817"/>
            <a:ext cx="3606800" cy="761528"/>
          </a:xfrm>
        </p:spPr>
      </p:pic>
    </p:spTree>
    <p:extLst>
      <p:ext uri="{BB962C8B-B14F-4D97-AF65-F5344CB8AC3E}">
        <p14:creationId xmlns:p14="http://schemas.microsoft.com/office/powerpoint/2010/main" val="406273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text 8">
            <a:extLst>
              <a:ext uri="{FF2B5EF4-FFF2-40B4-BE49-F238E27FC236}">
                <a16:creationId xmlns:a16="http://schemas.microsoft.com/office/drawing/2014/main" id="{CC67397F-5641-776F-11CD-D74311730F3D}"/>
              </a:ext>
            </a:extLst>
          </p:cNvPr>
          <p:cNvSpPr>
            <a:spLocks noGrp="1"/>
          </p:cNvSpPr>
          <p:nvPr>
            <p:ph type="body" idx="1"/>
          </p:nvPr>
        </p:nvSpPr>
        <p:spPr/>
        <p:txBody>
          <a:bodyPr/>
          <a:lstStyle/>
          <a:p>
            <a:endParaRPr lang="sk-SK"/>
          </a:p>
        </p:txBody>
      </p:sp>
      <p:sp>
        <p:nvSpPr>
          <p:cNvPr id="2" name="Zástupný objekt pre dátum 1">
            <a:extLst>
              <a:ext uri="{FF2B5EF4-FFF2-40B4-BE49-F238E27FC236}">
                <a16:creationId xmlns:a16="http://schemas.microsoft.com/office/drawing/2014/main" id="{4BEC1E6A-92CC-9D2B-0823-31527D0DE6BD}"/>
              </a:ext>
            </a:extLst>
          </p:cNvPr>
          <p:cNvSpPr>
            <a:spLocks noGrp="1"/>
          </p:cNvSpPr>
          <p:nvPr>
            <p:ph type="dt" sz="half" idx="10"/>
          </p:nvPr>
        </p:nvSpPr>
        <p:spPr/>
        <p:txBody>
          <a:bodyPr/>
          <a:lstStyle/>
          <a:p>
            <a:fld id="{652F9C55-65AC-CA4D-A67F-C27ADDA1DAB1}" type="datetime1">
              <a:rPr lang="sk-SK" smtClean="0"/>
              <a:t>31.3.2025</a:t>
            </a:fld>
            <a:endParaRPr lang="en-GB"/>
          </a:p>
        </p:txBody>
      </p:sp>
      <p:sp>
        <p:nvSpPr>
          <p:cNvPr id="3" name="Zástupný objekt pre číslo snímky 2">
            <a:extLst>
              <a:ext uri="{FF2B5EF4-FFF2-40B4-BE49-F238E27FC236}">
                <a16:creationId xmlns:a16="http://schemas.microsoft.com/office/drawing/2014/main" id="{29D3B797-0E68-F1F3-3283-164DBAE02D6D}"/>
              </a:ext>
            </a:extLst>
          </p:cNvPr>
          <p:cNvSpPr>
            <a:spLocks noGrp="1"/>
          </p:cNvSpPr>
          <p:nvPr>
            <p:ph type="sldNum" sz="quarter" idx="11"/>
          </p:nvPr>
        </p:nvSpPr>
        <p:spPr/>
        <p:txBody>
          <a:bodyPr/>
          <a:lstStyle/>
          <a:p>
            <a:fld id="{5C6CE37E-CBC8-4448-B085-1F6586CB95B8}" type="slidenum">
              <a:rPr lang="en-GB" smtClean="0"/>
              <a:pPr/>
              <a:t>32</a:t>
            </a:fld>
            <a:endParaRPr lang="en-GB"/>
          </a:p>
        </p:txBody>
      </p:sp>
      <p:sp>
        <p:nvSpPr>
          <p:cNvPr id="4" name="Zástupný objekt pre pätu 3">
            <a:extLst>
              <a:ext uri="{FF2B5EF4-FFF2-40B4-BE49-F238E27FC236}">
                <a16:creationId xmlns:a16="http://schemas.microsoft.com/office/drawing/2014/main" id="{0D695421-F83F-EEB5-5BE8-9919CE5F0C12}"/>
              </a:ext>
            </a:extLst>
          </p:cNvPr>
          <p:cNvSpPr>
            <a:spLocks noGrp="1"/>
          </p:cNvSpPr>
          <p:nvPr>
            <p:ph type="ftr" sz="quarter" idx="12"/>
          </p:nvPr>
        </p:nvSpPr>
        <p:spPr/>
        <p:txBody>
          <a:bodyPr/>
          <a:lstStyle/>
          <a:p>
            <a:r>
              <a:rPr lang="en-GB"/>
              <a:t>rusnak.truni.sk</a:t>
            </a:r>
          </a:p>
        </p:txBody>
      </p:sp>
      <p:sp>
        <p:nvSpPr>
          <p:cNvPr id="8" name="Nadpis 7">
            <a:extLst>
              <a:ext uri="{FF2B5EF4-FFF2-40B4-BE49-F238E27FC236}">
                <a16:creationId xmlns:a16="http://schemas.microsoft.com/office/drawing/2014/main" id="{BB7076A1-A766-830D-27A0-6FF433C5848A}"/>
              </a:ext>
            </a:extLst>
          </p:cNvPr>
          <p:cNvSpPr>
            <a:spLocks noGrp="1"/>
          </p:cNvSpPr>
          <p:nvPr>
            <p:ph type="title"/>
          </p:nvPr>
        </p:nvSpPr>
        <p:spPr/>
        <p:txBody>
          <a:bodyPr/>
          <a:lstStyle/>
          <a:p>
            <a:r>
              <a:rPr lang="sk-SK" dirty="0"/>
              <a:t>Popis prípadov prepuknutia</a:t>
            </a:r>
          </a:p>
        </p:txBody>
      </p:sp>
    </p:spTree>
    <p:extLst>
      <p:ext uri="{BB962C8B-B14F-4D97-AF65-F5344CB8AC3E}">
        <p14:creationId xmlns:p14="http://schemas.microsoft.com/office/powerpoint/2010/main" val="4101312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530509"/>
          </a:xfrm>
        </p:spPr>
        <p:txBody>
          <a:bodyPr>
            <a:noAutofit/>
          </a:bodyPr>
          <a:lstStyle/>
          <a:p>
            <a:r>
              <a:rPr lang="sk-SK" sz="2000" dirty="0"/>
              <a:t>Analýza s cieľom charakterizovať prípady v zmysle času, miesta a </a:t>
            </a:r>
            <a:r>
              <a:rPr lang="sk-SK" sz="2000" dirty="0" err="1"/>
              <a:t>osoby</a:t>
            </a:r>
            <a:r>
              <a:rPr lang="sk-SK" sz="2000" dirty="0"/>
              <a:t>;</a:t>
            </a:r>
          </a:p>
          <a:p>
            <a:pPr lvl="1"/>
            <a:r>
              <a:rPr lang="sk-SK" sz="1800" b="1" dirty="0">
                <a:solidFill>
                  <a:srgbClr val="FFFF00"/>
                </a:solidFill>
              </a:rPr>
              <a:t>Čas</a:t>
            </a:r>
            <a:r>
              <a:rPr lang="sk-SK" sz="1800" dirty="0"/>
              <a:t>: začiatok ochorenia počas určitej doby (napr. Niekoľko hodín alebo dní v závislosti od zvyčajného výskytu ochorenia a inkubačnej doby etiologického agens). Pokiaľ čas prvého výskytu príznakov nie je zaznamenaný, potom sa použije buď čas odobratia vzoriek alebo čas hlásenia. Epidemická krivka popisuje rozdelenie prípadov podľa objavenia sa prvých príznakov.</a:t>
            </a:r>
          </a:p>
          <a:p>
            <a:pPr lvl="1"/>
            <a:r>
              <a:rPr lang="sk-SK" sz="1800" b="1" dirty="0">
                <a:solidFill>
                  <a:srgbClr val="FFFF00"/>
                </a:solidFill>
              </a:rPr>
              <a:t>Miesto</a:t>
            </a:r>
            <a:r>
              <a:rPr lang="sk-SK" sz="1800" dirty="0"/>
              <a:t>: Prítomnosť na spoločnom mieste aj keď nie nevyhnutne v rovnakom čase (napr. Bývanie v jednom meste, budove alebo susedstve. Alebo návšteva školy, alebo sociálnej inštitúcie).</a:t>
            </a:r>
          </a:p>
          <a:p>
            <a:pPr lvl="1"/>
            <a:r>
              <a:rPr lang="sk-SK" sz="1800" b="1" dirty="0" err="1">
                <a:solidFill>
                  <a:srgbClr val="FFFF00"/>
                </a:solidFill>
              </a:rPr>
              <a:t>Osoba</a:t>
            </a:r>
            <a:r>
              <a:rPr lang="sk-SK" sz="1800" dirty="0"/>
              <a:t>: skupiny ľudí, ktorí majú podobné osobné charakteristiky (napr. Vek, zamestnanie, príjem)</a:t>
            </a:r>
          </a:p>
        </p:txBody>
      </p:sp>
      <p:sp>
        <p:nvSpPr>
          <p:cNvPr id="3" name="Title 2"/>
          <p:cNvSpPr>
            <a:spLocks noGrp="1"/>
          </p:cNvSpPr>
          <p:nvPr>
            <p:ph type="title"/>
          </p:nvPr>
        </p:nvSpPr>
        <p:spPr>
          <a:xfrm>
            <a:off x="856448" y="5998266"/>
            <a:ext cx="8312587" cy="1008380"/>
          </a:xfrm>
        </p:spPr>
        <p:txBody>
          <a:bodyPr/>
          <a:lstStyle/>
          <a:p>
            <a:r>
              <a:rPr lang="sk-SK" dirty="0"/>
              <a:t>Krok 5. Popisná analýza prípadov</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3831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Slide Number Placeholder 4"/>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34</a:t>
            </a:fld>
            <a:endParaRPr lang="en-GB"/>
          </a:p>
        </p:txBody>
      </p:sp>
      <p:sp>
        <p:nvSpPr>
          <p:cNvPr id="6" name="Footer Placeholder 5"/>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Title 2"/>
          <p:cNvSpPr>
            <a:spLocks noGrp="1"/>
          </p:cNvSpPr>
          <p:nvPr>
            <p:ph type="title"/>
          </p:nvPr>
        </p:nvSpPr>
        <p:spPr>
          <a:xfrm>
            <a:off x="881637" y="5778930"/>
            <a:ext cx="8312587" cy="1008380"/>
          </a:xfrm>
        </p:spPr>
        <p:txBody>
          <a:bodyPr anchor="b">
            <a:normAutofit fontScale="90000"/>
          </a:bodyPr>
          <a:lstStyle/>
          <a:p>
            <a:r>
              <a:rPr lang="sk-SK" dirty="0"/>
              <a:t>Epidemická krivka</a:t>
            </a:r>
            <a:br>
              <a:rPr lang="sk-SK" dirty="0"/>
            </a:br>
            <a:r>
              <a:rPr lang="sk-SK" sz="3100" dirty="0" err="1"/>
              <a:t>Zdroj:http</a:t>
            </a:r>
            <a:r>
              <a:rPr lang="sk-SK" sz="3100" dirty="0"/>
              <a:t>://</a:t>
            </a:r>
            <a:r>
              <a:rPr lang="sk-SK" sz="3100" dirty="0" err="1"/>
              <a:t>www.cdc.gov</a:t>
            </a:r>
            <a:r>
              <a:rPr lang="sk-SK" sz="3100" dirty="0"/>
              <a:t>/</a:t>
            </a:r>
            <a:r>
              <a:rPr lang="sk-SK" sz="3100" dirty="0" err="1"/>
              <a:t>foodsafety</a:t>
            </a:r>
            <a:r>
              <a:rPr lang="sk-SK" sz="3100" dirty="0"/>
              <a:t>/</a:t>
            </a:r>
            <a:r>
              <a:rPr lang="sk-SK" sz="3100" dirty="0" err="1"/>
              <a:t>outbreaks</a:t>
            </a:r>
            <a:r>
              <a:rPr lang="sk-SK" sz="3100" dirty="0"/>
              <a:t>/</a:t>
            </a:r>
            <a:r>
              <a:rPr lang="sk-SK" sz="3100" dirty="0" err="1"/>
              <a:t>investigating-outbreaks</a:t>
            </a:r>
            <a:r>
              <a:rPr lang="sk-SK" sz="3100" dirty="0"/>
              <a:t>/</a:t>
            </a:r>
            <a:r>
              <a:rPr lang="sk-SK" sz="3100" dirty="0" err="1"/>
              <a:t>epi-curves.html</a:t>
            </a:r>
            <a:r>
              <a:rPr lang="sk-SK" sz="3100" dirty="0"/>
              <a:t> </a:t>
            </a:r>
            <a:endParaRPr lang="sk-SK" dirty="0"/>
          </a:p>
        </p:txBody>
      </p:sp>
      <p:sp>
        <p:nvSpPr>
          <p:cNvPr id="2" name="Content Placeholder 1"/>
          <p:cNvSpPr>
            <a:spLocks noGrp="1"/>
          </p:cNvSpPr>
          <p:nvPr>
            <p:ph sz="quarter" idx="13"/>
          </p:nvPr>
        </p:nvSpPr>
        <p:spPr>
          <a:xfrm>
            <a:off x="501806" y="726034"/>
            <a:ext cx="4586506" cy="4771517"/>
          </a:xfrm>
        </p:spPr>
        <p:txBody>
          <a:bodyPr anchor="ctr">
            <a:normAutofit/>
          </a:bodyPr>
          <a:lstStyle/>
          <a:p>
            <a:pPr>
              <a:lnSpc>
                <a:spcPct val="90000"/>
              </a:lnSpc>
            </a:pPr>
            <a:r>
              <a:rPr lang="sk-SK" sz="2400" dirty="0"/>
              <a:t>Popisuje ako prebieha začiatok symptómov v čase počas prepuknutia. Dokumentuje, že počty prípadov prekračujú bežne očakávanú úroveň. </a:t>
            </a:r>
          </a:p>
          <a:p>
            <a:pPr>
              <a:lnSpc>
                <a:spcPct val="90000"/>
              </a:lnSpc>
            </a:pPr>
            <a:r>
              <a:rPr lang="sk-SK" sz="2400" dirty="0"/>
              <a:t>Býva vo forme stĺpcového diagramu alebo </a:t>
            </a:r>
            <a:r>
              <a:rPr lang="sk-SK" sz="2400" dirty="0" err="1"/>
              <a:t>histogramu</a:t>
            </a:r>
            <a:r>
              <a:rPr lang="sk-SK" sz="2400" dirty="0"/>
              <a:t>.</a:t>
            </a:r>
          </a:p>
          <a:p>
            <a:pPr>
              <a:lnSpc>
                <a:spcPct val="90000"/>
              </a:lnSpc>
            </a:pPr>
            <a:r>
              <a:rPr lang="sk-SK" sz="2400" dirty="0"/>
              <a:t>Os X zachytáva čas alebo dátum začiatku symptómov</a:t>
            </a:r>
          </a:p>
          <a:p>
            <a:pPr>
              <a:lnSpc>
                <a:spcPct val="90000"/>
              </a:lnSpc>
            </a:pPr>
            <a:r>
              <a:rPr lang="sk-SK" sz="2400" dirty="0"/>
              <a:t>Os Y zaznamenáva počet prípadov v danom okamihu</a:t>
            </a:r>
          </a:p>
        </p:txBody>
      </p:sp>
      <p:pic>
        <p:nvPicPr>
          <p:cNvPr id="8" name="Obrázok 7" descr="Obrázok, na ktorom je snímka obrazovky, text, grafický softvér, multimediálny softvér&#10;&#10;Obsah vygenerovaný umelou inteligenciou môže byť nesprávny.">
            <a:extLst>
              <a:ext uri="{FF2B5EF4-FFF2-40B4-BE49-F238E27FC236}">
                <a16:creationId xmlns:a16="http://schemas.microsoft.com/office/drawing/2014/main" id="{4091F112-D44E-A8CA-D5C3-5036CB52F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933" y="1603982"/>
            <a:ext cx="5129222" cy="2885189"/>
          </a:xfrm>
          <a:prstGeom prst="rect">
            <a:avLst/>
          </a:prstGeom>
          <a:noFill/>
        </p:spPr>
      </p:pic>
    </p:spTree>
    <p:extLst>
      <p:ext uri="{BB962C8B-B14F-4D97-AF65-F5344CB8AC3E}">
        <p14:creationId xmlns:p14="http://schemas.microsoft.com/office/powerpoint/2010/main" val="253939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332599"/>
            <a:ext cx="8211829" cy="5291349"/>
          </a:xfrm>
        </p:spPr>
        <p:txBody>
          <a:bodyPr>
            <a:normAutofit/>
          </a:bodyPr>
          <a:lstStyle/>
          <a:p>
            <a:endParaRPr lang="sk-SK" dirty="0"/>
          </a:p>
          <a:p>
            <a:r>
              <a:rPr lang="sk-SK" sz="2400" b="1" dirty="0">
                <a:solidFill>
                  <a:srgbClr val="FFFF00"/>
                </a:solidFill>
              </a:rPr>
              <a:t>Oneskorenie</a:t>
            </a:r>
            <a:r>
              <a:rPr lang="sk-SK" sz="2400" dirty="0"/>
              <a:t> medzi počiatkom ochorenia a časom hlásenie môže byť niekoľko dní alebo týždňov.</a:t>
            </a:r>
          </a:p>
          <a:p>
            <a:r>
              <a:rPr lang="sk-SK" sz="2400" dirty="0"/>
              <a:t>V populácii sa prirodzene môžu sa vyskytovať prípady ochorenia a preto nie vždy prvý hlásený prípad nemusí byť prvým prípadom epidémie. Preto sa epidemiológovia orientujú na </a:t>
            </a:r>
            <a:r>
              <a:rPr lang="sk-SK" sz="2400" dirty="0" err="1"/>
              <a:t>cluster</a:t>
            </a:r>
            <a:r>
              <a:rPr lang="sk-SK" sz="2400" dirty="0"/>
              <a:t> ochorenia a nie až tak na indexový prípad. </a:t>
            </a:r>
            <a:r>
              <a:rPr lang="sk-SK" sz="2400" dirty="0" err="1"/>
              <a:t>Cluster</a:t>
            </a:r>
            <a:r>
              <a:rPr lang="sk-SK" sz="2400" dirty="0"/>
              <a:t> však môže byť rozpoznaný niekoľko dní, čí týždňov po vypuknutí epidémie.</a:t>
            </a:r>
          </a:p>
          <a:p>
            <a:r>
              <a:rPr lang="sk-SK" sz="2400" dirty="0"/>
              <a:t>V niektorých prípadoch začiatok ochorenia nemusí byť známy. V takýchto prípadoch sa môže použiť napríklad dátum obdržania vzorky v laboratóriu</a:t>
            </a:r>
            <a:r>
              <a:rPr lang="sk-SK" dirty="0"/>
              <a:t>. </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35</a:t>
            </a:fld>
            <a:endParaRPr lang="en-GB"/>
          </a:p>
        </p:txBody>
      </p:sp>
      <p:sp>
        <p:nvSpPr>
          <p:cNvPr id="6" name="Footer Placeholder 5"/>
          <p:cNvSpPr>
            <a:spLocks noGrp="1"/>
          </p:cNvSpPr>
          <p:nvPr>
            <p:ph type="ftr" sz="quarter" idx="12"/>
          </p:nvPr>
        </p:nvSpPr>
        <p:spPr/>
        <p:txBody>
          <a:bodyPr/>
          <a:lstStyle/>
          <a:p>
            <a:r>
              <a:rPr lang="en-GB"/>
              <a:t>rusnak.truni.sk</a:t>
            </a:r>
          </a:p>
        </p:txBody>
      </p:sp>
      <p:sp>
        <p:nvSpPr>
          <p:cNvPr id="7" name="Title 1"/>
          <p:cNvSpPr>
            <a:spLocks noGrp="1"/>
          </p:cNvSpPr>
          <p:nvPr>
            <p:ph type="title"/>
          </p:nvPr>
        </p:nvSpPr>
        <p:spPr>
          <a:xfrm>
            <a:off x="859437" y="5623948"/>
            <a:ext cx="8312587" cy="1008380"/>
          </a:xfrm>
        </p:spPr>
        <p:txBody>
          <a:bodyPr/>
          <a:lstStyle/>
          <a:p>
            <a:r>
              <a:rPr lang="sk-SK" dirty="0"/>
              <a:t>Oneskorenie</a:t>
            </a:r>
          </a:p>
        </p:txBody>
      </p:sp>
    </p:spTree>
    <p:extLst>
      <p:ext uri="{BB962C8B-B14F-4D97-AF65-F5344CB8AC3E}">
        <p14:creationId xmlns:p14="http://schemas.microsoft.com/office/powerpoint/2010/main" val="292315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544253"/>
            <a:ext cx="8211829" cy="3885362"/>
          </a:xfrm>
        </p:spPr>
        <p:txBody>
          <a:bodyPr>
            <a:normAutofit/>
          </a:bodyPr>
          <a:lstStyle/>
          <a:p>
            <a:pPr marL="20158" indent="0">
              <a:buNone/>
            </a:pPr>
            <a:r>
              <a:rPr lang="sk-SK" dirty="0"/>
              <a:t>Typická krivka z epidémie spoločného zdroja vypuknutia má ostrý nárast prípadov až k vrcholu, sledovaný poklesom, ktorý býva </a:t>
            </a:r>
            <a:r>
              <a:rPr lang="sk-SK" dirty="0" err="1"/>
              <a:t>miernejší</a:t>
            </a:r>
            <a:r>
              <a:rPr lang="sk-SK" dirty="0"/>
              <a:t>. Dĺžka krivky bude približne rovná inkubačnej dobe infekcie.</a:t>
            </a:r>
          </a:p>
          <a:p>
            <a:pPr marL="20158" indent="0">
              <a:buNone/>
            </a:pPr>
            <a:endParaRPr lang="sk-SK" dirty="0"/>
          </a:p>
          <a:p>
            <a:pPr marL="20158" indent="0">
              <a:buNone/>
            </a:pPr>
            <a:r>
              <a:rPr lang="sk-SK" dirty="0"/>
              <a:t>Príklad:</a:t>
            </a:r>
          </a:p>
          <a:p>
            <a:pPr marL="20158" indent="0">
              <a:buNone/>
            </a:pPr>
            <a:r>
              <a:rPr lang="sk-SK" dirty="0"/>
              <a:t>Spoločná večera s otravou jedlom (epidémia spoločného zdroja)</a:t>
            </a:r>
          </a:p>
          <a:p>
            <a:pPr marL="20158" indent="0">
              <a:buNone/>
            </a:pPr>
            <a:r>
              <a:rPr lang="sk-SK" dirty="0"/>
              <a:t>Dáta</a:t>
            </a:r>
          </a:p>
        </p:txBody>
      </p:sp>
      <p:sp>
        <p:nvSpPr>
          <p:cNvPr id="3" name="Title 2"/>
          <p:cNvSpPr>
            <a:spLocks noGrp="1"/>
          </p:cNvSpPr>
          <p:nvPr>
            <p:ph type="title"/>
          </p:nvPr>
        </p:nvSpPr>
        <p:spPr/>
        <p:txBody>
          <a:bodyPr/>
          <a:lstStyle/>
          <a:p>
            <a:r>
              <a:rPr lang="sk-SK" dirty="0"/>
              <a:t>Interpretácia </a:t>
            </a:r>
            <a:r>
              <a:rPr lang="sk-SK" dirty="0" err="1"/>
              <a:t>epi</a:t>
            </a:r>
            <a:r>
              <a:rPr lang="sk-SK" dirty="0"/>
              <a:t> krivky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36</a:t>
            </a:fld>
            <a:endParaRPr lang="en-GB"/>
          </a:p>
        </p:txBody>
      </p:sp>
      <p:sp>
        <p:nvSpPr>
          <p:cNvPr id="6" name="Footer Placeholder 5"/>
          <p:cNvSpPr>
            <a:spLocks noGrp="1"/>
          </p:cNvSpPr>
          <p:nvPr>
            <p:ph type="ftr" sz="quarter" idx="12"/>
          </p:nvPr>
        </p:nvSpPr>
        <p:spPr/>
        <p:txBody>
          <a:bodyPr/>
          <a:lstStyle/>
          <a:p>
            <a:r>
              <a:rPr lang="en-GB"/>
              <a:t>rusnak.truni.sk</a:t>
            </a:r>
          </a:p>
        </p:txBody>
      </p:sp>
      <p:graphicFrame>
        <p:nvGraphicFramePr>
          <p:cNvPr id="7" name="Table 6"/>
          <p:cNvGraphicFramePr>
            <a:graphicFrameLocks noGrp="1"/>
          </p:cNvGraphicFramePr>
          <p:nvPr/>
        </p:nvGraphicFramePr>
        <p:xfrm>
          <a:off x="856449" y="4592177"/>
          <a:ext cx="8714772" cy="792480"/>
        </p:xfrm>
        <a:graphic>
          <a:graphicData uri="http://schemas.openxmlformats.org/drawingml/2006/table">
            <a:tbl>
              <a:tblPr firstRow="1" bandRow="1">
                <a:tableStyleId>{5C22544A-7EE6-4342-B048-85BDC9FD1C3A}</a:tableStyleId>
              </a:tblPr>
              <a:tblGrid>
                <a:gridCol w="968308">
                  <a:extLst>
                    <a:ext uri="{9D8B030D-6E8A-4147-A177-3AD203B41FA5}">
                      <a16:colId xmlns:a16="http://schemas.microsoft.com/office/drawing/2014/main" val="20000"/>
                    </a:ext>
                  </a:extLst>
                </a:gridCol>
                <a:gridCol w="968308">
                  <a:extLst>
                    <a:ext uri="{9D8B030D-6E8A-4147-A177-3AD203B41FA5}">
                      <a16:colId xmlns:a16="http://schemas.microsoft.com/office/drawing/2014/main" val="20001"/>
                    </a:ext>
                  </a:extLst>
                </a:gridCol>
                <a:gridCol w="968308">
                  <a:extLst>
                    <a:ext uri="{9D8B030D-6E8A-4147-A177-3AD203B41FA5}">
                      <a16:colId xmlns:a16="http://schemas.microsoft.com/office/drawing/2014/main" val="20002"/>
                    </a:ext>
                  </a:extLst>
                </a:gridCol>
                <a:gridCol w="968308">
                  <a:extLst>
                    <a:ext uri="{9D8B030D-6E8A-4147-A177-3AD203B41FA5}">
                      <a16:colId xmlns:a16="http://schemas.microsoft.com/office/drawing/2014/main" val="20003"/>
                    </a:ext>
                  </a:extLst>
                </a:gridCol>
                <a:gridCol w="968308">
                  <a:extLst>
                    <a:ext uri="{9D8B030D-6E8A-4147-A177-3AD203B41FA5}">
                      <a16:colId xmlns:a16="http://schemas.microsoft.com/office/drawing/2014/main" val="20004"/>
                    </a:ext>
                  </a:extLst>
                </a:gridCol>
                <a:gridCol w="968308">
                  <a:extLst>
                    <a:ext uri="{9D8B030D-6E8A-4147-A177-3AD203B41FA5}">
                      <a16:colId xmlns:a16="http://schemas.microsoft.com/office/drawing/2014/main" val="20005"/>
                    </a:ext>
                  </a:extLst>
                </a:gridCol>
                <a:gridCol w="968308">
                  <a:extLst>
                    <a:ext uri="{9D8B030D-6E8A-4147-A177-3AD203B41FA5}">
                      <a16:colId xmlns:a16="http://schemas.microsoft.com/office/drawing/2014/main" val="20006"/>
                    </a:ext>
                  </a:extLst>
                </a:gridCol>
                <a:gridCol w="968308">
                  <a:extLst>
                    <a:ext uri="{9D8B030D-6E8A-4147-A177-3AD203B41FA5}">
                      <a16:colId xmlns:a16="http://schemas.microsoft.com/office/drawing/2014/main" val="20007"/>
                    </a:ext>
                  </a:extLst>
                </a:gridCol>
                <a:gridCol w="968308">
                  <a:extLst>
                    <a:ext uri="{9D8B030D-6E8A-4147-A177-3AD203B41FA5}">
                      <a16:colId xmlns:a16="http://schemas.microsoft.com/office/drawing/2014/main" val="20008"/>
                    </a:ext>
                  </a:extLst>
                </a:gridCol>
              </a:tblGrid>
              <a:tr h="370840">
                <a:tc>
                  <a:txBody>
                    <a:bodyPr/>
                    <a:lstStyle/>
                    <a:p>
                      <a:pPr algn="ctr"/>
                      <a:r>
                        <a:rPr lang="sk-SK" dirty="0"/>
                        <a:t>19:00</a:t>
                      </a:r>
                    </a:p>
                  </a:txBody>
                  <a:tcPr/>
                </a:tc>
                <a:tc>
                  <a:txBody>
                    <a:bodyPr/>
                    <a:lstStyle/>
                    <a:p>
                      <a:pPr algn="ctr"/>
                      <a:r>
                        <a:rPr lang="sk-SK" dirty="0"/>
                        <a:t>20:00</a:t>
                      </a:r>
                    </a:p>
                  </a:txBody>
                  <a:tcPr/>
                </a:tc>
                <a:tc>
                  <a:txBody>
                    <a:bodyPr/>
                    <a:lstStyle/>
                    <a:p>
                      <a:pPr algn="ctr"/>
                      <a:r>
                        <a:rPr lang="sk-SK" dirty="0"/>
                        <a:t>21:00</a:t>
                      </a:r>
                    </a:p>
                  </a:txBody>
                  <a:tcPr/>
                </a:tc>
                <a:tc>
                  <a:txBody>
                    <a:bodyPr/>
                    <a:lstStyle/>
                    <a:p>
                      <a:pPr algn="ctr"/>
                      <a:r>
                        <a:rPr lang="sk-SK" dirty="0"/>
                        <a:t>22:00</a:t>
                      </a:r>
                    </a:p>
                  </a:txBody>
                  <a:tcPr/>
                </a:tc>
                <a:tc>
                  <a:txBody>
                    <a:bodyPr/>
                    <a:lstStyle/>
                    <a:p>
                      <a:pPr algn="ctr"/>
                      <a:r>
                        <a:rPr lang="sk-SK" dirty="0"/>
                        <a:t>23:00</a:t>
                      </a:r>
                    </a:p>
                  </a:txBody>
                  <a:tcPr/>
                </a:tc>
                <a:tc>
                  <a:txBody>
                    <a:bodyPr/>
                    <a:lstStyle/>
                    <a:p>
                      <a:pPr algn="ctr"/>
                      <a:r>
                        <a:rPr lang="sk-SK" dirty="0"/>
                        <a:t>24:00</a:t>
                      </a:r>
                    </a:p>
                  </a:txBody>
                  <a:tcPr/>
                </a:tc>
                <a:tc>
                  <a:txBody>
                    <a:bodyPr/>
                    <a:lstStyle/>
                    <a:p>
                      <a:pPr algn="ctr"/>
                      <a:r>
                        <a:rPr lang="sk-SK" dirty="0"/>
                        <a:t>1:00</a:t>
                      </a:r>
                    </a:p>
                  </a:txBody>
                  <a:tcPr/>
                </a:tc>
                <a:tc>
                  <a:txBody>
                    <a:bodyPr/>
                    <a:lstStyle/>
                    <a:p>
                      <a:pPr algn="ctr"/>
                      <a:r>
                        <a:rPr lang="sk-SK" dirty="0"/>
                        <a:t>2:00</a:t>
                      </a:r>
                    </a:p>
                  </a:txBody>
                  <a:tcPr/>
                </a:tc>
                <a:tc>
                  <a:txBody>
                    <a:bodyPr/>
                    <a:lstStyle/>
                    <a:p>
                      <a:pPr algn="ctr"/>
                      <a:r>
                        <a:rPr lang="sk-SK" dirty="0"/>
                        <a:t>3:00</a:t>
                      </a:r>
                    </a:p>
                  </a:txBody>
                  <a:tcPr/>
                </a:tc>
                <a:extLst>
                  <a:ext uri="{0D108BD9-81ED-4DB2-BD59-A6C34878D82A}">
                    <a16:rowId xmlns:a16="http://schemas.microsoft.com/office/drawing/2014/main" val="10000"/>
                  </a:ext>
                </a:extLst>
              </a:tr>
              <a:tr h="370840">
                <a:tc>
                  <a:txBody>
                    <a:bodyPr/>
                    <a:lstStyle/>
                    <a:p>
                      <a:pPr marL="0" marR="0" indent="0" algn="ctr" defTabSz="1007852" rtl="0" eaLnBrk="1" fontAlgn="auto" latinLnBrk="0" hangingPunct="1">
                        <a:lnSpc>
                          <a:spcPct val="100000"/>
                        </a:lnSpc>
                        <a:spcBef>
                          <a:spcPts val="0"/>
                        </a:spcBef>
                        <a:spcAft>
                          <a:spcPts val="0"/>
                        </a:spcAft>
                        <a:buClrTx/>
                        <a:buSzTx/>
                        <a:buFontTx/>
                        <a:buNone/>
                        <a:tabLst/>
                        <a:defRPr/>
                      </a:pPr>
                      <a:r>
                        <a:rPr lang="sk-SK" dirty="0"/>
                        <a:t>Večera</a:t>
                      </a:r>
                    </a:p>
                  </a:txBody>
                  <a:tcPr/>
                </a:tc>
                <a:tc>
                  <a:txBody>
                    <a:bodyPr/>
                    <a:lstStyle/>
                    <a:p>
                      <a:pPr algn="ctr"/>
                      <a:r>
                        <a:rPr lang="sk-SK" dirty="0"/>
                        <a:t>1</a:t>
                      </a:r>
                    </a:p>
                  </a:txBody>
                  <a:tcPr/>
                </a:tc>
                <a:tc>
                  <a:txBody>
                    <a:bodyPr/>
                    <a:lstStyle/>
                    <a:p>
                      <a:pPr algn="ctr"/>
                      <a:r>
                        <a:rPr lang="sk-SK" dirty="0"/>
                        <a:t>10</a:t>
                      </a:r>
                    </a:p>
                  </a:txBody>
                  <a:tcPr/>
                </a:tc>
                <a:tc>
                  <a:txBody>
                    <a:bodyPr/>
                    <a:lstStyle/>
                    <a:p>
                      <a:pPr algn="ctr"/>
                      <a:r>
                        <a:rPr lang="sk-SK" dirty="0"/>
                        <a:t>9</a:t>
                      </a:r>
                    </a:p>
                  </a:txBody>
                  <a:tcPr/>
                </a:tc>
                <a:tc>
                  <a:txBody>
                    <a:bodyPr/>
                    <a:lstStyle/>
                    <a:p>
                      <a:pPr algn="ctr"/>
                      <a:r>
                        <a:rPr lang="sk-SK" dirty="0"/>
                        <a:t>4</a:t>
                      </a:r>
                    </a:p>
                  </a:txBody>
                  <a:tcPr/>
                </a:tc>
                <a:tc>
                  <a:txBody>
                    <a:bodyPr/>
                    <a:lstStyle/>
                    <a:p>
                      <a:pPr algn="ctr"/>
                      <a:r>
                        <a:rPr lang="sk-SK" dirty="0"/>
                        <a:t>2</a:t>
                      </a:r>
                    </a:p>
                  </a:txBody>
                  <a:tcPr/>
                </a:tc>
                <a:tc>
                  <a:txBody>
                    <a:bodyPr/>
                    <a:lstStyle/>
                    <a:p>
                      <a:pPr algn="ctr"/>
                      <a:r>
                        <a:rPr lang="sk-SK" dirty="0"/>
                        <a:t>1</a:t>
                      </a:r>
                    </a:p>
                  </a:txBody>
                  <a:tcPr/>
                </a:tc>
                <a:tc>
                  <a:txBody>
                    <a:bodyPr/>
                    <a:lstStyle/>
                    <a:p>
                      <a:pPr algn="ctr"/>
                      <a:r>
                        <a:rPr lang="sk-SK" dirty="0"/>
                        <a:t>0</a:t>
                      </a:r>
                    </a:p>
                  </a:txBody>
                  <a:tcPr/>
                </a:tc>
                <a:tc>
                  <a:txBody>
                    <a:bodyPr/>
                    <a:lstStyle/>
                    <a:p>
                      <a:pPr algn="ctr"/>
                      <a:r>
                        <a:rPr lang="sk-SK" dirty="0"/>
                        <a:t>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084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37</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2" name="Picture 1" descr="Snímka obrazovky 2014-11-07 o 9.46.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98" y="271190"/>
            <a:ext cx="5782741" cy="6000958"/>
          </a:xfrm>
          <a:prstGeom prst="rect">
            <a:avLst/>
          </a:prstGeom>
        </p:spPr>
      </p:pic>
    </p:spTree>
    <p:extLst>
      <p:ext uri="{BB962C8B-B14F-4D97-AF65-F5344CB8AC3E}">
        <p14:creationId xmlns:p14="http://schemas.microsoft.com/office/powerpoint/2010/main" val="134626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38</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8" name="Picture 7" descr="Snímka obrazovky 2014-11-07 o 9.5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76" y="1288013"/>
            <a:ext cx="9277797" cy="5194957"/>
          </a:xfrm>
          <a:prstGeom prst="rect">
            <a:avLst/>
          </a:prstGeom>
        </p:spPr>
      </p:pic>
    </p:spTree>
    <p:extLst>
      <p:ext uri="{BB962C8B-B14F-4D97-AF65-F5344CB8AC3E}">
        <p14:creationId xmlns:p14="http://schemas.microsoft.com/office/powerpoint/2010/main" val="385080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5AB06-9610-7F42-A4D2-DBFBDB6520BF}" type="datetime1">
              <a:rPr lang="sk-SK" smtClean="0"/>
              <a:t>31.3.2025</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39</a:t>
            </a:fld>
            <a:endParaRPr lang="en-GB"/>
          </a:p>
        </p:txBody>
      </p:sp>
      <p:sp>
        <p:nvSpPr>
          <p:cNvPr id="4" name="Footer Placeholder 3"/>
          <p:cNvSpPr>
            <a:spLocks noGrp="1"/>
          </p:cNvSpPr>
          <p:nvPr>
            <p:ph type="ftr" sz="quarter" idx="12"/>
          </p:nvPr>
        </p:nvSpPr>
        <p:spPr/>
        <p:txBody>
          <a:bodyPr/>
          <a:lstStyle/>
          <a:p>
            <a:r>
              <a:rPr lang="en-GB"/>
              <a:t>rusnak.truni.sk</a:t>
            </a:r>
          </a:p>
        </p:txBody>
      </p:sp>
      <p:pic>
        <p:nvPicPr>
          <p:cNvPr id="5" name="Picture 4"/>
          <p:cNvPicPr>
            <a:picLocks noChangeAspect="1"/>
          </p:cNvPicPr>
          <p:nvPr/>
        </p:nvPicPr>
        <p:blipFill>
          <a:blip r:embed="rId2"/>
          <a:stretch>
            <a:fillRect/>
          </a:stretch>
        </p:blipFill>
        <p:spPr>
          <a:xfrm>
            <a:off x="1409267" y="369190"/>
            <a:ext cx="5679651" cy="5582147"/>
          </a:xfrm>
          <a:prstGeom prst="rect">
            <a:avLst/>
          </a:prstGeom>
        </p:spPr>
      </p:pic>
      <p:sp>
        <p:nvSpPr>
          <p:cNvPr id="6" name="TextBox 5"/>
          <p:cNvSpPr txBox="1"/>
          <p:nvPr/>
        </p:nvSpPr>
        <p:spPr>
          <a:xfrm>
            <a:off x="383984" y="6069478"/>
            <a:ext cx="9566854" cy="580313"/>
          </a:xfrm>
          <a:prstGeom prst="rect">
            <a:avLst/>
          </a:prstGeom>
          <a:noFill/>
        </p:spPr>
        <p:txBody>
          <a:bodyPr wrap="none" rtlCol="0">
            <a:spAutoFit/>
          </a:bodyPr>
          <a:lstStyle/>
          <a:p>
            <a:r>
              <a:rPr lang="en-US" dirty="0">
                <a:solidFill>
                  <a:schemeClr val="tx1"/>
                </a:solidFill>
              </a:rPr>
              <a:t>&gt; with(</a:t>
            </a:r>
            <a:r>
              <a:rPr lang="en-US" dirty="0" err="1">
                <a:solidFill>
                  <a:schemeClr val="tx1"/>
                </a:solidFill>
              </a:rPr>
              <a:t>ECurve</a:t>
            </a:r>
            <a:r>
              <a:rPr lang="en-US" dirty="0">
                <a:solidFill>
                  <a:schemeClr val="tx1"/>
                </a:solidFill>
              </a:rPr>
              <a:t>, </a:t>
            </a:r>
            <a:r>
              <a:rPr lang="en-US" dirty="0" err="1">
                <a:solidFill>
                  <a:schemeClr val="tx1"/>
                </a:solidFill>
              </a:rPr>
              <a:t>indexplot</a:t>
            </a:r>
            <a:r>
              <a:rPr lang="en-US" dirty="0">
                <a:solidFill>
                  <a:schemeClr val="tx1"/>
                </a:solidFill>
              </a:rPr>
              <a:t>(</a:t>
            </a:r>
            <a:r>
              <a:rPr lang="en-US" dirty="0" err="1">
                <a:solidFill>
                  <a:schemeClr val="tx1"/>
                </a:solidFill>
              </a:rPr>
              <a:t>Pocet</a:t>
            </a:r>
            <a:r>
              <a:rPr lang="en-US" dirty="0">
                <a:solidFill>
                  <a:schemeClr val="tx1"/>
                </a:solidFill>
              </a:rPr>
              <a:t>, type='h', </a:t>
            </a:r>
            <a:r>
              <a:rPr lang="en-US" dirty="0" err="1">
                <a:solidFill>
                  <a:schemeClr val="tx1"/>
                </a:solidFill>
              </a:rPr>
              <a:t>id.method</a:t>
            </a:r>
            <a:r>
              <a:rPr lang="en-US" dirty="0">
                <a:solidFill>
                  <a:schemeClr val="tx1"/>
                </a:solidFill>
              </a:rPr>
              <a:t>='y', </a:t>
            </a:r>
            <a:r>
              <a:rPr lang="en-US" dirty="0" err="1">
                <a:solidFill>
                  <a:schemeClr val="tx1"/>
                </a:solidFill>
              </a:rPr>
              <a:t>id.n</a:t>
            </a:r>
            <a:r>
              <a:rPr lang="en-US" dirty="0">
                <a:solidFill>
                  <a:schemeClr val="tx1"/>
                </a:solidFill>
              </a:rPr>
              <a:t>=10, labels=</a:t>
            </a:r>
            <a:r>
              <a:rPr lang="en-US" dirty="0" err="1">
                <a:solidFill>
                  <a:schemeClr val="tx1"/>
                </a:solidFill>
              </a:rPr>
              <a:t>rownames</a:t>
            </a:r>
            <a:r>
              <a:rPr lang="en-US" dirty="0">
                <a:solidFill>
                  <a:schemeClr val="tx1"/>
                </a:solidFill>
              </a:rPr>
              <a:t>(</a:t>
            </a:r>
            <a:r>
              <a:rPr lang="en-US" dirty="0" err="1">
                <a:solidFill>
                  <a:schemeClr val="tx1"/>
                </a:solidFill>
              </a:rPr>
              <a:t>ECurve</a:t>
            </a:r>
            <a:r>
              <a:rPr lang="en-US" dirty="0">
                <a:solidFill>
                  <a:schemeClr val="tx1"/>
                </a:solidFill>
              </a:rPr>
              <a:t>), </a:t>
            </a:r>
          </a:p>
          <a:p>
            <a:r>
              <a:rPr lang="en-US" dirty="0">
                <a:solidFill>
                  <a:schemeClr val="tx1"/>
                </a:solidFill>
              </a:rPr>
              <a:t>+   </a:t>
            </a:r>
            <a:r>
              <a:rPr lang="en-US" dirty="0" err="1">
                <a:solidFill>
                  <a:schemeClr val="tx1"/>
                </a:solidFill>
              </a:rPr>
              <a:t>ylab</a:t>
            </a:r>
            <a:r>
              <a:rPr lang="en-US" dirty="0">
                <a:solidFill>
                  <a:schemeClr val="tx1"/>
                </a:solidFill>
              </a:rPr>
              <a:t>="</a:t>
            </a:r>
            <a:r>
              <a:rPr lang="en-US" dirty="0" err="1">
                <a:solidFill>
                  <a:schemeClr val="tx1"/>
                </a:solidFill>
              </a:rPr>
              <a:t>Pocet</a:t>
            </a:r>
            <a:r>
              <a:rPr lang="en-US" dirty="0">
                <a:solidFill>
                  <a:schemeClr val="tx1"/>
                </a:solidFill>
              </a:rPr>
              <a:t>", main="</a:t>
            </a:r>
            <a:r>
              <a:rPr lang="en-US" dirty="0" err="1">
                <a:solidFill>
                  <a:schemeClr val="tx1"/>
                </a:solidFill>
              </a:rPr>
              <a:t>Večera</a:t>
            </a:r>
            <a:r>
              <a:rPr lang="en-US" dirty="0">
                <a:solidFill>
                  <a:schemeClr val="tx1"/>
                </a:solidFill>
              </a:rPr>
              <a:t>"))</a:t>
            </a:r>
          </a:p>
        </p:txBody>
      </p:sp>
      <p:sp>
        <p:nvSpPr>
          <p:cNvPr id="7" name="TextBox 6"/>
          <p:cNvSpPr txBox="1"/>
          <p:nvPr/>
        </p:nvSpPr>
        <p:spPr>
          <a:xfrm>
            <a:off x="7987308" y="369190"/>
            <a:ext cx="1963530" cy="2749215"/>
          </a:xfrm>
          <a:prstGeom prst="rect">
            <a:avLst/>
          </a:prstGeom>
          <a:noFill/>
        </p:spPr>
        <p:txBody>
          <a:bodyPr wrap="square" rtlCol="0">
            <a:spAutoFit/>
          </a:bodyPr>
          <a:lstStyle/>
          <a:p>
            <a:r>
              <a:rPr lang="fr-FR" dirty="0">
                <a:solidFill>
                  <a:srgbClr val="FFFFFF"/>
                </a:solidFill>
              </a:rPr>
              <a:t>&gt; </a:t>
            </a:r>
            <a:r>
              <a:rPr lang="fr-FR" dirty="0" err="1">
                <a:solidFill>
                  <a:srgbClr val="FFFFFF"/>
                </a:solidFill>
              </a:rPr>
              <a:t>Ecurve</a:t>
            </a:r>
            <a:r>
              <a:rPr lang="fr-FR" dirty="0">
                <a:solidFill>
                  <a:srgbClr val="FFFFFF"/>
                </a:solidFill>
              </a:rPr>
              <a:t> </a:t>
            </a:r>
            <a:r>
              <a:rPr lang="fr-FR" dirty="0" err="1">
                <a:solidFill>
                  <a:srgbClr val="FFFFFF"/>
                </a:solidFill>
              </a:rPr>
              <a:t>Pocet</a:t>
            </a:r>
            <a:endParaRPr lang="fr-FR" dirty="0">
              <a:solidFill>
                <a:srgbClr val="FFFFFF"/>
              </a:solidFill>
            </a:endParaRPr>
          </a:p>
          <a:p>
            <a:endParaRPr lang="fr-FR" dirty="0">
              <a:solidFill>
                <a:srgbClr val="FFFFFF"/>
              </a:solidFill>
            </a:endParaRPr>
          </a:p>
          <a:p>
            <a:r>
              <a:rPr lang="fr-FR" dirty="0">
                <a:solidFill>
                  <a:srgbClr val="FFFFFF"/>
                </a:solidFill>
              </a:rPr>
              <a:t>19:00     0</a:t>
            </a:r>
          </a:p>
          <a:p>
            <a:r>
              <a:rPr lang="fr-FR" dirty="0">
                <a:solidFill>
                  <a:srgbClr val="FFFFFF"/>
                </a:solidFill>
              </a:rPr>
              <a:t>20:00     1</a:t>
            </a:r>
          </a:p>
          <a:p>
            <a:r>
              <a:rPr lang="fr-FR" dirty="0">
                <a:solidFill>
                  <a:srgbClr val="FFFFFF"/>
                </a:solidFill>
              </a:rPr>
              <a:t>21:00    10</a:t>
            </a:r>
          </a:p>
          <a:p>
            <a:r>
              <a:rPr lang="fr-FR" dirty="0">
                <a:solidFill>
                  <a:srgbClr val="FFFFFF"/>
                </a:solidFill>
              </a:rPr>
              <a:t>22:00     9</a:t>
            </a:r>
          </a:p>
          <a:p>
            <a:r>
              <a:rPr lang="fr-FR" dirty="0">
                <a:solidFill>
                  <a:srgbClr val="FFFFFF"/>
                </a:solidFill>
              </a:rPr>
              <a:t>23:00     4</a:t>
            </a:r>
          </a:p>
          <a:p>
            <a:r>
              <a:rPr lang="fr-FR" dirty="0">
                <a:solidFill>
                  <a:srgbClr val="FFFFFF"/>
                </a:solidFill>
              </a:rPr>
              <a:t>24:00     2</a:t>
            </a:r>
          </a:p>
          <a:p>
            <a:r>
              <a:rPr lang="fr-FR" dirty="0">
                <a:solidFill>
                  <a:srgbClr val="FFFFFF"/>
                </a:solidFill>
              </a:rPr>
              <a:t>1:00      1</a:t>
            </a:r>
          </a:p>
          <a:p>
            <a:r>
              <a:rPr lang="fr-FR" dirty="0">
                <a:solidFill>
                  <a:srgbClr val="FFFFFF"/>
                </a:solidFill>
              </a:rPr>
              <a:t>2:00      0</a:t>
            </a:r>
          </a:p>
          <a:p>
            <a:r>
              <a:rPr lang="fr-FR" dirty="0">
                <a:solidFill>
                  <a:srgbClr val="FFFFFF"/>
                </a:solidFill>
              </a:rPr>
              <a:t>3:00      0</a:t>
            </a:r>
            <a:endParaRPr lang="sk-SK" dirty="0">
              <a:solidFill>
                <a:srgbClr val="FFFFFF"/>
              </a:solidFill>
            </a:endParaRPr>
          </a:p>
        </p:txBody>
      </p:sp>
    </p:spTree>
    <p:extLst>
      <p:ext uri="{BB962C8B-B14F-4D97-AF65-F5344CB8AC3E}">
        <p14:creationId xmlns:p14="http://schemas.microsoft.com/office/powerpoint/2010/main" val="258663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A4A2B05-88C6-7FE7-5058-57A19D8417E1}"/>
              </a:ext>
            </a:extLst>
          </p:cNvPr>
          <p:cNvSpPr>
            <a:spLocks noGrp="1"/>
          </p:cNvSpPr>
          <p:nvPr>
            <p:ph idx="1"/>
          </p:nvPr>
        </p:nvSpPr>
        <p:spPr>
          <a:xfrm>
            <a:off x="856448" y="756287"/>
            <a:ext cx="8211829" cy="4507089"/>
          </a:xfrm>
        </p:spPr>
        <p:txBody>
          <a:bodyPr>
            <a:normAutofit fontScale="92500"/>
          </a:bodyPr>
          <a:lstStyle/>
          <a:p>
            <a:r>
              <a:rPr lang="sk-SK" dirty="0"/>
              <a:t>Definovať a identifikovať prípady, opísať ich distribúciu podľa dôležitých atribútov, ako je čas infekcie, miesto prepuknutia a charakteristiky infikovaných jedincov. To by malo zahŕňať zváženie diagnostickej istoty.
Vypracovať predbežnú hypotézu týkajúcu sa príčiny, nosiča a zdroja prepuknutia (hypotéza prepuknutia) a v prípade potreby vyhodnotiť túto hypotézu pomocou analytických techník.
Zistiť, či sú prítomné nejaké súvisiace atribúty ohniska nákazy, ako je rýchlo rastúci počet prípadov alebo prítomnosť závažných alebo atypických prejavov ochorenia
Rozvíjať pochopenie kontextu súvisiaceho s vypuknutím nákazy vrátane štrukturálnych a individuálnych zraniteľných miest a rizík nespravodlivých modelov škôd</a:t>
            </a:r>
          </a:p>
        </p:txBody>
      </p:sp>
      <p:sp>
        <p:nvSpPr>
          <p:cNvPr id="3" name="Nadpis 2">
            <a:extLst>
              <a:ext uri="{FF2B5EF4-FFF2-40B4-BE49-F238E27FC236}">
                <a16:creationId xmlns:a16="http://schemas.microsoft.com/office/drawing/2014/main" id="{EC14DC60-8010-45FB-B489-E51D55223CCB}"/>
              </a:ext>
            </a:extLst>
          </p:cNvPr>
          <p:cNvSpPr>
            <a:spLocks noGrp="1"/>
          </p:cNvSpPr>
          <p:nvPr>
            <p:ph type="title"/>
          </p:nvPr>
        </p:nvSpPr>
        <p:spPr/>
        <p:txBody>
          <a:bodyPr/>
          <a:lstStyle/>
          <a:p>
            <a:r>
              <a:rPr lang="sk-SK" dirty="0"/>
              <a:t>Ciele popisu epidémie</a:t>
            </a:r>
          </a:p>
        </p:txBody>
      </p:sp>
      <p:sp>
        <p:nvSpPr>
          <p:cNvPr id="4" name="Zástupný objekt pre dátum 3">
            <a:extLst>
              <a:ext uri="{FF2B5EF4-FFF2-40B4-BE49-F238E27FC236}">
                <a16:creationId xmlns:a16="http://schemas.microsoft.com/office/drawing/2014/main" id="{69AC06CD-2A33-0DCB-AE6A-C672414030EA}"/>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933979D8-DABF-D9BB-D8D1-F821E67FFA23}"/>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6EEE96E1-BD20-27A9-1863-BBD295C73CF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0541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9214" y="3337474"/>
            <a:ext cx="8595683" cy="2895421"/>
          </a:xfrm>
        </p:spPr>
        <p:txBody>
          <a:bodyPr>
            <a:normAutofit lnSpcReduction="10000"/>
          </a:bodyPr>
          <a:lstStyle/>
          <a:p>
            <a:pPr marL="19685" indent="0">
              <a:buNone/>
            </a:pPr>
            <a:r>
              <a:rPr lang="sk-SK" dirty="0"/>
              <a:t>Charakteristikou spoločného zdroja prepuknutia  s okamžitou expozíciou, kedy počet ohrozených </a:t>
            </a:r>
            <a:r>
              <a:rPr lang="sk-SK"/>
              <a:t>osôb</a:t>
            </a:r>
            <a:r>
              <a:rPr lang="sk-SK" dirty="0"/>
              <a:t> je vystavený infekcii súčasne v krátkom časovom období. V tomto prípade epidémia skončí, pokiaľ sa nevyskytnú sekundárne prípady,, čo je typické pre alimentárne ohniská. Ďalším príkladom bodového zdroja prepuknutia je Legionárska choroba, ktorá vypukla medzi ľuďmi, ktorí sa zúčastnili konvencii americkej Légie vo </a:t>
            </a:r>
            <a:r>
              <a:rPr lang="sk-SK" err="1"/>
              <a:t>Philadelphii</a:t>
            </a:r>
            <a:r>
              <a:rPr lang="sk-SK" dirty="0"/>
              <a:t> v roku 1976</a:t>
            </a:r>
            <a:endParaRPr lang="sk-SK"/>
          </a:p>
        </p:txBody>
      </p:sp>
      <p:sp>
        <p:nvSpPr>
          <p:cNvPr id="5" name="Title 4"/>
          <p:cNvSpPr>
            <a:spLocks noGrp="1"/>
          </p:cNvSpPr>
          <p:nvPr>
            <p:ph type="title"/>
          </p:nvPr>
        </p:nvSpPr>
        <p:spPr>
          <a:xfrm>
            <a:off x="3221846" y="5977131"/>
            <a:ext cx="5103714" cy="1008380"/>
          </a:xfrm>
        </p:spPr>
        <p:txBody>
          <a:bodyPr/>
          <a:lstStyle/>
          <a:p>
            <a:r>
              <a:rPr lang="sk-SK" dirty="0"/>
              <a:t>Spoločná akcia</a:t>
            </a:r>
          </a:p>
        </p:txBody>
      </p:sp>
      <p:sp>
        <p:nvSpPr>
          <p:cNvPr id="2" name="Date Placeholder 1"/>
          <p:cNvSpPr>
            <a:spLocks noGrp="1"/>
          </p:cNvSpPr>
          <p:nvPr>
            <p:ph type="dt" sz="half" idx="10"/>
          </p:nvPr>
        </p:nvSpPr>
        <p:spPr/>
        <p:txBody>
          <a:bodyPr/>
          <a:lstStyle/>
          <a:p>
            <a:fld id="{C4F5AB06-9610-7F42-A4D2-DBFBDB6520BF}" type="datetime1">
              <a:rPr lang="sk-SK" smtClean="0"/>
              <a:t>31.3.2025</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40</a:t>
            </a:fld>
            <a:endParaRPr lang="en-GB"/>
          </a:p>
        </p:txBody>
      </p:sp>
      <p:sp>
        <p:nvSpPr>
          <p:cNvPr id="4" name="Footer Placeholder 3"/>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443789" y="332522"/>
            <a:ext cx="2854851" cy="2805841"/>
          </a:xfrm>
          <a:prstGeom prst="rect">
            <a:avLst/>
          </a:prstGeom>
        </p:spPr>
      </p:pic>
      <p:sp>
        <p:nvSpPr>
          <p:cNvPr id="9" name="Content Placeholder 5">
            <a:extLst>
              <a:ext uri="{FF2B5EF4-FFF2-40B4-BE49-F238E27FC236}">
                <a16:creationId xmlns:a16="http://schemas.microsoft.com/office/drawing/2014/main" id="{F4ECDD05-832F-449C-8CFE-1BC5C453463B}"/>
              </a:ext>
            </a:extLst>
          </p:cNvPr>
          <p:cNvSpPr txBox="1">
            <a:spLocks/>
          </p:cNvSpPr>
          <p:nvPr/>
        </p:nvSpPr>
        <p:spPr>
          <a:xfrm>
            <a:off x="3987197" y="33881"/>
            <a:ext cx="5570174" cy="3298773"/>
          </a:xfrm>
          <a:prstGeom prst="rect">
            <a:avLst/>
          </a:prstGeom>
        </p:spPr>
        <p:txBody>
          <a:bodyPr vert="horz" lIns="100785" tIns="50393" rIns="100785" bIns="50393" rtlCol="0" anchor="ctr">
            <a:normAutofit/>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9685" indent="0" fontAlgn="auto">
              <a:lnSpc>
                <a:spcPct val="100000"/>
              </a:lnSpc>
              <a:buClrTx/>
              <a:buFont typeface="Wingdings" pitchFamily="2" charset="2"/>
              <a:buNone/>
            </a:pPr>
            <a:r>
              <a:rPr lang="sk-SK" dirty="0"/>
              <a:t>Epidemickú krivku prepuknutia pri spoločnej akcii charakterizuje prudký nárast prípadov až sa dosiahne vrchol, po ktorom nasleduje prudký pokles, ktorý býva však </a:t>
            </a:r>
            <a:r>
              <a:rPr lang="sk-SK"/>
              <a:t>miernejší</a:t>
            </a:r>
            <a:r>
              <a:rPr lang="sk-SK" dirty="0"/>
              <a:t> ako bol vzostup. Dĺžka krivky bude približne rovná jednej inkubačnej dobe infekcie.</a:t>
            </a:r>
          </a:p>
        </p:txBody>
      </p:sp>
    </p:spTree>
    <p:extLst>
      <p:ext uri="{BB962C8B-B14F-4D97-AF65-F5344CB8AC3E}">
        <p14:creationId xmlns:p14="http://schemas.microsoft.com/office/powerpoint/2010/main" val="1339198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655" y="5778930"/>
            <a:ext cx="8312587" cy="1008380"/>
          </a:xfrm>
        </p:spPr>
        <p:txBody>
          <a:bodyPr/>
          <a:lstStyle/>
          <a:p>
            <a:r>
              <a:rPr lang="sk-SK" sz="3200" dirty="0" err="1"/>
              <a:t>Epi</a:t>
            </a:r>
            <a:r>
              <a:rPr lang="sk-SK" sz="3200" dirty="0"/>
              <a:t> krivka prepuknutia </a:t>
            </a:r>
            <a:r>
              <a:rPr lang="sk-SK" sz="3200" dirty="0" err="1"/>
              <a:t>kryptosporidiozy</a:t>
            </a:r>
            <a:r>
              <a:rPr lang="sk-SK" sz="3200" dirty="0"/>
              <a:t> v škôlke. Prenos z človeka na človeka</a:t>
            </a:r>
          </a:p>
        </p:txBody>
      </p:sp>
      <p:sp>
        <p:nvSpPr>
          <p:cNvPr id="2" name="Date Placeholder 1"/>
          <p:cNvSpPr>
            <a:spLocks noGrp="1"/>
          </p:cNvSpPr>
          <p:nvPr>
            <p:ph type="dt" sz="half" idx="10"/>
          </p:nvPr>
        </p:nvSpPr>
        <p:spPr/>
        <p:txBody>
          <a:bodyPr/>
          <a:lstStyle/>
          <a:p>
            <a:fld id="{C4F5AB06-9610-7F42-A4D2-DBFBDB6520BF}" type="datetime1">
              <a:rPr lang="sk-SK" smtClean="0"/>
              <a:t>31.3.2025</a:t>
            </a:fld>
            <a:endParaRPr lang="en-GB"/>
          </a:p>
        </p:txBody>
      </p:sp>
      <p:sp>
        <p:nvSpPr>
          <p:cNvPr id="3" name="Slide Number Placeholder 2"/>
          <p:cNvSpPr>
            <a:spLocks noGrp="1"/>
          </p:cNvSpPr>
          <p:nvPr>
            <p:ph type="sldNum" sz="quarter" idx="11"/>
          </p:nvPr>
        </p:nvSpPr>
        <p:spPr/>
        <p:txBody>
          <a:bodyPr/>
          <a:lstStyle/>
          <a:p>
            <a:fld id="{A00FC4B8-150F-463D-96B8-86E8E877A23E}" type="slidenum">
              <a:rPr lang="en-GB" smtClean="0"/>
              <a:pPr/>
              <a:t>41</a:t>
            </a:fld>
            <a:endParaRPr lang="en-GB"/>
          </a:p>
        </p:txBody>
      </p:sp>
      <p:sp>
        <p:nvSpPr>
          <p:cNvPr id="4" name="Footer Placeholder 3"/>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1512743" y="295332"/>
            <a:ext cx="6474565" cy="5120635"/>
          </a:xfrm>
          <a:prstGeom prst="rect">
            <a:avLst/>
          </a:prstGeom>
        </p:spPr>
      </p:pic>
    </p:spTree>
    <p:extLst>
      <p:ext uri="{BB962C8B-B14F-4D97-AF65-F5344CB8AC3E}">
        <p14:creationId xmlns:p14="http://schemas.microsoft.com/office/powerpoint/2010/main" val="1332099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551" y="2218279"/>
            <a:ext cx="8403691" cy="4033519"/>
          </a:xfrm>
        </p:spPr>
        <p:txBody>
          <a:bodyPr>
            <a:normAutofit/>
          </a:bodyPr>
          <a:lstStyle/>
          <a:p>
            <a:pPr marL="302260" indent="-281940"/>
            <a:r>
              <a:rPr lang="sk-SK" dirty="0"/>
              <a:t>Typické pre napríklad hepatitídy A (sekundárne prípady sú tí, ktorí získajú choroba z kontaktu s primárnych prípadov a terciárneho prípadov, sú tí, ktorí získajú choroba z kontaktu so sekundárnymi prípady). </a:t>
            </a:r>
            <a:endParaRPr lang="sk-SK"/>
          </a:p>
          <a:p>
            <a:pPr marL="302260" indent="-281940"/>
            <a:r>
              <a:rPr lang="sk-SK" dirty="0"/>
              <a:t>V takomto propagovanom ohnisku najprv dochádza k zvýšeniu prípadov po expozícii, potom pokles incidencie prípadov. Neskôr dochádza k druhému nárastu prípadov, z dôvodu prenosu z primárnych prípadov z </a:t>
            </a:r>
            <a:r>
              <a:rPr lang="sk-SK" err="1"/>
              <a:t>osoby</a:t>
            </a:r>
            <a:r>
              <a:rPr lang="sk-SK" dirty="0"/>
              <a:t> na </a:t>
            </a:r>
            <a:r>
              <a:rPr lang="sk-SK" err="1"/>
              <a:t>osobu</a:t>
            </a:r>
            <a:r>
              <a:rPr lang="sk-SK" dirty="0"/>
              <a:t>.</a:t>
            </a:r>
          </a:p>
        </p:txBody>
      </p:sp>
      <p:sp>
        <p:nvSpPr>
          <p:cNvPr id="3" name="Title 2"/>
          <p:cNvSpPr>
            <a:spLocks noGrp="1"/>
          </p:cNvSpPr>
          <p:nvPr>
            <p:ph type="title"/>
          </p:nvPr>
        </p:nvSpPr>
        <p:spPr>
          <a:xfrm>
            <a:off x="839655" y="5882217"/>
            <a:ext cx="8312587" cy="1008380"/>
          </a:xfrm>
        </p:spPr>
        <p:txBody>
          <a:bodyPr/>
          <a:lstStyle/>
          <a:p>
            <a:r>
              <a:rPr lang="sk-SK" sz="1600" dirty="0"/>
              <a:t>KRAMER, A., KRETZSCHMAR, M., KRÄMER, A. &amp; KRICKEBERG, K. 2012. </a:t>
            </a:r>
            <a:r>
              <a:rPr lang="sk-SK" sz="1600" dirty="0" err="1"/>
              <a:t>Modern</a:t>
            </a:r>
            <a:r>
              <a:rPr lang="sk-SK" sz="1600" dirty="0"/>
              <a:t> </a:t>
            </a:r>
            <a:r>
              <a:rPr lang="sk-SK" sz="1600" dirty="0" err="1"/>
              <a:t>Infectious</a:t>
            </a:r>
            <a:r>
              <a:rPr lang="sk-SK" sz="1600" dirty="0"/>
              <a:t> </a:t>
            </a:r>
            <a:r>
              <a:rPr lang="sk-SK" sz="1600" dirty="0" err="1"/>
              <a:t>Disease</a:t>
            </a:r>
            <a:r>
              <a:rPr lang="sk-SK" sz="1600" dirty="0"/>
              <a:t> </a:t>
            </a:r>
            <a:r>
              <a:rPr lang="sk-SK" sz="1600" dirty="0" err="1"/>
              <a:t>Epidemiology</a:t>
            </a:r>
            <a:r>
              <a:rPr lang="sk-SK" sz="1600" dirty="0"/>
              <a:t>: </a:t>
            </a:r>
            <a:r>
              <a:rPr lang="sk-SK" sz="1600" dirty="0" err="1"/>
              <a:t>Concepts</a:t>
            </a:r>
            <a:r>
              <a:rPr lang="sk-SK" sz="1600" dirty="0"/>
              <a:t>, </a:t>
            </a:r>
            <a:r>
              <a:rPr lang="sk-SK" sz="1600" dirty="0" err="1"/>
              <a:t>Methods</a:t>
            </a:r>
            <a:r>
              <a:rPr lang="sk-SK" sz="1600" dirty="0"/>
              <a:t>, </a:t>
            </a:r>
            <a:r>
              <a:rPr lang="sk-SK" sz="1600" dirty="0" err="1"/>
              <a:t>Mathematical</a:t>
            </a:r>
            <a:r>
              <a:rPr lang="sk-SK" sz="1600" dirty="0"/>
              <a:t> </a:t>
            </a:r>
            <a:r>
              <a:rPr lang="sk-SK" sz="1600" dirty="0" err="1"/>
              <a:t>Models</a:t>
            </a:r>
            <a:r>
              <a:rPr lang="sk-SK" sz="1600" dirty="0"/>
              <a:t>, </a:t>
            </a:r>
            <a:r>
              <a:rPr lang="sk-SK" sz="1600" dirty="0" err="1"/>
              <a:t>and</a:t>
            </a:r>
            <a:r>
              <a:rPr lang="sk-SK" sz="1600" dirty="0"/>
              <a:t> </a:t>
            </a:r>
            <a:r>
              <a:rPr lang="sk-SK" sz="1600" dirty="0" err="1"/>
              <a:t>Public</a:t>
            </a:r>
            <a:r>
              <a:rPr lang="sk-SK" sz="1600" dirty="0"/>
              <a:t> </a:t>
            </a:r>
            <a:r>
              <a:rPr lang="sk-SK" sz="1600" dirty="0" err="1"/>
              <a:t>Health</a:t>
            </a:r>
            <a:r>
              <a:rPr lang="sk-SK" sz="1600" dirty="0"/>
              <a:t>, </a:t>
            </a:r>
            <a:r>
              <a:rPr lang="sk-SK" sz="1600" dirty="0" err="1"/>
              <a:t>Springer</a:t>
            </a:r>
            <a:r>
              <a:rPr lang="sk-SK" sz="1600" dirty="0"/>
              <a:t> </a:t>
            </a:r>
            <a:r>
              <a:rPr lang="sk-SK" sz="1600" dirty="0" err="1"/>
              <a:t>London</a:t>
            </a:r>
            <a:r>
              <a:rPr lang="sk-SK" sz="1600" dirty="0"/>
              <a:t>, </a:t>
            </a:r>
            <a:r>
              <a:rPr lang="sk-SK" sz="1600" dirty="0" err="1"/>
              <a:t>Limited</a:t>
            </a:r>
            <a:r>
              <a:rPr lang="sk-SK" sz="1600" dirty="0"/>
              <a:t>.</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42</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stretch>
            <a:fillRect/>
          </a:stretch>
        </p:blipFill>
        <p:spPr>
          <a:xfrm>
            <a:off x="855311" y="273953"/>
            <a:ext cx="3327825" cy="2253324"/>
          </a:xfrm>
          <a:prstGeom prst="rect">
            <a:avLst/>
          </a:prstGeom>
        </p:spPr>
      </p:pic>
      <p:sp>
        <p:nvSpPr>
          <p:cNvPr id="8" name="BlokTextu 7">
            <a:extLst>
              <a:ext uri="{FF2B5EF4-FFF2-40B4-BE49-F238E27FC236}">
                <a16:creationId xmlns:a16="http://schemas.microsoft.com/office/drawing/2014/main" id="{36391D20-00E1-49EB-9416-CE46D262455F}"/>
              </a:ext>
            </a:extLst>
          </p:cNvPr>
          <p:cNvSpPr txBox="1"/>
          <p:nvPr/>
        </p:nvSpPr>
        <p:spPr>
          <a:xfrm>
            <a:off x="4748180" y="1132713"/>
            <a:ext cx="4475991" cy="949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k-SK" sz="3200">
                <a:solidFill>
                  <a:srgbClr val="FFFFFF"/>
                </a:solidFill>
                <a:latin typeface="Palatino Linotype"/>
                <a:cs typeface="Arial Unicode MS"/>
              </a:rPr>
              <a:t>Výskyt sekundárnych a terciárnych prípadov</a:t>
            </a:r>
            <a:r>
              <a:rPr lang="sk-SK" sz="3200">
                <a:latin typeface="Palatino Linotype"/>
                <a:cs typeface="Arial Unicode MS"/>
              </a:rPr>
              <a:t>​</a:t>
            </a:r>
            <a:endParaRPr lang="sk-SK" sz="3200">
              <a:cs typeface="Arial Unicode MS"/>
            </a:endParaRPr>
          </a:p>
        </p:txBody>
      </p:sp>
    </p:spTree>
    <p:extLst>
      <p:ext uri="{BB962C8B-B14F-4D97-AF65-F5344CB8AC3E}">
        <p14:creationId xmlns:p14="http://schemas.microsoft.com/office/powerpoint/2010/main" val="237881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355" y="756287"/>
            <a:ext cx="8388922" cy="3976830"/>
          </a:xfrm>
        </p:spPr>
        <p:txBody>
          <a:bodyPr>
            <a:normAutofit/>
          </a:bodyPr>
          <a:lstStyle/>
          <a:p>
            <a:pPr marL="302260" indent="-281940"/>
            <a:r>
              <a:rPr lang="sk-SK" dirty="0"/>
              <a:t>Inkubačná doba je interval medzi expozíciou pôvodcom choroby a objavením prvých príznakov choroby. Kým každá choroba má charakteristickú inkubačnú dobu, táto sa môže líšiť medzi jednotlivcami, vzhľadom k fyziologickému kolísaniu, rozdielom v stupni expozície a biologickým faktorom, ktoré ovplyvňujú citlivosť.</a:t>
            </a:r>
            <a:endParaRPr lang="sk-SK"/>
          </a:p>
        </p:txBody>
      </p:sp>
      <p:sp>
        <p:nvSpPr>
          <p:cNvPr id="3" name="Title 2"/>
          <p:cNvSpPr>
            <a:spLocks noGrp="1"/>
          </p:cNvSpPr>
          <p:nvPr>
            <p:ph type="title"/>
          </p:nvPr>
        </p:nvSpPr>
        <p:spPr>
          <a:xfrm>
            <a:off x="839655" y="5882217"/>
            <a:ext cx="8312587" cy="1008380"/>
          </a:xfrm>
        </p:spPr>
        <p:txBody>
          <a:bodyPr/>
          <a:lstStyle/>
          <a:p>
            <a:r>
              <a:rPr lang="sk-SK" dirty="0"/>
              <a:t>Výpočet inkubačnej doby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46866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355" y="756287"/>
            <a:ext cx="8388922" cy="5342726"/>
          </a:xfrm>
        </p:spPr>
        <p:txBody>
          <a:bodyPr>
            <a:normAutofit/>
          </a:bodyPr>
          <a:lstStyle/>
          <a:p>
            <a:pPr marL="302260" indent="-281940"/>
            <a:r>
              <a:rPr lang="sk-SK" dirty="0"/>
              <a:t>Ak je známa doba expozície, výpočet inkubačnej doby môže pomôcť </a:t>
            </a:r>
            <a:r>
              <a:rPr lang="sk-SK" i="1" dirty="0"/>
              <a:t>zúžiť rozsah možných pôvodcov chorôb</a:t>
            </a:r>
            <a:r>
              <a:rPr lang="sk-SK" dirty="0"/>
              <a:t> a pomôže pri rozhodovaní o následných laboratórnych testoch a kontrolných opatreniach. </a:t>
            </a:r>
            <a:endParaRPr lang="sk-SK"/>
          </a:p>
          <a:p>
            <a:pPr marL="302260" indent="-281940"/>
            <a:r>
              <a:rPr lang="sk-SK" dirty="0"/>
              <a:t>V prípade, že pôvodca choroby je známy, ale doba expozície nie je, inkubačná doba (z literatúry) môže stanoviť </a:t>
            </a:r>
            <a:r>
              <a:rPr lang="sk-SK" i="1" dirty="0"/>
              <a:t>približný čas expozície, či vypuknutia</a:t>
            </a:r>
            <a:r>
              <a:rPr lang="sk-SK" dirty="0"/>
              <a:t> a tým zúžiť zameranie vyšetrovania, vrátane všetkých analytických komponentov.</a:t>
            </a:r>
          </a:p>
        </p:txBody>
      </p:sp>
      <p:sp>
        <p:nvSpPr>
          <p:cNvPr id="3" name="Title 2"/>
          <p:cNvSpPr>
            <a:spLocks noGrp="1"/>
          </p:cNvSpPr>
          <p:nvPr>
            <p:ph type="title"/>
          </p:nvPr>
        </p:nvSpPr>
        <p:spPr>
          <a:xfrm>
            <a:off x="839655" y="5882217"/>
            <a:ext cx="8312587" cy="1008380"/>
          </a:xfrm>
        </p:spPr>
        <p:txBody>
          <a:bodyPr/>
          <a:lstStyle/>
          <a:p>
            <a:r>
              <a:rPr lang="sk-SK" dirty="0"/>
              <a:t>Výpočet inkubačnej doby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44</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43276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5505169"/>
          </a:xfrm>
        </p:spPr>
        <p:txBody>
          <a:bodyPr>
            <a:normAutofit/>
          </a:bodyPr>
          <a:lstStyle/>
          <a:p>
            <a:pPr marL="302260" indent="-281940"/>
            <a:r>
              <a:rPr lang="sk-SK" dirty="0"/>
              <a:t>Inkubačná doba ochorenia tráviaceho traktu je užitočná najmä v kategorizácii potenciálneho pôvodcu ochorenia buď ako infekcia alebo intoxikácia. Veľmi krátka inkubačná doba (</a:t>
            </a:r>
            <a:r>
              <a:rPr lang="sk-SK"/>
              <a:t>tj.</a:t>
            </a:r>
            <a:r>
              <a:rPr lang="sk-SK" dirty="0"/>
              <a:t> minúty až hodiny) ukazuje na expozíciu toxínom, ako je napríklad baktériami uvoľňovanému toxínu, toxínu </a:t>
            </a:r>
            <a:r>
              <a:rPr lang="sk-SK"/>
              <a:t>mäkkýšov, alebo chemické </a:t>
            </a:r>
            <a:r>
              <a:rPr lang="sk-SK" err="1"/>
              <a:t>kontaminanty</a:t>
            </a:r>
            <a:r>
              <a:rPr lang="sk-SK" dirty="0"/>
              <a:t>. </a:t>
            </a:r>
            <a:endParaRPr lang="sk-SK"/>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45</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64661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5505169"/>
          </a:xfrm>
        </p:spPr>
        <p:txBody>
          <a:bodyPr>
            <a:normAutofit/>
          </a:bodyPr>
          <a:lstStyle/>
          <a:p>
            <a:pPr marL="302260" indent="-281940"/>
            <a:r>
              <a:rPr lang="sk-SK" dirty="0"/>
              <a:t>Dlhšie inkubačné doby poukazujú na možnú infekciu. </a:t>
            </a:r>
            <a:endParaRPr lang="sk-SK"/>
          </a:p>
          <a:p>
            <a:pPr marL="302260" indent="-281940"/>
            <a:r>
              <a:rPr lang="sk-SK" dirty="0"/>
              <a:t>Vypočítať inkubačnú dobu pre každého jednotlivca odpočítaním doby expozície od doby nástupu prvých príznakov v súlade s definíciou prípadu. </a:t>
            </a:r>
          </a:p>
          <a:p>
            <a:pPr marL="302260" indent="-281940"/>
            <a:r>
              <a:rPr lang="sk-SK" dirty="0"/>
              <a:t>Zaznamenajte najkratšiu a najdlhšiu inkubačná dobu (</a:t>
            </a:r>
            <a:r>
              <a:rPr lang="sk-SK"/>
              <a:t>tj.</a:t>
            </a:r>
            <a:r>
              <a:rPr lang="sk-SK" dirty="0"/>
              <a:t> rozsah) v skupine.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46</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171935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711883"/>
          </a:xfrm>
        </p:spPr>
        <p:txBody>
          <a:bodyPr>
            <a:normAutofit lnSpcReduction="10000"/>
          </a:bodyPr>
          <a:lstStyle/>
          <a:p>
            <a:pPr marL="302260" indent="-281940"/>
            <a:r>
              <a:rPr lang="sk-SK" dirty="0"/>
              <a:t>Vypočítajte inkubačnú dobu pre skupiny pomocou </a:t>
            </a:r>
            <a:r>
              <a:rPr lang="sk-SK" i="1" dirty="0"/>
              <a:t>mediánu</a:t>
            </a:r>
            <a:r>
              <a:rPr lang="sk-SK" dirty="0"/>
              <a:t> alebo </a:t>
            </a:r>
            <a:r>
              <a:rPr lang="sk-SK" i="1" dirty="0"/>
              <a:t>priemernej hodnoty</a:t>
            </a:r>
            <a:r>
              <a:rPr lang="sk-SK" dirty="0"/>
              <a:t>.</a:t>
            </a:r>
            <a:endParaRPr lang="sk-SK"/>
          </a:p>
          <a:p>
            <a:pPr marL="302260" indent="-281940"/>
            <a:r>
              <a:rPr lang="sk-SK" i="1" dirty="0"/>
              <a:t>Stredná inkubačná doba</a:t>
            </a:r>
            <a:r>
              <a:rPr lang="sk-SK" dirty="0"/>
              <a:t> je tá hodnota, ktorá delí hodnoty u jednotlivca v polovici zoznamu (alebo priemer dvoch stredných hodnôt v prípade, že zoznam obsahuje párny počet prípadov). </a:t>
            </a:r>
          </a:p>
          <a:p>
            <a:pPr marL="302260" indent="-281940"/>
            <a:r>
              <a:rPr lang="sk-SK" i="1" dirty="0"/>
              <a:t>Priemerná doba</a:t>
            </a:r>
            <a:r>
              <a:rPr lang="sk-SK" dirty="0"/>
              <a:t> inkubácie je priemer jednotlivých dôb inkubácie vypočítaný ako súčet všetkých inkubačných období delený počtom pozorovaní. </a:t>
            </a:r>
          </a:p>
          <a:p>
            <a:pPr marL="302260" indent="-281940"/>
            <a:r>
              <a:rPr lang="sk-SK" dirty="0"/>
              <a:t>V praxi je výhodné použiť strednú inkubačnú dobu pretože, na rozdiel od priemernej, nie je ovplyvnená malým počtom prípadov s extrémne krátkymi alebo dlhými inkubačnými dobami (</a:t>
            </a:r>
            <a:r>
              <a:rPr lang="sk-SK"/>
              <a:t>tzv.</a:t>
            </a:r>
            <a:r>
              <a:rPr lang="sk-SK" dirty="0"/>
              <a:t> odľahlé hodnoty).</a:t>
            </a:r>
          </a:p>
        </p:txBody>
      </p:sp>
      <p:sp>
        <p:nvSpPr>
          <p:cNvPr id="3" name="Title 2"/>
          <p:cNvSpPr>
            <a:spLocks noGrp="1"/>
          </p:cNvSpPr>
          <p:nvPr>
            <p:ph type="title"/>
          </p:nvPr>
        </p:nvSpPr>
        <p:spPr/>
        <p:txBody>
          <a:bodyPr/>
          <a:lstStyle/>
          <a:p>
            <a:r>
              <a:rPr lang="sk-SK" sz="4400" dirty="0"/>
              <a:t>Stredná a priemerná inkubácia</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53284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752" y="4223530"/>
            <a:ext cx="9097444" cy="1787377"/>
          </a:xfrm>
        </p:spPr>
        <p:txBody>
          <a:bodyPr>
            <a:normAutofit fontScale="92500" lnSpcReduction="20000"/>
          </a:bodyPr>
          <a:lstStyle/>
          <a:p>
            <a:pPr marL="19685" indent="0">
              <a:buNone/>
            </a:pPr>
            <a:r>
              <a:rPr lang="sk-SK"/>
              <a:t>Takže s najväčšou pravdepodobnosťou doba expozície bola okolo 17. až </a:t>
            </a:r>
            <a:r>
              <a:rPr lang="sk-SK" dirty="0"/>
              <a:t>21. </a:t>
            </a:r>
            <a:r>
              <a:rPr lang="sk-SK" err="1"/>
              <a:t>júna</a:t>
            </a:r>
            <a:r>
              <a:rPr lang="sk-SK" dirty="0"/>
              <a:t> plus mínus deň alebo dva na oboch stranách. V skutočnosti prišli vyšetrovatelia k záveru, že k expozícii s došlo s najväčšou pravdepodobnosťou 19. </a:t>
            </a:r>
            <a:r>
              <a:rPr lang="sk-SK" err="1"/>
              <a:t>júna</a:t>
            </a:r>
            <a:r>
              <a:rPr lang="sk-SK" dirty="0"/>
              <a:t>, kedy sa všetci chorí buď zúčastnili alebo boli v blízkosti preosievania odpadu, ktorý zrejme obsahoval choroboplodné zárodky.</a:t>
            </a:r>
            <a:endParaRPr lang="sk-SK"/>
          </a:p>
        </p:txBody>
      </p:sp>
      <p:sp>
        <p:nvSpPr>
          <p:cNvPr id="3" name="Title 2"/>
          <p:cNvSpPr>
            <a:spLocks noGrp="1"/>
          </p:cNvSpPr>
          <p:nvPr>
            <p:ph type="title"/>
          </p:nvPr>
        </p:nvSpPr>
        <p:spPr>
          <a:xfrm>
            <a:off x="3278398" y="6013033"/>
            <a:ext cx="6561459" cy="1008380"/>
          </a:xfrm>
        </p:spPr>
        <p:txBody>
          <a:bodyPr/>
          <a:lstStyle/>
          <a:p>
            <a:r>
              <a:rPr lang="sk-SK"/>
              <a:t>Príklad</a:t>
            </a:r>
            <a:br>
              <a:rPr lang="sk-SK" dirty="0"/>
            </a:br>
            <a:r>
              <a:rPr lang="sk-SK" sz="1200"/>
              <a:t>(CDC, </a:t>
            </a:r>
            <a:r>
              <a:rPr lang="sk-SK" sz="1200" dirty="0" err="1"/>
              <a:t>http</a:t>
            </a:r>
            <a:r>
              <a:rPr lang="sk-SK" sz="1200" dirty="0"/>
              <a:t>://</a:t>
            </a:r>
            <a:r>
              <a:rPr lang="sk-SK" sz="1200" dirty="0" err="1"/>
              <a:t>www</a:t>
            </a:r>
            <a:r>
              <a:rPr lang="sk-SK" sz="1200" dirty="0"/>
              <a:t>.</a:t>
            </a:r>
            <a:r>
              <a:rPr lang="sk-SK" sz="1200" dirty="0" err="1"/>
              <a:t>cdc</a:t>
            </a:r>
            <a:r>
              <a:rPr lang="sk-SK" sz="1200" dirty="0"/>
              <a:t>.</a:t>
            </a:r>
            <a:r>
              <a:rPr lang="sk-SK" sz="1200" dirty="0" err="1"/>
              <a:t>gov</a:t>
            </a:r>
            <a:r>
              <a:rPr lang="sk-SK" sz="1200" dirty="0"/>
              <a:t>/</a:t>
            </a:r>
            <a:r>
              <a:rPr lang="sk-SK" sz="1200" dirty="0" err="1"/>
              <a:t>ophss</a:t>
            </a:r>
            <a:r>
              <a:rPr lang="sk-SK" sz="1200" dirty="0"/>
              <a:t>/</a:t>
            </a:r>
            <a:r>
              <a:rPr lang="sk-SK" sz="1200" dirty="0" err="1"/>
              <a:t>csels</a:t>
            </a:r>
            <a:r>
              <a:rPr lang="sk-SK" sz="1200" dirty="0"/>
              <a:t>/</a:t>
            </a:r>
            <a:r>
              <a:rPr lang="sk-SK" sz="1200" dirty="0" err="1"/>
              <a:t>dsepd</a:t>
            </a:r>
            <a:r>
              <a:rPr lang="sk-SK" sz="1200" dirty="0"/>
              <a:t>/ss1978/Lesson6/</a:t>
            </a:r>
            <a:r>
              <a:rPr lang="sk-SK" sz="1200" dirty="0" err="1"/>
              <a:t>ExerciseAnswers</a:t>
            </a:r>
            <a:r>
              <a:rPr lang="sk-SK" sz="1200" dirty="0"/>
              <a:t>.</a:t>
            </a:r>
            <a:r>
              <a:rPr lang="sk-SK" sz="1200" dirty="0" err="1"/>
              <a:t>html</a:t>
            </a:r>
            <a:endParaRPr lang="sk-SK" sz="1200" dirty="0"/>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48</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15" name="Group 14"/>
          <p:cNvGrpSpPr/>
          <p:nvPr/>
        </p:nvGrpSpPr>
        <p:grpSpPr>
          <a:xfrm>
            <a:off x="321624" y="253245"/>
            <a:ext cx="6016924" cy="3851113"/>
            <a:chOff x="525556" y="372417"/>
            <a:chExt cx="6016924" cy="3851113"/>
          </a:xfrm>
        </p:grpSpPr>
        <p:pic>
          <p:nvPicPr>
            <p:cNvPr id="7" name="Picture 6"/>
            <p:cNvPicPr>
              <a:picLocks noChangeAspect="1"/>
            </p:cNvPicPr>
            <p:nvPr/>
          </p:nvPicPr>
          <p:blipFill>
            <a:blip r:embed="rId2"/>
            <a:stretch>
              <a:fillRect/>
            </a:stretch>
          </p:blipFill>
          <p:spPr>
            <a:xfrm>
              <a:off x="525556" y="372417"/>
              <a:ext cx="4737100" cy="3048000"/>
            </a:xfrm>
            <a:prstGeom prst="rect">
              <a:avLst/>
            </a:prstGeom>
          </p:spPr>
        </p:pic>
        <p:sp>
          <p:nvSpPr>
            <p:cNvPr id="8" name="Right Arrow 7"/>
            <p:cNvSpPr/>
            <p:nvPr/>
          </p:nvSpPr>
          <p:spPr>
            <a:xfrm rot="16200000">
              <a:off x="3234319" y="2923984"/>
              <a:ext cx="1330586" cy="3987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Index</a:t>
              </a:r>
            </a:p>
          </p:txBody>
        </p:sp>
        <p:sp>
          <p:nvSpPr>
            <p:cNvPr id="10" name="Left Arrow 9"/>
            <p:cNvSpPr/>
            <p:nvPr/>
          </p:nvSpPr>
          <p:spPr>
            <a:xfrm>
              <a:off x="4341962" y="900823"/>
              <a:ext cx="2200518" cy="6054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Modus výskytu</a:t>
              </a:r>
            </a:p>
          </p:txBody>
        </p:sp>
        <p:sp>
          <p:nvSpPr>
            <p:cNvPr id="12" name="Right Arrow 11"/>
            <p:cNvSpPr/>
            <p:nvPr/>
          </p:nvSpPr>
          <p:spPr>
            <a:xfrm rot="16200000">
              <a:off x="412263" y="3141429"/>
              <a:ext cx="1765478" cy="3987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Možný výskyt</a:t>
              </a:r>
            </a:p>
          </p:txBody>
        </p:sp>
        <p:sp>
          <p:nvSpPr>
            <p:cNvPr id="13" name="Right Arrow 12"/>
            <p:cNvSpPr/>
            <p:nvPr/>
          </p:nvSpPr>
          <p:spPr>
            <a:xfrm rot="16200000">
              <a:off x="1672307" y="3141429"/>
              <a:ext cx="1765478" cy="3987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Možný výskyt</a:t>
              </a:r>
            </a:p>
          </p:txBody>
        </p:sp>
        <p:sp>
          <p:nvSpPr>
            <p:cNvPr id="14" name="Right Arrow 13"/>
            <p:cNvSpPr/>
            <p:nvPr/>
          </p:nvSpPr>
          <p:spPr>
            <a:xfrm rot="16200000">
              <a:off x="1094355" y="3217629"/>
              <a:ext cx="1613078" cy="3987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err="1"/>
                <a:t>Skutčný</a:t>
              </a:r>
              <a:endParaRPr lang="sk-SK" dirty="0"/>
            </a:p>
          </p:txBody>
        </p:sp>
      </p:grpSp>
      <p:sp>
        <p:nvSpPr>
          <p:cNvPr id="9" name="Content Placeholder 1">
            <a:extLst>
              <a:ext uri="{FF2B5EF4-FFF2-40B4-BE49-F238E27FC236}">
                <a16:creationId xmlns:a16="http://schemas.microsoft.com/office/drawing/2014/main" id="{21D5690E-1E59-4324-A390-7ECFE9991293}"/>
              </a:ext>
            </a:extLst>
          </p:cNvPr>
          <p:cNvSpPr txBox="1">
            <a:spLocks/>
          </p:cNvSpPr>
          <p:nvPr/>
        </p:nvSpPr>
        <p:spPr>
          <a:xfrm>
            <a:off x="5395426" y="1445901"/>
            <a:ext cx="4513340" cy="2493243"/>
          </a:xfrm>
          <a:prstGeom prst="rect">
            <a:avLst/>
          </a:prstGeom>
        </p:spPr>
        <p:txBody>
          <a:bodyPr vert="horz" lIns="100785" tIns="50393" rIns="100785" bIns="50393" rtlCol="0" anchor="ctr">
            <a:normAutofit fontScale="92500"/>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9685" indent="0">
              <a:lnSpc>
                <a:spcPct val="100000"/>
              </a:lnSpc>
              <a:buClrTx/>
              <a:buFont typeface="Wingdings" pitchFamily="2" charset="2"/>
              <a:buNone/>
            </a:pPr>
            <a:r>
              <a:rPr lang="sk-SK" dirty="0"/>
              <a:t>Dátum prvého prípadu bol 28. </a:t>
            </a:r>
            <a:r>
              <a:rPr lang="sk-SK" err="1"/>
              <a:t>júna</a:t>
            </a:r>
            <a:r>
              <a:rPr lang="sk-SK" dirty="0"/>
              <a:t>. Odpočítaním minimálnej inkubačnej doby (7 dní) ukáže na 21. </a:t>
            </a:r>
            <a:r>
              <a:rPr lang="sk-SK" err="1"/>
              <a:t>júna</a:t>
            </a:r>
            <a:r>
              <a:rPr lang="sk-SK" dirty="0"/>
              <a:t>. Stredný a modálny dátum vzniku bol 29. </a:t>
            </a:r>
            <a:r>
              <a:rPr lang="sk-SK" err="1"/>
              <a:t>júna</a:t>
            </a:r>
            <a:r>
              <a:rPr lang="sk-SK" dirty="0"/>
              <a:t>. Odpočítaním priemerného (povedzme, 12 dní) od 29.</a:t>
            </a:r>
            <a:r>
              <a:rPr lang="sk-SK" err="1"/>
              <a:t>júna</a:t>
            </a:r>
            <a:r>
              <a:rPr lang="sk-SK" dirty="0"/>
              <a:t> ukazuje na 17. </a:t>
            </a:r>
            <a:r>
              <a:rPr lang="sk-SK"/>
              <a:t>júna </a:t>
            </a:r>
            <a:endParaRPr lang="sk-SK" dirty="0"/>
          </a:p>
        </p:txBody>
      </p:sp>
    </p:spTree>
    <p:extLst>
      <p:ext uri="{BB962C8B-B14F-4D97-AF65-F5344CB8AC3E}">
        <p14:creationId xmlns:p14="http://schemas.microsoft.com/office/powerpoint/2010/main" val="3671283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49</a:t>
            </a:fld>
            <a:endParaRPr lang="en-GB"/>
          </a:p>
        </p:txBody>
      </p:sp>
      <p:sp>
        <p:nvSpPr>
          <p:cNvPr id="6" name="Footer Placeholder 5"/>
          <p:cNvSpPr>
            <a:spLocks noGrp="1"/>
          </p:cNvSpPr>
          <p:nvPr>
            <p:ph type="ftr" sz="quarter" idx="12"/>
          </p:nvPr>
        </p:nvSpPr>
        <p:spPr/>
        <p:txBody>
          <a:bodyPr/>
          <a:lstStyle/>
          <a:p>
            <a:r>
              <a:rPr lang="en-GB"/>
              <a:t>rusnak.truni.sk</a:t>
            </a:r>
          </a:p>
        </p:txBody>
      </p:sp>
      <p:graphicFrame>
        <p:nvGraphicFramePr>
          <p:cNvPr id="7" name="Object 6"/>
          <p:cNvGraphicFramePr>
            <a:graphicFrameLocks noChangeAspect="1"/>
          </p:cNvGraphicFramePr>
          <p:nvPr/>
        </p:nvGraphicFramePr>
        <p:xfrm>
          <a:off x="1388117" y="211835"/>
          <a:ext cx="6843151" cy="5842876"/>
        </p:xfrm>
        <a:graphic>
          <a:graphicData uri="http://schemas.openxmlformats.org/presentationml/2006/ole">
            <mc:AlternateContent xmlns:mc="http://schemas.openxmlformats.org/markup-compatibility/2006">
              <mc:Choice xmlns:v="urn:schemas-microsoft-com:vml" Requires="v">
                <p:oleObj name="Document" r:id="rId2" imgW="5473700" imgH="4673600" progId="Word.Document.12">
                  <p:embed/>
                </p:oleObj>
              </mc:Choice>
              <mc:Fallback>
                <p:oleObj name="Document" r:id="rId2" imgW="5473700" imgH="4673600" progId="Word.Document.12">
                  <p:embed/>
                  <p:pic>
                    <p:nvPicPr>
                      <p:cNvPr id="7" name="Object 6"/>
                      <p:cNvPicPr/>
                      <p:nvPr/>
                    </p:nvPicPr>
                    <p:blipFill>
                      <a:blip r:embed="rId3"/>
                      <a:stretch>
                        <a:fillRect/>
                      </a:stretch>
                    </p:blipFill>
                    <p:spPr>
                      <a:xfrm>
                        <a:off x="1388117" y="211835"/>
                        <a:ext cx="6843151" cy="5842876"/>
                      </a:xfrm>
                      <a:prstGeom prst="rect">
                        <a:avLst/>
                      </a:prstGeom>
                    </p:spPr>
                  </p:pic>
                </p:oleObj>
              </mc:Fallback>
            </mc:AlternateContent>
          </a:graphicData>
        </a:graphic>
      </p:graphicFrame>
      <p:sp>
        <p:nvSpPr>
          <p:cNvPr id="8" name="Title 2"/>
          <p:cNvSpPr>
            <a:spLocks noGrp="1"/>
          </p:cNvSpPr>
          <p:nvPr>
            <p:ph type="title"/>
          </p:nvPr>
        </p:nvSpPr>
        <p:spPr>
          <a:xfrm>
            <a:off x="839655" y="5882217"/>
            <a:ext cx="8312587" cy="1008380"/>
          </a:xfrm>
        </p:spPr>
        <p:txBody>
          <a:bodyPr/>
          <a:lstStyle/>
          <a:p>
            <a:r>
              <a:rPr lang="sk-SK" sz="4000" dirty="0"/>
              <a:t>Inkubačné doby bežných ochorení</a:t>
            </a:r>
          </a:p>
        </p:txBody>
      </p:sp>
    </p:spTree>
    <p:extLst>
      <p:ext uri="{BB962C8B-B14F-4D97-AF65-F5344CB8AC3E}">
        <p14:creationId xmlns:p14="http://schemas.microsoft.com/office/powerpoint/2010/main" val="1172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a:t>
            </a:fld>
            <a:endParaRPr lang="en-GB"/>
          </a:p>
        </p:txBody>
      </p:sp>
      <p:sp>
        <p:nvSpPr>
          <p:cNvPr id="6" name="Footer Placeholder 5"/>
          <p:cNvSpPr>
            <a:spLocks noGrp="1"/>
          </p:cNvSpPr>
          <p:nvPr>
            <p:ph type="ftr" sz="quarter" idx="12"/>
          </p:nvPr>
        </p:nvSpPr>
        <p:spPr>
          <a:xfrm>
            <a:off x="4388930" y="6787309"/>
            <a:ext cx="1568809" cy="402651"/>
          </a:xfrm>
        </p:spPr>
        <p:txBody>
          <a:bodyPr/>
          <a:lstStyle/>
          <a:p>
            <a:r>
              <a:rPr lang="en-GB" dirty="0" err="1"/>
              <a:t>rusnak.truni.sk</a:t>
            </a:r>
            <a:endParaRPr lang="en-GB" dirty="0"/>
          </a:p>
        </p:txBody>
      </p:sp>
      <p:sp>
        <p:nvSpPr>
          <p:cNvPr id="9" name="Rectangle 8"/>
          <p:cNvSpPr/>
          <p:nvPr/>
        </p:nvSpPr>
        <p:spPr>
          <a:xfrm>
            <a:off x="578965" y="681695"/>
            <a:ext cx="8497715" cy="560298"/>
          </a:xfrm>
          <a:prstGeom prst="rect">
            <a:avLst/>
          </a:prstGeom>
          <a:solidFill>
            <a:schemeClr val="tx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2800" b="1" dirty="0"/>
              <a:t>Popis epidémie</a:t>
            </a:r>
          </a:p>
        </p:txBody>
      </p:sp>
      <p:sp>
        <p:nvSpPr>
          <p:cNvPr id="10" name="Rectangle 9"/>
          <p:cNvSpPr/>
          <p:nvPr/>
        </p:nvSpPr>
        <p:spPr>
          <a:xfrm>
            <a:off x="578966" y="1562482"/>
            <a:ext cx="3809964" cy="92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1 </a:t>
            </a:r>
          </a:p>
          <a:p>
            <a:r>
              <a:rPr lang="sk-SK" dirty="0"/>
              <a:t>Spracuj zozbieranú informáciu </a:t>
            </a:r>
          </a:p>
        </p:txBody>
      </p:sp>
      <p:sp>
        <p:nvSpPr>
          <p:cNvPr id="11" name="Rectangle 10"/>
          <p:cNvSpPr/>
          <p:nvPr/>
        </p:nvSpPr>
        <p:spPr>
          <a:xfrm>
            <a:off x="578966" y="2919520"/>
            <a:ext cx="3809964" cy="865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2 </a:t>
            </a:r>
          </a:p>
          <a:p>
            <a:r>
              <a:rPr lang="sk-SK" dirty="0"/>
              <a:t>Priprav definíciu prípadu</a:t>
            </a:r>
          </a:p>
        </p:txBody>
      </p:sp>
      <p:sp>
        <p:nvSpPr>
          <p:cNvPr id="12" name="Rectangle 11"/>
          <p:cNvSpPr/>
          <p:nvPr/>
        </p:nvSpPr>
        <p:spPr>
          <a:xfrm>
            <a:off x="578966" y="4186166"/>
            <a:ext cx="3809964" cy="905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3 Hľadaj ďalšie potenciálne prípady</a:t>
            </a:r>
          </a:p>
        </p:txBody>
      </p:sp>
      <p:sp>
        <p:nvSpPr>
          <p:cNvPr id="13" name="Rectangle 12"/>
          <p:cNvSpPr/>
          <p:nvPr/>
        </p:nvSpPr>
        <p:spPr>
          <a:xfrm>
            <a:off x="578966" y="5425547"/>
            <a:ext cx="3809964" cy="1057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4 </a:t>
            </a:r>
          </a:p>
          <a:p>
            <a:r>
              <a:rPr lang="sk-SK" dirty="0"/>
              <a:t>Zozbieraj informácie o prípadoch</a:t>
            </a:r>
          </a:p>
        </p:txBody>
      </p:sp>
      <p:sp>
        <p:nvSpPr>
          <p:cNvPr id="14" name="Rectangle 13"/>
          <p:cNvSpPr/>
          <p:nvPr/>
        </p:nvSpPr>
        <p:spPr>
          <a:xfrm>
            <a:off x="5266717" y="1562482"/>
            <a:ext cx="3809964" cy="92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5 </a:t>
            </a:r>
          </a:p>
          <a:p>
            <a:r>
              <a:rPr lang="sk-SK" dirty="0"/>
              <a:t>Uskutočni deskriptívnu analýzu prípadov </a:t>
            </a:r>
          </a:p>
        </p:txBody>
      </p:sp>
      <p:sp>
        <p:nvSpPr>
          <p:cNvPr id="15" name="Rectangle 14"/>
          <p:cNvSpPr/>
          <p:nvPr/>
        </p:nvSpPr>
        <p:spPr>
          <a:xfrm>
            <a:off x="5266717" y="2919520"/>
            <a:ext cx="3809964" cy="865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6 </a:t>
            </a:r>
          </a:p>
          <a:p>
            <a:r>
              <a:rPr lang="sk-SK" dirty="0"/>
              <a:t>Nakresli epidemickú krivku  </a:t>
            </a:r>
          </a:p>
        </p:txBody>
      </p:sp>
      <p:sp>
        <p:nvSpPr>
          <p:cNvPr id="16" name="Rectangle 15"/>
          <p:cNvSpPr/>
          <p:nvPr/>
        </p:nvSpPr>
        <p:spPr>
          <a:xfrm>
            <a:off x="5266716" y="4186166"/>
            <a:ext cx="3809964" cy="940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7 </a:t>
            </a:r>
          </a:p>
          <a:p>
            <a:r>
              <a:rPr lang="sk-SK" dirty="0"/>
              <a:t>Vypočítaj dobu inkubácie </a:t>
            </a:r>
          </a:p>
        </p:txBody>
      </p:sp>
      <p:sp>
        <p:nvSpPr>
          <p:cNvPr id="17" name="Rectangle 16"/>
          <p:cNvSpPr/>
          <p:nvPr/>
        </p:nvSpPr>
        <p:spPr>
          <a:xfrm>
            <a:off x="5342278" y="5425547"/>
            <a:ext cx="3809964" cy="1057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k-SK" dirty="0"/>
              <a:t>Krok 8 </a:t>
            </a:r>
          </a:p>
          <a:p>
            <a:r>
              <a:rPr lang="sk-SK" dirty="0"/>
              <a:t>Znovu prezri informácie: urob rozhodnutie o ďalšom vyšetrovaní a kontrole</a:t>
            </a:r>
          </a:p>
        </p:txBody>
      </p:sp>
    </p:spTree>
    <p:extLst>
      <p:ext uri="{BB962C8B-B14F-4D97-AF65-F5344CB8AC3E}">
        <p14:creationId xmlns:p14="http://schemas.microsoft.com/office/powerpoint/2010/main" val="2429307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B2FF20D-601B-3799-2E2B-61132CC19789}"/>
              </a:ext>
            </a:extLst>
          </p:cNvPr>
          <p:cNvSpPr>
            <a:spLocks noGrp="1"/>
          </p:cNvSpPr>
          <p:nvPr>
            <p:ph idx="1"/>
          </p:nvPr>
        </p:nvSpPr>
        <p:spPr>
          <a:xfrm>
            <a:off x="657922" y="756287"/>
            <a:ext cx="8410355" cy="4658497"/>
          </a:xfrm>
        </p:spPr>
        <p:txBody>
          <a:bodyPr>
            <a:normAutofit fontScale="92500"/>
          </a:bodyPr>
          <a:lstStyle/>
          <a:p>
            <a:pPr>
              <a:buNone/>
            </a:pPr>
            <a:r>
              <a:rPr lang="sk-SK" dirty="0"/>
              <a:t>Výpočet </a:t>
            </a:r>
            <a:r>
              <a:rPr lang="sk-SK" dirty="0" err="1"/>
              <a:t>Odds</a:t>
            </a:r>
            <a:r>
              <a:rPr lang="sk-SK" dirty="0"/>
              <a:t> </a:t>
            </a:r>
            <a:r>
              <a:rPr lang="sk-SK" dirty="0" err="1"/>
              <a:t>Ratio</a:t>
            </a:r>
            <a:r>
              <a:rPr lang="sk-SK" dirty="0"/>
              <a:t> (OR) sa pri riešení epidémií infekčných ochorení využíva na hodnotenie rizikových faktorov a účinnosti preventívnych opatrení. OR umožňuje porovnať pravdepodobnosť výskytu ochorenia u vystavených a nevystavených osôb určitému rizikovému faktoru.</a:t>
            </a:r>
          </a:p>
          <a:p>
            <a:pPr>
              <a:buNone/>
            </a:pPr>
            <a:r>
              <a:rPr lang="sk-SK" dirty="0"/>
              <a:t>1. Použitie OR pri epidémii:</a:t>
            </a:r>
          </a:p>
          <a:p>
            <a:pPr>
              <a:buFont typeface="Arial" panose="020B0604020202020204" pitchFamily="34" charset="0"/>
              <a:buChar char="•"/>
            </a:pPr>
            <a:r>
              <a:rPr lang="sk-SK" dirty="0"/>
              <a:t>Identifikácia rizikových faktorov: OR sa používa na určenie, či určitá expozícia (napr. kontakt s nakazenou osobou, konzumácia kontaminovanej potravy) zvyšuje riziko infekcie.</a:t>
            </a:r>
          </a:p>
          <a:p>
            <a:pPr>
              <a:buFont typeface="Arial" panose="020B0604020202020204" pitchFamily="34" charset="0"/>
              <a:buChar char="•"/>
            </a:pPr>
            <a:r>
              <a:rPr lang="sk-SK" dirty="0"/>
              <a:t>Vyhodnotenie účinnosti intervencií: Pomáha pri posudzovaní efektivity opatrení, ako sú vakcinácia alebo hygienické opatrenia.</a:t>
            </a:r>
          </a:p>
          <a:p>
            <a:pPr>
              <a:buFont typeface="Arial" panose="020B0604020202020204" pitchFamily="34" charset="0"/>
              <a:buChar char="•"/>
            </a:pPr>
            <a:r>
              <a:rPr lang="sk-SK" dirty="0"/>
              <a:t>Porovnanie rôznych skupín populácie: Napr. odhalenie, či sú určité vekové skupiny alebo profesijné skupiny viac ohrozené.</a:t>
            </a:r>
          </a:p>
          <a:p>
            <a:endParaRPr lang="sk-SK" dirty="0"/>
          </a:p>
        </p:txBody>
      </p:sp>
      <p:sp>
        <p:nvSpPr>
          <p:cNvPr id="3" name="Nadpis 2">
            <a:extLst>
              <a:ext uri="{FF2B5EF4-FFF2-40B4-BE49-F238E27FC236}">
                <a16:creationId xmlns:a16="http://schemas.microsoft.com/office/drawing/2014/main" id="{AFD4E0E7-B700-2DAA-A387-427FE9B2A2EF}"/>
              </a:ext>
            </a:extLst>
          </p:cNvPr>
          <p:cNvSpPr>
            <a:spLocks noGrp="1"/>
          </p:cNvSpPr>
          <p:nvPr>
            <p:ph type="title"/>
          </p:nvPr>
        </p:nvSpPr>
        <p:spPr>
          <a:xfrm>
            <a:off x="906827" y="5798183"/>
            <a:ext cx="8312587" cy="1008380"/>
          </a:xfrm>
        </p:spPr>
        <p:txBody>
          <a:bodyPr/>
          <a:lstStyle/>
          <a:p>
            <a:r>
              <a:rPr lang="sk-SK" sz="3600" dirty="0"/>
              <a:t>Výpočet </a:t>
            </a:r>
            <a:r>
              <a:rPr lang="sk-SK" sz="3600" b="1" dirty="0" err="1"/>
              <a:t>Odds</a:t>
            </a:r>
            <a:r>
              <a:rPr lang="sk-SK" sz="3600" b="1" dirty="0"/>
              <a:t> </a:t>
            </a:r>
            <a:r>
              <a:rPr lang="sk-SK" sz="3600" b="1" dirty="0" err="1"/>
              <a:t>Ratio</a:t>
            </a:r>
            <a:r>
              <a:rPr lang="sk-SK" sz="3600" b="1" dirty="0"/>
              <a:t> (OR)</a:t>
            </a:r>
            <a:r>
              <a:rPr lang="sk-SK" sz="3600" dirty="0"/>
              <a:t> sa pri riešení epidémií infekčných ochorení</a:t>
            </a:r>
          </a:p>
        </p:txBody>
      </p:sp>
      <p:sp>
        <p:nvSpPr>
          <p:cNvPr id="4" name="Zástupný objekt pre dátum 3">
            <a:extLst>
              <a:ext uri="{FF2B5EF4-FFF2-40B4-BE49-F238E27FC236}">
                <a16:creationId xmlns:a16="http://schemas.microsoft.com/office/drawing/2014/main" id="{182BEA3B-B005-6384-CE31-92758A87F7A8}"/>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DFBC46F5-7F2B-163D-7B8F-2CC514DC6DA2}"/>
              </a:ext>
            </a:extLst>
          </p:cNvPr>
          <p:cNvSpPr>
            <a:spLocks noGrp="1"/>
          </p:cNvSpPr>
          <p:nvPr>
            <p:ph type="sldNum" sz="quarter" idx="11"/>
          </p:nvPr>
        </p:nvSpPr>
        <p:spPr/>
        <p:txBody>
          <a:bodyPr/>
          <a:lstStyle/>
          <a:p>
            <a:fld id="{20C92893-8C51-46CF-9D47-24B3C575AFAA}" type="slidenum">
              <a:rPr lang="en-GB" smtClean="0"/>
              <a:pPr/>
              <a:t>50</a:t>
            </a:fld>
            <a:endParaRPr lang="en-GB"/>
          </a:p>
        </p:txBody>
      </p:sp>
      <p:sp>
        <p:nvSpPr>
          <p:cNvPr id="6" name="Zástupný objekt pre pätu 5">
            <a:extLst>
              <a:ext uri="{FF2B5EF4-FFF2-40B4-BE49-F238E27FC236}">
                <a16:creationId xmlns:a16="http://schemas.microsoft.com/office/drawing/2014/main" id="{32F5E96D-552D-4C4F-E902-BACC8F50072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13334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0511F70D-D7BD-27B0-EF6A-04DEF3AED6E7}"/>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Zástupný objekt pre číslo snímky 4">
            <a:extLst>
              <a:ext uri="{FF2B5EF4-FFF2-40B4-BE49-F238E27FC236}">
                <a16:creationId xmlns:a16="http://schemas.microsoft.com/office/drawing/2014/main" id="{B0443823-3781-390A-DE3B-53DAFA6AE721}"/>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51</a:t>
            </a:fld>
            <a:endParaRPr lang="en-GB"/>
          </a:p>
        </p:txBody>
      </p:sp>
      <p:sp>
        <p:nvSpPr>
          <p:cNvPr id="6" name="Zástupný objekt pre pätu 5">
            <a:extLst>
              <a:ext uri="{FF2B5EF4-FFF2-40B4-BE49-F238E27FC236}">
                <a16:creationId xmlns:a16="http://schemas.microsoft.com/office/drawing/2014/main" id="{15BDB2A8-433D-F76D-9B23-F2690BBAFFD2}"/>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3F17627C-0AF6-89D3-264D-7514EBA989B5}"/>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b="1"/>
              <a:t>Epidémia salmonelózy z kontaminovanej potraviny</a:t>
            </a:r>
            <a:endParaRPr lang="sk-SK" sz="3000"/>
          </a:p>
        </p:txBody>
      </p:sp>
      <mc:AlternateContent xmlns:mc="http://schemas.openxmlformats.org/markup-compatibility/2006">
        <mc:Choice xmlns:a14="http://schemas.microsoft.com/office/drawing/2010/main" Requires="a14">
          <p:sp>
            <p:nvSpPr>
              <p:cNvPr id="2" name="Zástupný objekt pre obsah 1">
                <a:extLst>
                  <a:ext uri="{FF2B5EF4-FFF2-40B4-BE49-F238E27FC236}">
                    <a16:creationId xmlns:a16="http://schemas.microsoft.com/office/drawing/2014/main" id="{E463A439-3B37-2C72-AD4F-565DEC663635}"/>
                  </a:ext>
                </a:extLst>
              </p:cNvPr>
              <p:cNvSpPr>
                <a:spLocks noGrp="1"/>
              </p:cNvSpPr>
              <p:nvPr>
                <p:ph sz="quarter" idx="13"/>
              </p:nvPr>
            </p:nvSpPr>
            <p:spPr>
              <a:xfrm>
                <a:off x="412596" y="726034"/>
                <a:ext cx="5419492" cy="4570795"/>
              </a:xfrm>
            </p:spPr>
            <p:txBody>
              <a:bodyPr anchor="ctr">
                <a:normAutofit/>
              </a:bodyPr>
              <a:lstStyle/>
              <a:p>
                <a:pPr>
                  <a:lnSpc>
                    <a:spcPct val="90000"/>
                  </a:lnSpc>
                  <a:buNone/>
                </a:pPr>
                <a:r>
                  <a:rPr lang="sk-SK" sz="2000" dirty="0"/>
                  <a:t>Skupina epidemiológov analyzuje výskyt salmonelózy po svadobnej hostine. Zo 100 hostí:</a:t>
                </a:r>
              </a:p>
              <a:p>
                <a:pPr>
                  <a:lnSpc>
                    <a:spcPct val="90000"/>
                  </a:lnSpc>
                  <a:buFont typeface="Arial" panose="020B0604020202020204" pitchFamily="34" charset="0"/>
                  <a:buChar char="•"/>
                </a:pPr>
                <a:r>
                  <a:rPr lang="sk-SK" sz="2000" b="1" dirty="0"/>
                  <a:t>50 jedlo kontaminované vajcia</a:t>
                </a:r>
                <a:r>
                  <a:rPr lang="sk-SK" sz="2000" dirty="0"/>
                  <a:t>, z ktorých </a:t>
                </a:r>
                <a:r>
                  <a:rPr lang="sk-SK" sz="2000" b="1" dirty="0"/>
                  <a:t>40 ochorelo</a:t>
                </a:r>
                <a:r>
                  <a:rPr lang="sk-SK" sz="2000" dirty="0"/>
                  <a:t>.</a:t>
                </a:r>
              </a:p>
              <a:p>
                <a:pPr>
                  <a:lnSpc>
                    <a:spcPct val="90000"/>
                  </a:lnSpc>
                  <a:buFont typeface="Arial" panose="020B0604020202020204" pitchFamily="34" charset="0"/>
                  <a:buChar char="•"/>
                </a:pPr>
                <a:r>
                  <a:rPr lang="sk-SK" sz="2000" b="1" dirty="0"/>
                  <a:t>50 nejedlo vajcia</a:t>
                </a:r>
                <a:r>
                  <a:rPr lang="sk-SK" sz="2000" dirty="0"/>
                  <a:t>, z ktorých </a:t>
                </a:r>
                <a:r>
                  <a:rPr lang="sk-SK" sz="2000" b="1" dirty="0"/>
                  <a:t>10 ochorelo</a:t>
                </a:r>
                <a:r>
                  <a:rPr lang="sk-SK" sz="2000" dirty="0"/>
                  <a:t>.</a:t>
                </a:r>
              </a:p>
              <a:p>
                <a:pPr>
                  <a:lnSpc>
                    <a:spcPct val="90000"/>
                  </a:lnSpc>
                  <a:buNone/>
                </a:pPr>
                <a:r>
                  <a:rPr lang="sk-SK" sz="2000" dirty="0"/>
                  <a:t>Výpočet OR (</a:t>
                </a:r>
                <a:r>
                  <a:rPr lang="sk-SK" sz="2000" dirty="0" err="1"/>
                  <a:t>OpenEpi</a:t>
                </a:r>
                <a:r>
                  <a:rPr lang="sk-SK" sz="2000" dirty="0"/>
                  <a:t>):</a:t>
                </a:r>
              </a:p>
              <a:p>
                <a:pPr lvl="2">
                  <a:lnSpc>
                    <a:spcPct val="90000"/>
                  </a:lnSpc>
                  <a:buNone/>
                </a:pPr>
                <a:r>
                  <a:rPr lang="sk-SK" sz="2000" dirty="0"/>
                  <a:t>OR = </a:t>
                </a:r>
                <a14:m>
                  <m:oMath xmlns:m="http://schemas.openxmlformats.org/officeDocument/2006/math">
                    <m:f>
                      <m:fPr>
                        <m:ctrlPr>
                          <a:rPr lang="sk-SK" sz="2000" i="1" smtClean="0">
                            <a:latin typeface="Cambria Math" panose="02040503050406030204" pitchFamily="18" charset="0"/>
                          </a:rPr>
                        </m:ctrlPr>
                      </m:fPr>
                      <m:num>
                        <m:r>
                          <a:rPr lang="sk-SK" sz="2000" b="0" i="1" smtClean="0">
                            <a:latin typeface="Cambria Math" panose="02040503050406030204" pitchFamily="18" charset="0"/>
                          </a:rPr>
                          <m:t>(40∗40)</m:t>
                        </m:r>
                      </m:num>
                      <m:den>
                        <m:r>
                          <a:rPr lang="sk-SK" sz="2000" b="0" i="1" smtClean="0">
                            <a:latin typeface="Cambria Math" panose="02040503050406030204" pitchFamily="18" charset="0"/>
                          </a:rPr>
                          <m:t>(10∗10)</m:t>
                        </m:r>
                      </m:den>
                    </m:f>
                  </m:oMath>
                </a14:m>
                <a:r>
                  <a:rPr lang="sk-SK" sz="2000" dirty="0"/>
                  <a:t> = </a:t>
                </a:r>
                <a14:m>
                  <m:oMath xmlns:m="http://schemas.openxmlformats.org/officeDocument/2006/math">
                    <m:f>
                      <m:fPr>
                        <m:ctrlPr>
                          <a:rPr lang="sk-SK" sz="2000" i="1" smtClean="0">
                            <a:latin typeface="Cambria Math" panose="02040503050406030204" pitchFamily="18" charset="0"/>
                          </a:rPr>
                        </m:ctrlPr>
                      </m:fPr>
                      <m:num>
                        <m:r>
                          <a:rPr lang="sk-SK" sz="2000" b="0" i="1" smtClean="0">
                            <a:latin typeface="Cambria Math" panose="02040503050406030204" pitchFamily="18" charset="0"/>
                          </a:rPr>
                          <m:t>1600</m:t>
                        </m:r>
                      </m:num>
                      <m:den>
                        <m:r>
                          <a:rPr lang="sk-SK" sz="2000" b="0" i="1" smtClean="0">
                            <a:latin typeface="Cambria Math" panose="02040503050406030204" pitchFamily="18" charset="0"/>
                          </a:rPr>
                          <m:t>100</m:t>
                        </m:r>
                      </m:den>
                    </m:f>
                    <m:r>
                      <a:rPr lang="sk-SK" sz="2000" b="0" i="1" smtClean="0">
                        <a:latin typeface="Cambria Math" panose="02040503050406030204" pitchFamily="18" charset="0"/>
                      </a:rPr>
                      <m:t>=16</m:t>
                    </m:r>
                  </m:oMath>
                </a14:m>
                <a:endParaRPr lang="sk-SK" sz="2000" dirty="0"/>
              </a:p>
              <a:p>
                <a:pPr>
                  <a:lnSpc>
                    <a:spcPct val="90000"/>
                  </a:lnSpc>
                  <a:buNone/>
                </a:pPr>
                <a:r>
                  <a:rPr lang="sk-SK" sz="2000" dirty="0"/>
                  <a:t>Hodnota OR = </a:t>
                </a:r>
                <a:r>
                  <a:rPr lang="sk-SK" sz="2000" b="1" dirty="0"/>
                  <a:t>16</a:t>
                </a:r>
                <a:r>
                  <a:rPr lang="sk-SK" sz="2000" dirty="0"/>
                  <a:t> znamená, že konzumácia vajec zvýšila riziko salmonelózy 16-násobne.</a:t>
                </a:r>
              </a:p>
            </p:txBody>
          </p:sp>
        </mc:Choice>
        <mc:Fallback>
          <p:sp>
            <p:nvSpPr>
              <p:cNvPr id="2" name="Zástupný objekt pre obsah 1">
                <a:extLst>
                  <a:ext uri="{FF2B5EF4-FFF2-40B4-BE49-F238E27FC236}">
                    <a16:creationId xmlns:a16="http://schemas.microsoft.com/office/drawing/2014/main" id="{E463A439-3B37-2C72-AD4F-565DEC663635}"/>
                  </a:ext>
                </a:extLst>
              </p:cNvPr>
              <p:cNvSpPr>
                <a:spLocks noGrp="1" noRot="1" noChangeAspect="1" noMove="1" noResize="1" noEditPoints="1" noAdjustHandles="1" noChangeArrowheads="1" noChangeShapeType="1" noTextEdit="1"/>
              </p:cNvSpPr>
              <p:nvPr>
                <p:ph sz="quarter" idx="13"/>
              </p:nvPr>
            </p:nvSpPr>
            <p:spPr>
              <a:xfrm>
                <a:off x="412596" y="726034"/>
                <a:ext cx="5419492" cy="4570795"/>
              </a:xfrm>
              <a:blipFill>
                <a:blip r:embed="rId3"/>
                <a:stretch>
                  <a:fillRect l="-701"/>
                </a:stretch>
              </a:blipFill>
            </p:spPr>
            <p:txBody>
              <a:bodyPr/>
              <a:lstStyle/>
              <a:p>
                <a:r>
                  <a:rPr lang="sk-SK">
                    <a:noFill/>
                  </a:rPr>
                  <a:t> </a:t>
                </a:r>
              </a:p>
            </p:txBody>
          </p:sp>
        </mc:Fallback>
      </mc:AlternateContent>
      <p:pic>
        <p:nvPicPr>
          <p:cNvPr id="8" name="Obrázok 7" descr="Obrázok, na ktorom je text, písmo, snímka obrazovky, číslo&#10;&#10;Obsah vygenerovaný umelou inteligenciou môže byť nesprávny.">
            <a:extLst>
              <a:ext uri="{FF2B5EF4-FFF2-40B4-BE49-F238E27FC236}">
                <a16:creationId xmlns:a16="http://schemas.microsoft.com/office/drawing/2014/main" id="{4389B0FC-DF1D-0F55-BDA0-698DD8BB7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88" y="1338673"/>
            <a:ext cx="3607159" cy="2559269"/>
          </a:xfrm>
          <a:prstGeom prst="rect">
            <a:avLst/>
          </a:prstGeom>
          <a:noFill/>
        </p:spPr>
      </p:pic>
    </p:spTree>
    <p:extLst>
      <p:ext uri="{BB962C8B-B14F-4D97-AF65-F5344CB8AC3E}">
        <p14:creationId xmlns:p14="http://schemas.microsoft.com/office/powerpoint/2010/main" val="1201964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655" y="6158855"/>
            <a:ext cx="8312587" cy="1008380"/>
          </a:xfrm>
        </p:spPr>
        <p:txBody>
          <a:bodyPr/>
          <a:lstStyle/>
          <a:p>
            <a:r>
              <a:rPr lang="sk-SK" dirty="0"/>
              <a:t>Vyšetrenie prostredia</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52</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42" name="Group 41"/>
          <p:cNvGrpSpPr/>
          <p:nvPr/>
        </p:nvGrpSpPr>
        <p:grpSpPr>
          <a:xfrm>
            <a:off x="1100274" y="1069188"/>
            <a:ext cx="6973836" cy="4650818"/>
            <a:chOff x="1100274" y="1069188"/>
            <a:chExt cx="6973836" cy="4650818"/>
          </a:xfrm>
        </p:grpSpPr>
        <p:grpSp>
          <p:nvGrpSpPr>
            <p:cNvPr id="8" name="Group 7"/>
            <p:cNvGrpSpPr/>
            <p:nvPr/>
          </p:nvGrpSpPr>
          <p:grpSpPr>
            <a:xfrm>
              <a:off x="1679311" y="1069188"/>
              <a:ext cx="6394799" cy="4650818"/>
              <a:chOff x="941914" y="307460"/>
              <a:chExt cx="8575527" cy="6530769"/>
            </a:xfrm>
          </p:grpSpPr>
          <p:sp>
            <p:nvSpPr>
              <p:cNvPr id="9" name="Rectangle 8"/>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10" name="Rectangle 9"/>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1" name="Straight Arrow Connector 10"/>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9" idx="2"/>
                <a:endCxn id="31"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941914" y="1350931"/>
                <a:ext cx="3645613" cy="5487298"/>
                <a:chOff x="941914" y="1350931"/>
                <a:chExt cx="3645613" cy="5487298"/>
              </a:xfrm>
            </p:grpSpPr>
            <p:sp>
              <p:nvSpPr>
                <p:cNvPr id="27" name="Rectangle 26"/>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28" name="Rectangle 27"/>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29" name="Rectangle 28"/>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30" name="Group 29"/>
                <p:cNvGrpSpPr/>
                <p:nvPr/>
              </p:nvGrpSpPr>
              <p:grpSpPr>
                <a:xfrm>
                  <a:off x="1599948" y="4145500"/>
                  <a:ext cx="2406176" cy="2350078"/>
                  <a:chOff x="941914" y="3641404"/>
                  <a:chExt cx="2406176" cy="2350078"/>
                </a:xfrm>
              </p:grpSpPr>
              <p:sp>
                <p:nvSpPr>
                  <p:cNvPr id="38" name="Rectangle 37"/>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39" name="Rectangle 38"/>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40" name="Rectangle 39"/>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31" name="Rectangle 30"/>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32" name="Straight Arrow Connector 31"/>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16" name="Rectangle 15"/>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17" name="Rectangle 16"/>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18" name="Rectangle 17"/>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19" name="Straight Arrow Connector 18"/>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8"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41" name="Right Arrow 40"/>
            <p:cNvSpPr/>
            <p:nvPr/>
          </p:nvSpPr>
          <p:spPr>
            <a:xfrm>
              <a:off x="1100274" y="4500211"/>
              <a:ext cx="1149460" cy="2570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4234866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9958" y="756287"/>
            <a:ext cx="8108319" cy="4033519"/>
          </a:xfrm>
        </p:spPr>
        <p:txBody>
          <a:bodyPr/>
          <a:lstStyle/>
          <a:p>
            <a:r>
              <a:rPr lang="sk-SK" dirty="0"/>
              <a:t>Je založené na systematickom prístupe k manažmentu rizík pre identifikáciu rizík.</a:t>
            </a:r>
          </a:p>
          <a:p>
            <a:r>
              <a:rPr lang="sk-SK" dirty="0"/>
              <a:t>Začína s vedomím existencie ochorenia a potom sa snaží odhaliť systémovú poruchu a kde zlyhalo riadenie rizík . </a:t>
            </a:r>
          </a:p>
          <a:p>
            <a:r>
              <a:rPr lang="sk-SK" dirty="0"/>
              <a:t>Hlavný smer šetrenia životného prostredia je hodnotenie rizík na základe procesu, nie na fyzickej štruktúre.</a:t>
            </a:r>
          </a:p>
        </p:txBody>
      </p:sp>
      <p:sp>
        <p:nvSpPr>
          <p:cNvPr id="3" name="Title 2"/>
          <p:cNvSpPr>
            <a:spLocks noGrp="1"/>
          </p:cNvSpPr>
          <p:nvPr>
            <p:ph type="title"/>
          </p:nvPr>
        </p:nvSpPr>
        <p:spPr>
          <a:xfrm>
            <a:off x="856449" y="5882217"/>
            <a:ext cx="8312587" cy="1008380"/>
          </a:xfrm>
        </p:spPr>
        <p:txBody>
          <a:bodyPr/>
          <a:lstStyle/>
          <a:p>
            <a:r>
              <a:rPr lang="sk-SK" sz="4400" dirty="0"/>
              <a:t>Environmentálne vyšetrovanie ohniska nákazy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53</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77965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36634BA5-B322-F9ED-D46C-8A855D292776}"/>
              </a:ext>
            </a:extLst>
          </p:cNvPr>
          <p:cNvSpPr>
            <a:spLocks noGrp="1"/>
          </p:cNvSpPr>
          <p:nvPr>
            <p:ph type="dt" sz="half" idx="10"/>
          </p:nvPr>
        </p:nvSpPr>
        <p:spPr>
          <a:xfrm>
            <a:off x="7987308" y="6787309"/>
            <a:ext cx="1164934" cy="402652"/>
          </a:xfrm>
        </p:spPr>
        <p:txBody>
          <a:bodyPr anchor="t">
            <a:normAutofit/>
          </a:bodyPr>
          <a:lstStyle/>
          <a:p>
            <a:pPr>
              <a:spcAft>
                <a:spcPts val="600"/>
              </a:spcAft>
            </a:pPr>
            <a:fld id="{82776398-09B3-E845-80F6-1274B1761483}" type="datetime1">
              <a:rPr lang="sk-SK" smtClean="0"/>
              <a:pPr>
                <a:spcAft>
                  <a:spcPts val="600"/>
                </a:spcAft>
              </a:pPr>
              <a:t>31.3.2025</a:t>
            </a:fld>
            <a:endParaRPr lang="en-GB"/>
          </a:p>
        </p:txBody>
      </p:sp>
      <p:sp>
        <p:nvSpPr>
          <p:cNvPr id="5" name="Zástupný objekt pre číslo snímky 4">
            <a:extLst>
              <a:ext uri="{FF2B5EF4-FFF2-40B4-BE49-F238E27FC236}">
                <a16:creationId xmlns:a16="http://schemas.microsoft.com/office/drawing/2014/main" id="{59CFDC14-AEEF-EFFD-7748-562A0AA27C1D}"/>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20C92893-8C51-46CF-9D47-24B3C575AFAA}" type="slidenum">
              <a:rPr lang="en-GB" smtClean="0"/>
              <a:pPr>
                <a:spcAft>
                  <a:spcPts val="600"/>
                </a:spcAft>
              </a:pPr>
              <a:t>54</a:t>
            </a:fld>
            <a:endParaRPr lang="en-GB"/>
          </a:p>
        </p:txBody>
      </p:sp>
      <p:sp>
        <p:nvSpPr>
          <p:cNvPr id="6" name="Zástupný objekt pre pätu 5">
            <a:extLst>
              <a:ext uri="{FF2B5EF4-FFF2-40B4-BE49-F238E27FC236}">
                <a16:creationId xmlns:a16="http://schemas.microsoft.com/office/drawing/2014/main" id="{7942CCD6-C113-7837-E02A-812873082979}"/>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27C9BEB0-2CBD-4995-21A3-476E23C57D81}"/>
              </a:ext>
            </a:extLst>
          </p:cNvPr>
          <p:cNvSpPr>
            <a:spLocks noGrp="1"/>
          </p:cNvSpPr>
          <p:nvPr>
            <p:ph type="title"/>
          </p:nvPr>
        </p:nvSpPr>
        <p:spPr>
          <a:xfrm>
            <a:off x="856448" y="5378027"/>
            <a:ext cx="8312587" cy="1008380"/>
          </a:xfrm>
        </p:spPr>
        <p:txBody>
          <a:bodyPr anchor="b">
            <a:normAutofit/>
          </a:bodyPr>
          <a:lstStyle/>
          <a:p>
            <a:pPr>
              <a:lnSpc>
                <a:spcPct val="90000"/>
              </a:lnSpc>
            </a:pPr>
            <a:r>
              <a:rPr lang="sk-SK" sz="3400"/>
              <a:t>Príklad: Epidémia </a:t>
            </a:r>
            <a:r>
              <a:rPr lang="sk-SK" sz="3400" err="1"/>
              <a:t>legionelózy</a:t>
            </a:r>
            <a:r>
              <a:rPr lang="sk-SK" sz="3400"/>
              <a:t> v hoteli</a:t>
            </a:r>
          </a:p>
        </p:txBody>
      </p:sp>
      <p:sp>
        <p:nvSpPr>
          <p:cNvPr id="2" name="Zástupný objekt pre obsah 1">
            <a:extLst>
              <a:ext uri="{FF2B5EF4-FFF2-40B4-BE49-F238E27FC236}">
                <a16:creationId xmlns:a16="http://schemas.microsoft.com/office/drawing/2014/main" id="{C664F37C-472A-9856-2D09-ACBF1D1B3A21}"/>
              </a:ext>
            </a:extLst>
          </p:cNvPr>
          <p:cNvSpPr>
            <a:spLocks noGrp="1"/>
          </p:cNvSpPr>
          <p:nvPr>
            <p:ph sz="quarter" idx="13"/>
          </p:nvPr>
        </p:nvSpPr>
        <p:spPr>
          <a:xfrm>
            <a:off x="345688" y="726034"/>
            <a:ext cx="4742623" cy="4871878"/>
          </a:xfrm>
        </p:spPr>
        <p:txBody>
          <a:bodyPr anchor="ctr">
            <a:normAutofit/>
          </a:bodyPr>
          <a:lstStyle/>
          <a:p>
            <a:pPr>
              <a:lnSpc>
                <a:spcPct val="90000"/>
              </a:lnSpc>
              <a:buFont typeface="Arial" panose="020B0604020202020204" pitchFamily="34" charset="0"/>
              <a:buChar char="•"/>
            </a:pPr>
            <a:r>
              <a:rPr lang="sk-SK" sz="2000" dirty="0"/>
              <a:t>Situácia: Viacerí hostia hotela ochoreli na </a:t>
            </a:r>
            <a:r>
              <a:rPr lang="sk-SK" sz="2000" dirty="0" err="1"/>
              <a:t>legionelózu</a:t>
            </a:r>
            <a:r>
              <a:rPr lang="sk-SK" sz="2000" dirty="0"/>
              <a:t> po pobyte v tom istom zariadení.</a:t>
            </a:r>
          </a:p>
          <a:p>
            <a:pPr>
              <a:lnSpc>
                <a:spcPct val="90000"/>
              </a:lnSpc>
              <a:buFont typeface="Arial" panose="020B0604020202020204" pitchFamily="34" charset="0"/>
              <a:buChar char="•"/>
            </a:pPr>
            <a:r>
              <a:rPr lang="sk-SK" sz="2000" dirty="0"/>
              <a:t>Environmentálne vyšetrovanie:</a:t>
            </a:r>
          </a:p>
          <a:p>
            <a:pPr marL="742950" lvl="1" indent="-285750">
              <a:lnSpc>
                <a:spcPct val="90000"/>
              </a:lnSpc>
              <a:buFont typeface="Arial" panose="020B0604020202020204" pitchFamily="34" charset="0"/>
              <a:buChar char="•"/>
            </a:pPr>
            <a:r>
              <a:rPr lang="sk-SK" sz="2000" dirty="0"/>
              <a:t>Odobrali sa vzorky vody z hotelovej klimatizácie, vodovodných kohútikov a sprchových hlavíc.</a:t>
            </a:r>
          </a:p>
          <a:p>
            <a:pPr marL="742950" lvl="1" indent="-285750">
              <a:lnSpc>
                <a:spcPct val="90000"/>
              </a:lnSpc>
              <a:buFont typeface="Arial" panose="020B0604020202020204" pitchFamily="34" charset="0"/>
              <a:buChar char="•"/>
            </a:pPr>
            <a:r>
              <a:rPr lang="sk-SK" sz="2000" dirty="0"/>
              <a:t>Testovaním sa zistila prítomnosť baktérie </a:t>
            </a:r>
            <a:r>
              <a:rPr lang="sk-SK" sz="2000" dirty="0" err="1"/>
              <a:t>Legionella</a:t>
            </a:r>
            <a:r>
              <a:rPr lang="sk-SK" sz="2000" dirty="0"/>
              <a:t> </a:t>
            </a:r>
            <a:r>
              <a:rPr lang="sk-SK" sz="2000" dirty="0" err="1"/>
              <a:t>pneumophila</a:t>
            </a:r>
            <a:r>
              <a:rPr lang="sk-SK" sz="2000" dirty="0"/>
              <a:t> v teplovodnom systéme.</a:t>
            </a:r>
          </a:p>
          <a:p>
            <a:pPr marL="742950" lvl="1" indent="-285750">
              <a:lnSpc>
                <a:spcPct val="90000"/>
              </a:lnSpc>
              <a:buFont typeface="Arial" panose="020B0604020202020204" pitchFamily="34" charset="0"/>
              <a:buChar char="•"/>
            </a:pPr>
            <a:r>
              <a:rPr lang="sk-SK" sz="2000" dirty="0"/>
              <a:t>Opatrenie: Šoková dezinfekcia vodovodného systému, zvýšenie teploty vody nad 60 °C, pravidelná údržba potrubí.</a:t>
            </a:r>
          </a:p>
        </p:txBody>
      </p:sp>
      <p:pic>
        <p:nvPicPr>
          <p:cNvPr id="5122" name="Picture 2" descr="Hotel Owners and Managers | Control Legionella | CDC">
            <a:extLst>
              <a:ext uri="{FF2B5EF4-FFF2-40B4-BE49-F238E27FC236}">
                <a16:creationId xmlns:a16="http://schemas.microsoft.com/office/drawing/2014/main" id="{70B96FD2-E1BA-3D56-0092-78ED79C4E4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725" y="1608492"/>
            <a:ext cx="3607159" cy="202000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57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142BF07-0DE3-0558-7483-4BDF32864D4D}"/>
              </a:ext>
            </a:extLst>
          </p:cNvPr>
          <p:cNvSpPr>
            <a:spLocks noGrp="1"/>
          </p:cNvSpPr>
          <p:nvPr>
            <p:ph type="dt" sz="half" idx="10"/>
          </p:nvPr>
        </p:nvSpPr>
        <p:spPr>
          <a:xfrm>
            <a:off x="7987308" y="6787309"/>
            <a:ext cx="1164934" cy="402652"/>
          </a:xfrm>
        </p:spPr>
        <p:txBody>
          <a:bodyPr anchor="t">
            <a:normAutofit/>
          </a:bodyPr>
          <a:lstStyle/>
          <a:p>
            <a:pPr>
              <a:spcAft>
                <a:spcPts val="600"/>
              </a:spcAft>
            </a:pPr>
            <a:fld id="{652F9C55-65AC-CA4D-A67F-C27ADDA1DAB1}" type="datetime1">
              <a:rPr lang="sk-SK" smtClean="0"/>
              <a:pPr>
                <a:spcAft>
                  <a:spcPts val="600"/>
                </a:spcAft>
              </a:pPr>
              <a:t>31.3.2025</a:t>
            </a:fld>
            <a:endParaRPr lang="en-GB"/>
          </a:p>
        </p:txBody>
      </p:sp>
      <p:sp>
        <p:nvSpPr>
          <p:cNvPr id="3" name="Zástupný objekt pre číslo snímky 2">
            <a:extLst>
              <a:ext uri="{FF2B5EF4-FFF2-40B4-BE49-F238E27FC236}">
                <a16:creationId xmlns:a16="http://schemas.microsoft.com/office/drawing/2014/main" id="{656D4063-40B4-6EA3-C262-C29F690CDE90}"/>
              </a:ext>
            </a:extLst>
          </p:cNvPr>
          <p:cNvSpPr>
            <a:spLocks noGrp="1"/>
          </p:cNvSpPr>
          <p:nvPr>
            <p:ph type="sldNum" sz="quarter" idx="11"/>
          </p:nvPr>
        </p:nvSpPr>
        <p:spPr>
          <a:xfrm>
            <a:off x="856449" y="6787310"/>
            <a:ext cx="822862" cy="402652"/>
          </a:xfrm>
        </p:spPr>
        <p:txBody>
          <a:bodyPr anchor="b">
            <a:normAutofit/>
          </a:bodyPr>
          <a:lstStyle/>
          <a:p>
            <a:pPr>
              <a:spcAft>
                <a:spcPts val="600"/>
              </a:spcAft>
            </a:pPr>
            <a:fld id="{5C6CE37E-CBC8-4448-B085-1F6586CB95B8}" type="slidenum">
              <a:rPr lang="en-GB" smtClean="0"/>
              <a:pPr>
                <a:spcAft>
                  <a:spcPts val="600"/>
                </a:spcAft>
              </a:pPr>
              <a:t>55</a:t>
            </a:fld>
            <a:endParaRPr lang="en-GB"/>
          </a:p>
        </p:txBody>
      </p:sp>
      <p:sp>
        <p:nvSpPr>
          <p:cNvPr id="4" name="Zástupný objekt pre pätu 3">
            <a:extLst>
              <a:ext uri="{FF2B5EF4-FFF2-40B4-BE49-F238E27FC236}">
                <a16:creationId xmlns:a16="http://schemas.microsoft.com/office/drawing/2014/main" id="{93928D28-0388-7AA9-4F70-9F9DA7F91899}"/>
              </a:ext>
            </a:extLst>
          </p:cNvPr>
          <p:cNvSpPr>
            <a:spLocks noGrp="1"/>
          </p:cNvSpPr>
          <p:nvPr>
            <p:ph type="ftr" sz="quarter" idx="12"/>
          </p:nvPr>
        </p:nvSpPr>
        <p:spPr>
          <a:xfrm>
            <a:off x="2145002" y="6787309"/>
            <a:ext cx="5475399"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425915B9-0461-28BE-AFB1-13FDDE61955C}"/>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dirty="0"/>
              <a:t>Salmonelóza po konzumácii jedla v reštaurácii</a:t>
            </a:r>
          </a:p>
        </p:txBody>
      </p:sp>
      <p:sp>
        <p:nvSpPr>
          <p:cNvPr id="9" name="Zástupný objekt pre obsah 8">
            <a:extLst>
              <a:ext uri="{FF2B5EF4-FFF2-40B4-BE49-F238E27FC236}">
                <a16:creationId xmlns:a16="http://schemas.microsoft.com/office/drawing/2014/main" id="{63D1AF6B-A7EC-461B-50BC-E63AD18A1800}"/>
              </a:ext>
            </a:extLst>
          </p:cNvPr>
          <p:cNvSpPr>
            <a:spLocks noGrp="1"/>
          </p:cNvSpPr>
          <p:nvPr>
            <p:ph sz="quarter" idx="13"/>
          </p:nvPr>
        </p:nvSpPr>
        <p:spPr>
          <a:xfrm>
            <a:off x="856448" y="726034"/>
            <a:ext cx="4231863" cy="4972239"/>
          </a:xfrm>
        </p:spPr>
        <p:txBody>
          <a:bodyPr anchor="ctr">
            <a:normAutofit fontScale="92500" lnSpcReduction="10000"/>
          </a:bodyPr>
          <a:lstStyle/>
          <a:p>
            <a:pPr>
              <a:lnSpc>
                <a:spcPct val="90000"/>
              </a:lnSpc>
            </a:pPr>
            <a:r>
              <a:rPr lang="sk-SK" sz="2400" dirty="0"/>
              <a:t>Situácia: Zákazníci reštaurácie hlásili hnačky a vracanie po jedle.</a:t>
            </a:r>
          </a:p>
          <a:p>
            <a:pPr>
              <a:lnSpc>
                <a:spcPct val="90000"/>
              </a:lnSpc>
            </a:pPr>
            <a:r>
              <a:rPr lang="sk-SK" sz="2400" dirty="0"/>
              <a:t>Environmentálne vyšetrovanie:</a:t>
            </a:r>
          </a:p>
          <a:p>
            <a:pPr lvl="1">
              <a:lnSpc>
                <a:spcPct val="90000"/>
              </a:lnSpc>
            </a:pPr>
            <a:r>
              <a:rPr lang="sk-SK" sz="2400" dirty="0"/>
              <a:t>Odobrali sa vzorky z kuchyne, chladničiek a surovín.</a:t>
            </a:r>
          </a:p>
          <a:p>
            <a:pPr lvl="1">
              <a:lnSpc>
                <a:spcPct val="90000"/>
              </a:lnSpc>
            </a:pPr>
            <a:r>
              <a:rPr lang="sk-SK" sz="2400" dirty="0"/>
              <a:t>Našli sa kontaminované vajcia obsahujúce </a:t>
            </a:r>
            <a:r>
              <a:rPr lang="sk-SK" sz="2400" dirty="0" err="1"/>
              <a:t>Salmonella</a:t>
            </a:r>
            <a:r>
              <a:rPr lang="sk-SK" sz="2400" dirty="0"/>
              <a:t> </a:t>
            </a:r>
            <a:r>
              <a:rPr lang="sk-SK" sz="2400" dirty="0" err="1"/>
              <a:t>enteritidis</a:t>
            </a:r>
            <a:r>
              <a:rPr lang="sk-SK" sz="2400" dirty="0"/>
              <a:t>.</a:t>
            </a:r>
          </a:p>
          <a:p>
            <a:pPr lvl="1">
              <a:lnSpc>
                <a:spcPct val="90000"/>
              </a:lnSpc>
            </a:pPr>
            <a:r>
              <a:rPr lang="sk-SK" sz="2400" dirty="0"/>
              <a:t>Opatrenie: Vyhodenie kontaminovaných potravín, zavedenie prísnejších hygienických postupov pri manipulácii s vajíčkami.</a:t>
            </a:r>
          </a:p>
        </p:txBody>
      </p:sp>
      <p:pic>
        <p:nvPicPr>
          <p:cNvPr id="6146" name="Picture 2" descr="Salmonele neuniknú ani domáce vajcia - Domáce - Správy - Pravda">
            <a:extLst>
              <a:ext uri="{FF2B5EF4-FFF2-40B4-BE49-F238E27FC236}">
                <a16:creationId xmlns:a16="http://schemas.microsoft.com/office/drawing/2014/main" id="{DB26DEFE-5E35-E993-DC9F-6539B5CCE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04" r="27247" b="-1"/>
          <a:stretch/>
        </p:blipFill>
        <p:spPr bwMode="auto">
          <a:xfrm>
            <a:off x="5541725" y="726034"/>
            <a:ext cx="3607159" cy="378492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4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69D659DC-69B9-D171-32C1-80CB0077C375}"/>
              </a:ext>
            </a:extLst>
          </p:cNvPr>
          <p:cNvSpPr>
            <a:spLocks noGrp="1"/>
          </p:cNvSpPr>
          <p:nvPr>
            <p:ph idx="1"/>
          </p:nvPr>
        </p:nvSpPr>
        <p:spPr>
          <a:xfrm>
            <a:off x="1048215" y="756287"/>
            <a:ext cx="8020062" cy="4919684"/>
          </a:xfrm>
        </p:spPr>
        <p:txBody>
          <a:bodyPr>
            <a:normAutofit/>
          </a:bodyPr>
          <a:lstStyle/>
          <a:p>
            <a:r>
              <a:rPr lang="sk-SK" dirty="0"/>
              <a:t>Situácia: Viacerí zamestnanci potravinárskeho závodu ochoreli na žltačku typu A.</a:t>
            </a:r>
          </a:p>
          <a:p>
            <a:r>
              <a:rPr lang="sk-SK" dirty="0"/>
              <a:t>Environmentálne vyšetrovanie:</a:t>
            </a:r>
          </a:p>
          <a:p>
            <a:pPr lvl="1"/>
            <a:r>
              <a:rPr lang="sk-SK" dirty="0"/>
              <a:t>Testovaním sa zistila kontaminácia vody na oplachovanie ovocia vírusom hepatitídy A.</a:t>
            </a:r>
          </a:p>
          <a:p>
            <a:pPr lvl="1"/>
            <a:r>
              <a:rPr lang="sk-SK" dirty="0"/>
              <a:t>Zdroj: Studňa bola kontaminovaná výkalmi zo septiku.</a:t>
            </a:r>
          </a:p>
          <a:p>
            <a:r>
              <a:rPr lang="sk-SK" dirty="0"/>
              <a:t>Opatrenie: Dezinfekcia vody, zavedenie povinného očkovania zamestnancov, zlepšenie sanitácie.</a:t>
            </a:r>
          </a:p>
        </p:txBody>
      </p:sp>
      <p:sp>
        <p:nvSpPr>
          <p:cNvPr id="8" name="Nadpis 7">
            <a:extLst>
              <a:ext uri="{FF2B5EF4-FFF2-40B4-BE49-F238E27FC236}">
                <a16:creationId xmlns:a16="http://schemas.microsoft.com/office/drawing/2014/main" id="{63C6C6E6-EADC-C637-6887-420C6D1C013F}"/>
              </a:ext>
            </a:extLst>
          </p:cNvPr>
          <p:cNvSpPr>
            <a:spLocks noGrp="1"/>
          </p:cNvSpPr>
          <p:nvPr>
            <p:ph type="title"/>
          </p:nvPr>
        </p:nvSpPr>
        <p:spPr>
          <a:xfrm>
            <a:off x="839655" y="5778929"/>
            <a:ext cx="8312587" cy="1008380"/>
          </a:xfrm>
        </p:spPr>
        <p:txBody>
          <a:bodyPr/>
          <a:lstStyle/>
          <a:p>
            <a:r>
              <a:rPr lang="sk-SK" sz="2800" dirty="0"/>
              <a:t>Epidémia hepatitídy A medzi zamestnancami závodu na spracovanie ovocia</a:t>
            </a:r>
          </a:p>
        </p:txBody>
      </p:sp>
      <p:sp>
        <p:nvSpPr>
          <p:cNvPr id="2" name="Zástupný objekt pre dátum 1">
            <a:extLst>
              <a:ext uri="{FF2B5EF4-FFF2-40B4-BE49-F238E27FC236}">
                <a16:creationId xmlns:a16="http://schemas.microsoft.com/office/drawing/2014/main" id="{16406B79-9D27-FE9D-546F-531993CF51ED}"/>
              </a:ext>
            </a:extLst>
          </p:cNvPr>
          <p:cNvSpPr>
            <a:spLocks noGrp="1"/>
          </p:cNvSpPr>
          <p:nvPr>
            <p:ph type="dt" sz="half" idx="10"/>
          </p:nvPr>
        </p:nvSpPr>
        <p:spPr/>
        <p:txBody>
          <a:bodyPr/>
          <a:lstStyle/>
          <a:p>
            <a:fld id="{652F9C55-65AC-CA4D-A67F-C27ADDA1DAB1}" type="datetime1">
              <a:rPr lang="sk-SK" smtClean="0"/>
              <a:t>31.3.2025</a:t>
            </a:fld>
            <a:endParaRPr lang="en-GB"/>
          </a:p>
        </p:txBody>
      </p:sp>
      <p:sp>
        <p:nvSpPr>
          <p:cNvPr id="3" name="Zástupný objekt pre číslo snímky 2">
            <a:extLst>
              <a:ext uri="{FF2B5EF4-FFF2-40B4-BE49-F238E27FC236}">
                <a16:creationId xmlns:a16="http://schemas.microsoft.com/office/drawing/2014/main" id="{F579A508-E2B0-68F9-8157-13F10AED76AB}"/>
              </a:ext>
            </a:extLst>
          </p:cNvPr>
          <p:cNvSpPr>
            <a:spLocks noGrp="1"/>
          </p:cNvSpPr>
          <p:nvPr>
            <p:ph type="sldNum" sz="quarter" idx="11"/>
          </p:nvPr>
        </p:nvSpPr>
        <p:spPr/>
        <p:txBody>
          <a:bodyPr/>
          <a:lstStyle/>
          <a:p>
            <a:fld id="{5C6CE37E-CBC8-4448-B085-1F6586CB95B8}" type="slidenum">
              <a:rPr lang="en-GB" smtClean="0"/>
              <a:pPr/>
              <a:t>56</a:t>
            </a:fld>
            <a:endParaRPr lang="en-GB"/>
          </a:p>
        </p:txBody>
      </p:sp>
      <p:sp>
        <p:nvSpPr>
          <p:cNvPr id="4" name="Zástupný objekt pre pätu 3">
            <a:extLst>
              <a:ext uri="{FF2B5EF4-FFF2-40B4-BE49-F238E27FC236}">
                <a16:creationId xmlns:a16="http://schemas.microsoft.com/office/drawing/2014/main" id="{F210CB19-5807-8BBC-B049-1D5B6AB9F35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90777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520" y="756287"/>
            <a:ext cx="8654757" cy="4033519"/>
          </a:xfrm>
        </p:spPr>
        <p:txBody>
          <a:bodyPr>
            <a:normAutofit lnSpcReduction="10000"/>
          </a:bodyPr>
          <a:lstStyle/>
          <a:p>
            <a:r>
              <a:rPr lang="sk-SK" dirty="0"/>
              <a:t>Medzinárodne dohodnutý rámec posudzovania HACCP, vyvinula Komisia pre </a:t>
            </a:r>
            <a:r>
              <a:rPr lang="sk-SK" dirty="0" err="1"/>
              <a:t>Codex</a:t>
            </a:r>
            <a:r>
              <a:rPr lang="sk-SK" dirty="0"/>
              <a:t> </a:t>
            </a:r>
            <a:r>
              <a:rPr lang="sk-SK" dirty="0" err="1"/>
              <a:t>Alimentarius</a:t>
            </a:r>
            <a:r>
              <a:rPr lang="sk-SK" dirty="0"/>
              <a:t> </a:t>
            </a:r>
          </a:p>
          <a:p>
            <a:r>
              <a:rPr lang="sk-SK" dirty="0"/>
              <a:t>Používa sedem krokov.</a:t>
            </a:r>
          </a:p>
          <a:p>
            <a:pPr marL="477358" indent="-457200">
              <a:buFont typeface="+mj-lt"/>
              <a:buAutoNum type="arabicPeriod"/>
            </a:pPr>
            <a:r>
              <a:rPr lang="sk-SK" dirty="0"/>
              <a:t>Analýza rizík procesu</a:t>
            </a:r>
          </a:p>
          <a:p>
            <a:pPr marL="477358" indent="-457200">
              <a:buFont typeface="+mj-lt"/>
              <a:buAutoNum type="arabicPeriod"/>
            </a:pPr>
            <a:r>
              <a:rPr lang="sk-SK" dirty="0"/>
              <a:t>Stanovenie CCP (</a:t>
            </a:r>
            <a:r>
              <a:rPr lang="sk-SK" dirty="0" err="1"/>
              <a:t>critical</a:t>
            </a:r>
            <a:r>
              <a:rPr lang="sk-SK" dirty="0"/>
              <a:t> </a:t>
            </a:r>
            <a:r>
              <a:rPr lang="sk-SK" dirty="0" err="1"/>
              <a:t>control</a:t>
            </a:r>
            <a:r>
              <a:rPr lang="sk-SK" dirty="0"/>
              <a:t> </a:t>
            </a:r>
            <a:r>
              <a:rPr lang="sk-SK" dirty="0" err="1"/>
              <a:t>points</a:t>
            </a:r>
            <a:r>
              <a:rPr lang="sk-SK" dirty="0"/>
              <a:t>)</a:t>
            </a:r>
          </a:p>
          <a:p>
            <a:pPr marL="477358" indent="-457200">
              <a:buFont typeface="+mj-lt"/>
              <a:buAutoNum type="arabicPeriod"/>
            </a:pPr>
            <a:r>
              <a:rPr lang="sk-SK" dirty="0"/>
              <a:t> Špecifikácia kritérií (kritických limitov pre každý CCP)</a:t>
            </a:r>
          </a:p>
          <a:p>
            <a:pPr marL="477358" indent="-457200">
              <a:buFont typeface="+mj-lt"/>
              <a:buAutoNum type="arabicPeriod"/>
            </a:pPr>
            <a:r>
              <a:rPr lang="sk-SK" dirty="0" err="1"/>
              <a:t>Implementácia</a:t>
            </a:r>
            <a:r>
              <a:rPr lang="sk-SK" dirty="0"/>
              <a:t> systému pre </a:t>
            </a:r>
            <a:r>
              <a:rPr lang="sk-SK" dirty="0" err="1"/>
              <a:t>monitorovanie</a:t>
            </a:r>
            <a:r>
              <a:rPr lang="sk-SK" dirty="0"/>
              <a:t> CCP</a:t>
            </a:r>
          </a:p>
          <a:p>
            <a:pPr marL="477358" indent="-457200">
              <a:buFont typeface="+mj-lt"/>
              <a:buAutoNum type="arabicPeriod"/>
            </a:pPr>
            <a:r>
              <a:rPr lang="sk-SK" dirty="0"/>
              <a:t>Postupy nápravných akcií, kedy sú prekročené CCP</a:t>
            </a:r>
          </a:p>
          <a:p>
            <a:pPr marL="477358" indent="-457200">
              <a:buFont typeface="+mj-lt"/>
              <a:buAutoNum type="arabicPeriod"/>
            </a:pPr>
            <a:r>
              <a:rPr lang="sk-SK" dirty="0"/>
              <a:t>Overenie, či systém HACCP pracuje</a:t>
            </a:r>
          </a:p>
          <a:p>
            <a:pPr marL="477358" indent="-457200">
              <a:buFont typeface="+mj-lt"/>
              <a:buAutoNum type="arabicPeriod"/>
            </a:pPr>
            <a:r>
              <a:rPr lang="sk-SK" dirty="0"/>
              <a:t>Dokumentácia systému HACCP</a:t>
            </a:r>
          </a:p>
        </p:txBody>
      </p:sp>
      <p:sp>
        <p:nvSpPr>
          <p:cNvPr id="3" name="Title 2"/>
          <p:cNvSpPr>
            <a:spLocks noGrp="1"/>
          </p:cNvSpPr>
          <p:nvPr>
            <p:ph type="title"/>
          </p:nvPr>
        </p:nvSpPr>
        <p:spPr>
          <a:xfrm>
            <a:off x="856448" y="5778930"/>
            <a:ext cx="8312587" cy="1008380"/>
          </a:xfrm>
        </p:spPr>
        <p:txBody>
          <a:bodyPr/>
          <a:lstStyle/>
          <a:p>
            <a:r>
              <a:rPr lang="sk-SK" sz="4400" dirty="0"/>
              <a:t>Príklad: HACCP (Hazard </a:t>
            </a:r>
            <a:r>
              <a:rPr lang="sk-SK" sz="4400" dirty="0" err="1"/>
              <a:t>Analysis</a:t>
            </a:r>
            <a:r>
              <a:rPr lang="sk-SK" sz="4400" dirty="0"/>
              <a:t> </a:t>
            </a:r>
            <a:r>
              <a:rPr lang="sk-SK" sz="4400" dirty="0" err="1"/>
              <a:t>Critical</a:t>
            </a:r>
            <a:r>
              <a:rPr lang="sk-SK" sz="4400" dirty="0"/>
              <a:t> </a:t>
            </a:r>
            <a:r>
              <a:rPr lang="sk-SK" sz="4400" dirty="0" err="1"/>
              <a:t>Control</a:t>
            </a:r>
            <a:r>
              <a:rPr lang="sk-SK" sz="4400" dirty="0"/>
              <a:t> </a:t>
            </a:r>
            <a:r>
              <a:rPr lang="sk-SK" sz="4400" dirty="0" err="1"/>
              <a:t>Point</a:t>
            </a:r>
            <a:r>
              <a:rPr lang="sk-SK" sz="4400" dirty="0"/>
              <a:t>)</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962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6449" y="6072104"/>
            <a:ext cx="8312587" cy="1008380"/>
          </a:xfrm>
        </p:spPr>
        <p:txBody>
          <a:bodyPr/>
          <a:lstStyle/>
          <a:p>
            <a:r>
              <a:rPr lang="sk-SK" dirty="0"/>
              <a:t>Laboratórne vyšetrenie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58</a:t>
            </a:fld>
            <a:endParaRPr lang="en-GB"/>
          </a:p>
        </p:txBody>
      </p:sp>
      <p:sp>
        <p:nvSpPr>
          <p:cNvPr id="6" name="Footer Placeholder 5"/>
          <p:cNvSpPr>
            <a:spLocks noGrp="1"/>
          </p:cNvSpPr>
          <p:nvPr>
            <p:ph type="ftr" sz="quarter" idx="12"/>
          </p:nvPr>
        </p:nvSpPr>
        <p:spPr/>
        <p:txBody>
          <a:bodyPr/>
          <a:lstStyle/>
          <a:p>
            <a:r>
              <a:rPr lang="en-GB"/>
              <a:t>rusnak.truni.sk</a:t>
            </a:r>
          </a:p>
        </p:txBody>
      </p:sp>
      <p:grpSp>
        <p:nvGrpSpPr>
          <p:cNvPr id="42" name="Group 41"/>
          <p:cNvGrpSpPr/>
          <p:nvPr/>
        </p:nvGrpSpPr>
        <p:grpSpPr>
          <a:xfrm>
            <a:off x="856449" y="1250548"/>
            <a:ext cx="7604914" cy="4757822"/>
            <a:chOff x="856449" y="1250548"/>
            <a:chExt cx="7604914" cy="4757822"/>
          </a:xfrm>
        </p:grpSpPr>
        <p:grpSp>
          <p:nvGrpSpPr>
            <p:cNvPr id="8" name="Group 7"/>
            <p:cNvGrpSpPr/>
            <p:nvPr/>
          </p:nvGrpSpPr>
          <p:grpSpPr>
            <a:xfrm>
              <a:off x="1679311" y="1250548"/>
              <a:ext cx="6782052" cy="4757822"/>
              <a:chOff x="941914" y="307460"/>
              <a:chExt cx="8575527" cy="6530769"/>
            </a:xfrm>
          </p:grpSpPr>
          <p:sp>
            <p:nvSpPr>
              <p:cNvPr id="9" name="Rectangle 8"/>
              <p:cNvSpPr/>
              <p:nvPr/>
            </p:nvSpPr>
            <p:spPr>
              <a:xfrm>
                <a:off x="5581132" y="307460"/>
                <a:ext cx="2406176" cy="7218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Príprava</a:t>
                </a:r>
              </a:p>
            </p:txBody>
          </p:sp>
          <p:sp>
            <p:nvSpPr>
              <p:cNvPr id="10" name="Rectangle 9"/>
              <p:cNvSpPr/>
              <p:nvPr/>
            </p:nvSpPr>
            <p:spPr>
              <a:xfrm>
                <a:off x="1599948" y="307460"/>
                <a:ext cx="2406176" cy="721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Surveillance/Dozor</a:t>
                </a:r>
              </a:p>
            </p:txBody>
          </p:sp>
          <p:cxnSp>
            <p:nvCxnSpPr>
              <p:cNvPr id="11" name="Straight Arrow Connector 10"/>
              <p:cNvCxnSpPr/>
              <p:nvPr/>
            </p:nvCxnSpPr>
            <p:spPr>
              <a:xfrm>
                <a:off x="2711064" y="1029323"/>
                <a:ext cx="0" cy="2706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9" idx="2"/>
                <a:endCxn id="31" idx="0"/>
              </p:cNvCxnSpPr>
              <p:nvPr/>
            </p:nvCxnSpPr>
            <p:spPr>
              <a:xfrm>
                <a:off x="2717571" y="2454640"/>
                <a:ext cx="0" cy="312154"/>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941914" y="1350931"/>
                <a:ext cx="3645613" cy="5487298"/>
                <a:chOff x="941914" y="1350931"/>
                <a:chExt cx="3645613" cy="5487298"/>
              </a:xfrm>
            </p:grpSpPr>
            <p:sp>
              <p:nvSpPr>
                <p:cNvPr id="27" name="Rectangle 26"/>
                <p:cNvSpPr/>
                <p:nvPr/>
              </p:nvSpPr>
              <p:spPr>
                <a:xfrm>
                  <a:off x="941914"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Vyšetrenie epidémie</a:t>
                  </a:r>
                </a:p>
              </p:txBody>
            </p:sp>
            <p:sp>
              <p:nvSpPr>
                <p:cNvPr id="28" name="Rectangle 27"/>
                <p:cNvSpPr/>
                <p:nvPr/>
              </p:nvSpPr>
              <p:spPr>
                <a:xfrm>
                  <a:off x="1379887" y="3673602"/>
                  <a:ext cx="2793838" cy="2941607"/>
                </a:xfrm>
                <a:prstGeom prst="rect">
                  <a:avLst/>
                </a:prstGeom>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Úplné vyšetrenie</a:t>
                  </a:r>
                </a:p>
              </p:txBody>
            </p:sp>
            <p:sp>
              <p:nvSpPr>
                <p:cNvPr id="29" name="Rectangle 28"/>
                <p:cNvSpPr/>
                <p:nvPr/>
              </p:nvSpPr>
              <p:spPr>
                <a:xfrm>
                  <a:off x="1514483" y="173277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Potvrdenie a posúdenie</a:t>
                  </a:r>
                </a:p>
              </p:txBody>
            </p:sp>
            <p:grpSp>
              <p:nvGrpSpPr>
                <p:cNvPr id="30" name="Group 29"/>
                <p:cNvGrpSpPr/>
                <p:nvPr/>
              </p:nvGrpSpPr>
              <p:grpSpPr>
                <a:xfrm>
                  <a:off x="1599948" y="4145500"/>
                  <a:ext cx="2406176" cy="2350078"/>
                  <a:chOff x="941914" y="3641404"/>
                  <a:chExt cx="2406176" cy="2350078"/>
                </a:xfrm>
              </p:grpSpPr>
              <p:sp>
                <p:nvSpPr>
                  <p:cNvPr id="38" name="Rectangle 37"/>
                  <p:cNvSpPr/>
                  <p:nvPr/>
                </p:nvSpPr>
                <p:spPr>
                  <a:xfrm>
                    <a:off x="941914" y="364140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analytickej epidemiológie</a:t>
                    </a:r>
                  </a:p>
                </p:txBody>
              </p:sp>
              <p:sp>
                <p:nvSpPr>
                  <p:cNvPr id="39" name="Rectangle 38"/>
                  <p:cNvSpPr/>
                  <p:nvPr/>
                </p:nvSpPr>
                <p:spPr>
                  <a:xfrm>
                    <a:off x="941914" y="4454182"/>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prostredia</a:t>
                    </a:r>
                  </a:p>
                </p:txBody>
              </p:sp>
              <p:sp>
                <p:nvSpPr>
                  <p:cNvPr id="40" name="Rectangle 39"/>
                  <p:cNvSpPr/>
                  <p:nvPr/>
                </p:nvSpPr>
                <p:spPr>
                  <a:xfrm>
                    <a:off x="941914" y="5269619"/>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Časť laboratórna</a:t>
                    </a:r>
                  </a:p>
                </p:txBody>
              </p:sp>
            </p:grpSp>
            <p:sp>
              <p:nvSpPr>
                <p:cNvPr id="31" name="Rectangle 30"/>
                <p:cNvSpPr/>
                <p:nvPr/>
              </p:nvSpPr>
              <p:spPr>
                <a:xfrm>
                  <a:off x="1514483" y="2766794"/>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Popis epidémie</a:t>
                  </a:r>
                </a:p>
              </p:txBody>
            </p:sp>
            <p:cxnSp>
              <p:nvCxnSpPr>
                <p:cNvPr id="32" name="Straight Arrow Connector 31"/>
                <p:cNvCxnSpPr/>
                <p:nvPr/>
              </p:nvCxnSpPr>
              <p:spPr>
                <a:xfrm>
                  <a:off x="3920659" y="3110023"/>
                  <a:ext cx="552666" cy="1"/>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73325" y="3110023"/>
                  <a:ext cx="0" cy="2209187"/>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173726" y="5319210"/>
                  <a:ext cx="299599"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141110" y="3110023"/>
                  <a:ext cx="373373" cy="0"/>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141110" y="3110024"/>
                  <a:ext cx="1" cy="2209186"/>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141110" y="5319210"/>
                  <a:ext cx="238777" cy="0"/>
                </a:xfrm>
                <a:prstGeom prst="straightConnector1">
                  <a:avLst/>
                </a:prstGeom>
                <a:ln w="38100">
                  <a:solidFill>
                    <a:schemeClr val="bg1"/>
                  </a:solidFill>
                  <a:tailEnd type="none"/>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flipH="1">
                <a:off x="4006124" y="698812"/>
                <a:ext cx="150050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551441" y="1350931"/>
                <a:ext cx="3645613" cy="548729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tIns="10800" bIns="10800" rtlCol="0" anchor="t" anchorCtr="1"/>
              <a:lstStyle/>
              <a:p>
                <a:pPr algn="ctr"/>
                <a:r>
                  <a:rPr lang="sk-SK" b="1" dirty="0"/>
                  <a:t>Odpoveď na epidémiu</a:t>
                </a:r>
              </a:p>
            </p:txBody>
          </p:sp>
          <p:sp>
            <p:nvSpPr>
              <p:cNvPr id="16" name="Rectangle 15"/>
              <p:cNvSpPr/>
              <p:nvPr/>
            </p:nvSpPr>
            <p:spPr>
              <a:xfrm>
                <a:off x="6133625" y="2403720"/>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Riešenie</a:t>
                </a:r>
              </a:p>
            </p:txBody>
          </p:sp>
          <p:sp>
            <p:nvSpPr>
              <p:cNvPr id="17" name="Rectangle 16"/>
              <p:cNvSpPr/>
              <p:nvPr/>
            </p:nvSpPr>
            <p:spPr>
              <a:xfrm>
                <a:off x="6133625" y="3896343"/>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Komunikácia</a:t>
                </a:r>
              </a:p>
            </p:txBody>
          </p:sp>
          <p:sp>
            <p:nvSpPr>
              <p:cNvPr id="18" name="Rectangle 17"/>
              <p:cNvSpPr/>
              <p:nvPr/>
            </p:nvSpPr>
            <p:spPr>
              <a:xfrm>
                <a:off x="6133625" y="5495207"/>
                <a:ext cx="2406176" cy="721863"/>
              </a:xfrm>
              <a:prstGeom prst="rect">
                <a:avLst/>
              </a:prstGeom>
              <a:solidFill>
                <a:schemeClr val="accent1">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Dokumentácia</a:t>
                </a:r>
              </a:p>
            </p:txBody>
          </p:sp>
          <p:cxnSp>
            <p:nvCxnSpPr>
              <p:cNvPr id="19" name="Straight Arrow Connector 18"/>
              <p:cNvCxnSpPr/>
              <p:nvPr/>
            </p:nvCxnSpPr>
            <p:spPr>
              <a:xfrm>
                <a:off x="7374248" y="3125583"/>
                <a:ext cx="0" cy="770760"/>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8" idx="0"/>
              </p:cNvCxnSpPr>
              <p:nvPr/>
            </p:nvCxnSpPr>
            <p:spPr>
              <a:xfrm>
                <a:off x="7336713" y="4618206"/>
                <a:ext cx="0" cy="877001"/>
              </a:xfrm>
              <a:prstGeom prst="straightConnector1">
                <a:avLst/>
              </a:prstGeom>
              <a:ln w="381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87527" y="2714589"/>
                <a:ext cx="995733"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87527" y="4274525"/>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87527" y="5936133"/>
                <a:ext cx="919102"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987308" y="698812"/>
                <a:ext cx="153013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9517441" y="698812"/>
                <a:ext cx="0" cy="5128822"/>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539801" y="5846477"/>
                <a:ext cx="977640" cy="0"/>
              </a:xfrm>
              <a:prstGeom prst="straightConnector1">
                <a:avLst/>
              </a:prstGeom>
              <a:ln w="38100">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41" name="Right Arrow 40"/>
            <p:cNvSpPr/>
            <p:nvPr/>
          </p:nvSpPr>
          <p:spPr>
            <a:xfrm>
              <a:off x="856449" y="5285855"/>
              <a:ext cx="1343276" cy="26998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2057565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825861"/>
          </a:xfrm>
        </p:spPr>
        <p:txBody>
          <a:bodyPr>
            <a:normAutofit/>
          </a:bodyPr>
          <a:lstStyle/>
          <a:p>
            <a:r>
              <a:rPr lang="sk-SK" dirty="0"/>
              <a:t>Laboratórne metódy na identifikáciu a kvantifikáciu organizmov a toxínov mali vždy dôležitú úlohu pri vyšetrovaní ohniska nákazy, najmä pre identifikáciu a potvrdenie väzby medzi podozrivými kontaminovanými látkami a ľudskými chorobami. </a:t>
            </a:r>
          </a:p>
          <a:p>
            <a:r>
              <a:rPr lang="sk-SK" dirty="0"/>
              <a:t>Nedávny vývoj v laboratórnych techník preukázal, že laboratórne vedy môžu výrazne zlepšiť citlivosť detekcie ohniska identifikáciou zhlukov prípadov so spoločným zdrojom. </a:t>
            </a:r>
          </a:p>
          <a:p>
            <a:r>
              <a:rPr lang="sk-SK" dirty="0"/>
              <a:t>Predtým by sa takéto zoskupenia mohli javiť ako sporadické a bez súvisu. Tieto zistenia môžu prispieť k posilneniu väzieb medzi epidémiami a ich zdrojmi.</a:t>
            </a:r>
          </a:p>
        </p:txBody>
      </p:sp>
      <p:sp>
        <p:nvSpPr>
          <p:cNvPr id="3" name="Title 2"/>
          <p:cNvSpPr>
            <a:spLocks noGrp="1"/>
          </p:cNvSpPr>
          <p:nvPr>
            <p:ph type="title"/>
          </p:nvPr>
        </p:nvSpPr>
        <p:spPr/>
        <p:txBody>
          <a:bodyPr/>
          <a:lstStyle/>
          <a:p>
            <a:r>
              <a:rPr lang="sk-SK" dirty="0"/>
              <a:t>Laboratórne metódy</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59</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1533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D170C-9096-A32F-2927-2DAA356E9D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9D2AA2-8094-7AE2-C4FB-C3E43FD92FCD}"/>
              </a:ext>
            </a:extLst>
          </p:cNvPr>
          <p:cNvSpPr>
            <a:spLocks noGrp="1"/>
          </p:cNvSpPr>
          <p:nvPr>
            <p:ph idx="1"/>
          </p:nvPr>
        </p:nvSpPr>
        <p:spPr>
          <a:xfrm>
            <a:off x="856449" y="756287"/>
            <a:ext cx="8211828" cy="5080146"/>
          </a:xfrm>
        </p:spPr>
        <p:txBody>
          <a:bodyPr>
            <a:normAutofit/>
          </a:bodyPr>
          <a:lstStyle/>
          <a:p>
            <a:r>
              <a:rPr lang="sk-SK" dirty="0"/>
              <a:t>Pred zvolaním prvého stretnutia epidemického teamu je potrebné </a:t>
            </a:r>
            <a:r>
              <a:rPr lang="sk-SK" i="1" dirty="0"/>
              <a:t>zhromaždiť všetky bežne získané informácie o prípadoch, ktoré boli pôvodne hlásené, vrátane neúplných informácií o podozrivých prípadoch</a:t>
            </a:r>
            <a:r>
              <a:rPr lang="sk-SK" dirty="0"/>
              <a:t>. </a:t>
            </a:r>
          </a:p>
          <a:p>
            <a:r>
              <a:rPr lang="sk-SK" dirty="0"/>
              <a:t>Stručne túto </a:t>
            </a:r>
            <a:r>
              <a:rPr lang="sk-SK" i="1" dirty="0"/>
              <a:t>informáciu predstaviť členom teamu </a:t>
            </a:r>
            <a:r>
              <a:rPr lang="sk-SK" dirty="0"/>
              <a:t>tak, aby bol jasný základ epidémie. </a:t>
            </a:r>
          </a:p>
          <a:p>
            <a:r>
              <a:rPr lang="sk-SK" dirty="0"/>
              <a:t>Označiť </a:t>
            </a:r>
            <a:r>
              <a:rPr lang="sk-SK" i="1" dirty="0"/>
              <a:t>spoločné črty, </a:t>
            </a:r>
            <a:r>
              <a:rPr lang="sk-SK" dirty="0"/>
              <a:t>ktoré sa týkajú prípadov, ktoré naznačujú, že sú zapojené do ohniska. Táto informácia sa používa k odvodeniu definície prípadu.</a:t>
            </a:r>
          </a:p>
        </p:txBody>
      </p:sp>
      <p:sp>
        <p:nvSpPr>
          <p:cNvPr id="3" name="Title 2">
            <a:extLst>
              <a:ext uri="{FF2B5EF4-FFF2-40B4-BE49-F238E27FC236}">
                <a16:creationId xmlns:a16="http://schemas.microsoft.com/office/drawing/2014/main" id="{978B1DC5-6FB7-748D-DD93-824B883F0D87}"/>
              </a:ext>
            </a:extLst>
          </p:cNvPr>
          <p:cNvSpPr>
            <a:spLocks noGrp="1"/>
          </p:cNvSpPr>
          <p:nvPr>
            <p:ph type="title"/>
          </p:nvPr>
        </p:nvSpPr>
        <p:spPr>
          <a:xfrm>
            <a:off x="856449" y="5759267"/>
            <a:ext cx="8312587" cy="1008380"/>
          </a:xfrm>
        </p:spPr>
        <p:txBody>
          <a:bodyPr/>
          <a:lstStyle/>
          <a:p>
            <a:r>
              <a:rPr lang="sk-SK" sz="3600" dirty="0"/>
              <a:t>Krok 1 Spracovanie zozbieranej informácie</a:t>
            </a:r>
          </a:p>
        </p:txBody>
      </p:sp>
      <p:sp>
        <p:nvSpPr>
          <p:cNvPr id="4" name="Date Placeholder 3">
            <a:extLst>
              <a:ext uri="{FF2B5EF4-FFF2-40B4-BE49-F238E27FC236}">
                <a16:creationId xmlns:a16="http://schemas.microsoft.com/office/drawing/2014/main" id="{CCE8F5C8-CA3D-D98F-B09F-B3CAC62711FF}"/>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a:extLst>
              <a:ext uri="{FF2B5EF4-FFF2-40B4-BE49-F238E27FC236}">
                <a16:creationId xmlns:a16="http://schemas.microsoft.com/office/drawing/2014/main" id="{BDF3695C-6417-35AB-D932-F3B1A0273A2B}"/>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a:extLst>
              <a:ext uri="{FF2B5EF4-FFF2-40B4-BE49-F238E27FC236}">
                <a16:creationId xmlns:a16="http://schemas.microsoft.com/office/drawing/2014/main" id="{65763A2B-565B-A33E-603F-13304E38B37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567630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A4CCF2B-CEB9-FC2A-CCDD-F8518424833E}"/>
              </a:ext>
            </a:extLst>
          </p:cNvPr>
          <p:cNvSpPr>
            <a:spLocks noGrp="1"/>
          </p:cNvSpPr>
          <p:nvPr>
            <p:ph idx="1"/>
          </p:nvPr>
        </p:nvSpPr>
        <p:spPr>
          <a:xfrm>
            <a:off x="1092820" y="756287"/>
            <a:ext cx="7975457" cy="4621740"/>
          </a:xfrm>
        </p:spPr>
        <p:txBody>
          <a:bodyPr>
            <a:normAutofit fontScale="92500"/>
          </a:bodyPr>
          <a:lstStyle/>
          <a:p>
            <a:r>
              <a:rPr lang="sk-SK" i="1" dirty="0">
                <a:solidFill>
                  <a:srgbClr val="FFC000"/>
                </a:solidFill>
              </a:rPr>
              <a:t>a) Kultivačné vyšetrenie</a:t>
            </a:r>
          </a:p>
          <a:p>
            <a:r>
              <a:rPr lang="sk-SK" dirty="0"/>
              <a:t>Použitie: Identifikácia baktérií, plesní a niektorých vírusov.</a:t>
            </a:r>
          </a:p>
          <a:p>
            <a:r>
              <a:rPr lang="sk-SK" dirty="0"/>
              <a:t>Príklad:</a:t>
            </a:r>
          </a:p>
          <a:p>
            <a:pPr lvl="1"/>
            <a:r>
              <a:rPr lang="sk-SK" dirty="0"/>
              <a:t>Pri salmonelóze sa vzorky stolice pacienta kultivujú na selektívnych médiách na dôkaz </a:t>
            </a:r>
            <a:r>
              <a:rPr lang="sk-SK" dirty="0" err="1"/>
              <a:t>Salmonella</a:t>
            </a:r>
            <a:r>
              <a:rPr lang="sk-SK" dirty="0"/>
              <a:t> </a:t>
            </a:r>
            <a:r>
              <a:rPr lang="sk-SK" dirty="0" err="1"/>
              <a:t>spp</a:t>
            </a:r>
            <a:r>
              <a:rPr lang="sk-SK" dirty="0"/>
              <a:t>.</a:t>
            </a:r>
          </a:p>
          <a:p>
            <a:pPr lvl="1"/>
            <a:r>
              <a:rPr lang="sk-SK" dirty="0"/>
              <a:t>Pri tuberkulóze sa </a:t>
            </a:r>
            <a:r>
              <a:rPr lang="sk-SK" dirty="0" err="1"/>
              <a:t>mykobaktérie</a:t>
            </a:r>
            <a:r>
              <a:rPr lang="sk-SK" dirty="0"/>
              <a:t> kultivujú na </a:t>
            </a:r>
            <a:r>
              <a:rPr lang="sk-SK" dirty="0" err="1"/>
              <a:t>Lowenstein-Jensenovom</a:t>
            </a:r>
            <a:r>
              <a:rPr lang="sk-SK" dirty="0"/>
              <a:t> médiu.</a:t>
            </a:r>
          </a:p>
          <a:p>
            <a:r>
              <a:rPr lang="sk-SK" i="1" dirty="0">
                <a:solidFill>
                  <a:srgbClr val="FFC000"/>
                </a:solidFill>
              </a:rPr>
              <a:t>b) Gramovo farbenie</a:t>
            </a:r>
          </a:p>
          <a:p>
            <a:r>
              <a:rPr lang="sk-SK" dirty="0"/>
              <a:t>Použitie: Rýchla diferenciácia baktérií na G+ a G- podľa farbenia bunkovej steny.</a:t>
            </a:r>
          </a:p>
          <a:p>
            <a:r>
              <a:rPr lang="sk-SK" dirty="0"/>
              <a:t>Príklad:</a:t>
            </a:r>
          </a:p>
          <a:p>
            <a:pPr lvl="1"/>
            <a:r>
              <a:rPr lang="sk-SK" dirty="0"/>
              <a:t>Pomáha pri podozrení na bakteriálnu meningitídu (napr. </a:t>
            </a:r>
            <a:r>
              <a:rPr lang="sk-SK" dirty="0" err="1"/>
              <a:t>Neisseria</a:t>
            </a:r>
            <a:r>
              <a:rPr lang="sk-SK" dirty="0"/>
              <a:t> </a:t>
            </a:r>
            <a:r>
              <a:rPr lang="sk-SK" dirty="0" err="1"/>
              <a:t>meningitidis</a:t>
            </a:r>
            <a:r>
              <a:rPr lang="sk-SK" dirty="0"/>
              <a:t> v mozgovomiechovom moku).</a:t>
            </a:r>
          </a:p>
        </p:txBody>
      </p:sp>
      <p:sp>
        <p:nvSpPr>
          <p:cNvPr id="3" name="Nadpis 2">
            <a:extLst>
              <a:ext uri="{FF2B5EF4-FFF2-40B4-BE49-F238E27FC236}">
                <a16:creationId xmlns:a16="http://schemas.microsoft.com/office/drawing/2014/main" id="{05782DB3-A21B-FB4C-2A01-39BF365B2231}"/>
              </a:ext>
            </a:extLst>
          </p:cNvPr>
          <p:cNvSpPr>
            <a:spLocks noGrp="1"/>
          </p:cNvSpPr>
          <p:nvPr>
            <p:ph type="title"/>
          </p:nvPr>
        </p:nvSpPr>
        <p:spPr/>
        <p:txBody>
          <a:bodyPr/>
          <a:lstStyle/>
          <a:p>
            <a:r>
              <a:rPr lang="sk-SK" dirty="0"/>
              <a:t>Mikrobiologické metódy</a:t>
            </a:r>
          </a:p>
        </p:txBody>
      </p:sp>
      <p:sp>
        <p:nvSpPr>
          <p:cNvPr id="4" name="Zástupný objekt pre dátum 3">
            <a:extLst>
              <a:ext uri="{FF2B5EF4-FFF2-40B4-BE49-F238E27FC236}">
                <a16:creationId xmlns:a16="http://schemas.microsoft.com/office/drawing/2014/main" id="{BDBEACD5-94D3-4FC5-FB28-66EF563292D6}"/>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F9DA4AF1-DC79-5F2A-985C-FD67874D5D24}"/>
              </a:ext>
            </a:extLst>
          </p:cNvPr>
          <p:cNvSpPr>
            <a:spLocks noGrp="1"/>
          </p:cNvSpPr>
          <p:nvPr>
            <p:ph type="sldNum" sz="quarter" idx="11"/>
          </p:nvPr>
        </p:nvSpPr>
        <p:spPr/>
        <p:txBody>
          <a:bodyPr/>
          <a:lstStyle/>
          <a:p>
            <a:fld id="{20C92893-8C51-46CF-9D47-24B3C575AFAA}" type="slidenum">
              <a:rPr lang="en-GB" smtClean="0"/>
              <a:pPr/>
              <a:t>60</a:t>
            </a:fld>
            <a:endParaRPr lang="en-GB"/>
          </a:p>
        </p:txBody>
      </p:sp>
      <p:sp>
        <p:nvSpPr>
          <p:cNvPr id="6" name="Zástupný objekt pre pätu 5">
            <a:extLst>
              <a:ext uri="{FF2B5EF4-FFF2-40B4-BE49-F238E27FC236}">
                <a16:creationId xmlns:a16="http://schemas.microsoft.com/office/drawing/2014/main" id="{AB6779C2-466F-2E1F-9AC2-5B23AA11EE1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65199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9FDA75E-AAF8-FBB1-0C5F-E9DC4DCCF9FD}"/>
              </a:ext>
            </a:extLst>
          </p:cNvPr>
          <p:cNvSpPr>
            <a:spLocks noGrp="1"/>
          </p:cNvSpPr>
          <p:nvPr>
            <p:ph idx="1"/>
          </p:nvPr>
        </p:nvSpPr>
        <p:spPr>
          <a:xfrm>
            <a:off x="981307" y="756287"/>
            <a:ext cx="8086970" cy="4373274"/>
          </a:xfrm>
        </p:spPr>
        <p:txBody>
          <a:bodyPr>
            <a:normAutofit fontScale="92500" lnSpcReduction="20000"/>
          </a:bodyPr>
          <a:lstStyle/>
          <a:p>
            <a:r>
              <a:rPr lang="sk-SK" dirty="0"/>
              <a:t>a) </a:t>
            </a:r>
            <a:r>
              <a:rPr lang="sk-SK" i="1" dirty="0">
                <a:solidFill>
                  <a:srgbClr val="FFC000"/>
                </a:solidFill>
              </a:rPr>
              <a:t>Polymerázová reťazová reakcia (PCR)</a:t>
            </a:r>
          </a:p>
          <a:p>
            <a:r>
              <a:rPr lang="sk-SK" dirty="0"/>
              <a:t>    Použitie: Detekcia DNA alebo RNA patogénov s vysokou citlivosťou a špecificitou.</a:t>
            </a:r>
          </a:p>
          <a:p>
            <a:r>
              <a:rPr lang="sk-SK" dirty="0"/>
              <a:t>    Príklad:</a:t>
            </a:r>
          </a:p>
          <a:p>
            <a:r>
              <a:rPr lang="sk-SK" dirty="0"/>
              <a:t>        RT-PCR test na SARS-CoV-2 počas pandémie COVID-19.</a:t>
            </a:r>
          </a:p>
          <a:p>
            <a:r>
              <a:rPr lang="sk-SK" dirty="0"/>
              <a:t>        PCR detekcia E. </a:t>
            </a:r>
            <a:r>
              <a:rPr lang="sk-SK" dirty="0" err="1"/>
              <a:t>coli</a:t>
            </a:r>
            <a:r>
              <a:rPr lang="sk-SK" dirty="0"/>
              <a:t> O157:H7 v kontaminovaných potravinách.</a:t>
            </a:r>
          </a:p>
          <a:p>
            <a:r>
              <a:rPr lang="sk-SK" dirty="0"/>
              <a:t>b) </a:t>
            </a:r>
            <a:r>
              <a:rPr lang="sk-SK" i="1" dirty="0" err="1">
                <a:solidFill>
                  <a:srgbClr val="FFC000"/>
                </a:solidFill>
              </a:rPr>
              <a:t>Sekvenovanie</a:t>
            </a:r>
            <a:r>
              <a:rPr lang="sk-SK" i="1" dirty="0">
                <a:solidFill>
                  <a:srgbClr val="FFC000"/>
                </a:solidFill>
              </a:rPr>
              <a:t> celého genómu </a:t>
            </a:r>
            <a:r>
              <a:rPr lang="sk-SK" dirty="0"/>
              <a:t>(WGS - </a:t>
            </a:r>
            <a:r>
              <a:rPr lang="sk-SK" dirty="0" err="1"/>
              <a:t>Whole</a:t>
            </a:r>
            <a:r>
              <a:rPr lang="sk-SK" dirty="0"/>
              <a:t> </a:t>
            </a:r>
            <a:r>
              <a:rPr lang="sk-SK" dirty="0" err="1"/>
              <a:t>Genome</a:t>
            </a:r>
            <a:r>
              <a:rPr lang="sk-SK" dirty="0"/>
              <a:t> </a:t>
            </a:r>
            <a:r>
              <a:rPr lang="sk-SK" dirty="0" err="1"/>
              <a:t>Sequencing</a:t>
            </a:r>
            <a:r>
              <a:rPr lang="sk-SK" dirty="0"/>
              <a:t>)</a:t>
            </a:r>
          </a:p>
          <a:p>
            <a:r>
              <a:rPr lang="sk-SK" dirty="0"/>
              <a:t>    Použitie: Presná identifikácia a porovnanie genetických profilov patogénov.</a:t>
            </a:r>
          </a:p>
          <a:p>
            <a:r>
              <a:rPr lang="sk-SK" dirty="0"/>
              <a:t>    Príklad:</a:t>
            </a:r>
          </a:p>
          <a:p>
            <a:r>
              <a:rPr lang="sk-SK" dirty="0"/>
              <a:t>        </a:t>
            </a:r>
            <a:r>
              <a:rPr lang="sk-SK" dirty="0" err="1"/>
              <a:t>Sekvenovanie</a:t>
            </a:r>
            <a:r>
              <a:rPr lang="sk-SK" dirty="0"/>
              <a:t> kmeňov </a:t>
            </a:r>
            <a:r>
              <a:rPr lang="sk-SK" dirty="0" err="1"/>
              <a:t>Listeria</a:t>
            </a:r>
            <a:r>
              <a:rPr lang="sk-SK" dirty="0"/>
              <a:t> </a:t>
            </a:r>
            <a:r>
              <a:rPr lang="sk-SK" dirty="0" err="1"/>
              <a:t>monocytogenes</a:t>
            </a:r>
            <a:r>
              <a:rPr lang="sk-SK" dirty="0"/>
              <a:t> pri epidémii </a:t>
            </a:r>
            <a:r>
              <a:rPr lang="sk-SK" dirty="0" err="1"/>
              <a:t>listériózy</a:t>
            </a:r>
            <a:r>
              <a:rPr lang="sk-SK" dirty="0"/>
              <a:t> spájanej s konzumáciou mäkkých syrov.</a:t>
            </a:r>
          </a:p>
        </p:txBody>
      </p:sp>
      <p:sp>
        <p:nvSpPr>
          <p:cNvPr id="3" name="Nadpis 2">
            <a:extLst>
              <a:ext uri="{FF2B5EF4-FFF2-40B4-BE49-F238E27FC236}">
                <a16:creationId xmlns:a16="http://schemas.microsoft.com/office/drawing/2014/main" id="{2539A4DB-0AB5-5E1E-4E39-2D1E3EB9DCF4}"/>
              </a:ext>
            </a:extLst>
          </p:cNvPr>
          <p:cNvSpPr>
            <a:spLocks noGrp="1"/>
          </p:cNvSpPr>
          <p:nvPr>
            <p:ph type="title"/>
          </p:nvPr>
        </p:nvSpPr>
        <p:spPr>
          <a:xfrm>
            <a:off x="906827" y="5798183"/>
            <a:ext cx="8312587" cy="1008380"/>
          </a:xfrm>
        </p:spPr>
        <p:txBody>
          <a:bodyPr/>
          <a:lstStyle/>
          <a:p>
            <a:r>
              <a:rPr lang="sk-SK" dirty="0"/>
              <a:t>Molekulárne metódy</a:t>
            </a:r>
          </a:p>
        </p:txBody>
      </p:sp>
      <p:sp>
        <p:nvSpPr>
          <p:cNvPr id="4" name="Zástupný objekt pre dátum 3">
            <a:extLst>
              <a:ext uri="{FF2B5EF4-FFF2-40B4-BE49-F238E27FC236}">
                <a16:creationId xmlns:a16="http://schemas.microsoft.com/office/drawing/2014/main" id="{D7AD9115-D1B1-909D-8C55-805500C3644E}"/>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665E2F3C-E6EF-C4C8-74F4-80A0CC641A8A}"/>
              </a:ext>
            </a:extLst>
          </p:cNvPr>
          <p:cNvSpPr>
            <a:spLocks noGrp="1"/>
          </p:cNvSpPr>
          <p:nvPr>
            <p:ph type="sldNum" sz="quarter" idx="11"/>
          </p:nvPr>
        </p:nvSpPr>
        <p:spPr/>
        <p:txBody>
          <a:bodyPr/>
          <a:lstStyle/>
          <a:p>
            <a:fld id="{20C92893-8C51-46CF-9D47-24B3C575AFAA}" type="slidenum">
              <a:rPr lang="en-GB" smtClean="0"/>
              <a:pPr/>
              <a:t>61</a:t>
            </a:fld>
            <a:endParaRPr lang="en-GB"/>
          </a:p>
        </p:txBody>
      </p:sp>
      <p:sp>
        <p:nvSpPr>
          <p:cNvPr id="6" name="Zástupný objekt pre pätu 5">
            <a:extLst>
              <a:ext uri="{FF2B5EF4-FFF2-40B4-BE49-F238E27FC236}">
                <a16:creationId xmlns:a16="http://schemas.microsoft.com/office/drawing/2014/main" id="{D97B9F03-F50C-A4FE-5753-804B023965F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61131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7E0E5F2-F165-7520-6553-F089C2316F57}"/>
              </a:ext>
            </a:extLst>
          </p:cNvPr>
          <p:cNvSpPr>
            <a:spLocks noGrp="1"/>
          </p:cNvSpPr>
          <p:nvPr>
            <p:ph idx="1"/>
          </p:nvPr>
        </p:nvSpPr>
        <p:spPr/>
        <p:txBody>
          <a:bodyPr>
            <a:normAutofit fontScale="62500" lnSpcReduction="20000"/>
          </a:bodyPr>
          <a:lstStyle/>
          <a:p>
            <a:r>
              <a:rPr lang="sk-SK" dirty="0"/>
              <a:t>a) ELISA (</a:t>
            </a:r>
            <a:r>
              <a:rPr lang="sk-SK" dirty="0" err="1"/>
              <a:t>Enzyme-Linked</a:t>
            </a:r>
            <a:r>
              <a:rPr lang="sk-SK" dirty="0"/>
              <a:t> </a:t>
            </a:r>
            <a:r>
              <a:rPr lang="sk-SK" dirty="0" err="1"/>
              <a:t>Immunosorbent</a:t>
            </a:r>
            <a:r>
              <a:rPr lang="sk-SK" dirty="0"/>
              <a:t> </a:t>
            </a:r>
            <a:r>
              <a:rPr lang="sk-SK" dirty="0" err="1"/>
              <a:t>Assay</a:t>
            </a:r>
            <a:r>
              <a:rPr lang="sk-SK" dirty="0"/>
              <a:t>)</a:t>
            </a:r>
          </a:p>
          <a:p>
            <a:endParaRPr lang="sk-SK" dirty="0"/>
          </a:p>
          <a:p>
            <a:r>
              <a:rPr lang="sk-SK" dirty="0"/>
              <a:t>    Použitie: Detekcia protilátok alebo antigénov.</a:t>
            </a:r>
          </a:p>
          <a:p>
            <a:endParaRPr lang="sk-SK" dirty="0"/>
          </a:p>
          <a:p>
            <a:r>
              <a:rPr lang="sk-SK" dirty="0"/>
              <a:t>    Príklad:</a:t>
            </a:r>
          </a:p>
          <a:p>
            <a:endParaRPr lang="sk-SK" dirty="0"/>
          </a:p>
          <a:p>
            <a:r>
              <a:rPr lang="sk-SK" dirty="0"/>
              <a:t>        </a:t>
            </a:r>
            <a:r>
              <a:rPr lang="sk-SK" dirty="0" err="1"/>
              <a:t>IgM</a:t>
            </a:r>
            <a:r>
              <a:rPr lang="sk-SK" dirty="0"/>
              <a:t> protilátky proti hepatitíde A u pacientov s podozrením na žltačku.</a:t>
            </a:r>
          </a:p>
          <a:p>
            <a:endParaRPr lang="sk-SK" dirty="0"/>
          </a:p>
          <a:p>
            <a:r>
              <a:rPr lang="sk-SK" dirty="0"/>
              <a:t>b) Western </a:t>
            </a:r>
            <a:r>
              <a:rPr lang="sk-SK" dirty="0" err="1"/>
              <a:t>blot</a:t>
            </a:r>
            <a:endParaRPr lang="sk-SK" dirty="0"/>
          </a:p>
          <a:p>
            <a:endParaRPr lang="sk-SK" dirty="0"/>
          </a:p>
          <a:p>
            <a:r>
              <a:rPr lang="sk-SK" dirty="0"/>
              <a:t>    Použitie: Potvrdenie prítomnosti špecifických proteínov patogénu.</a:t>
            </a:r>
          </a:p>
          <a:p>
            <a:endParaRPr lang="sk-SK" dirty="0"/>
          </a:p>
          <a:p>
            <a:r>
              <a:rPr lang="sk-SK" dirty="0"/>
              <a:t>    Príklad:</a:t>
            </a:r>
          </a:p>
          <a:p>
            <a:endParaRPr lang="sk-SK" dirty="0"/>
          </a:p>
          <a:p>
            <a:r>
              <a:rPr lang="sk-SK" dirty="0"/>
              <a:t>        Používa sa na potvrdenie HIV infekcie po pozitívnom ELISA teste.</a:t>
            </a:r>
          </a:p>
        </p:txBody>
      </p:sp>
      <p:sp>
        <p:nvSpPr>
          <p:cNvPr id="3" name="Nadpis 2">
            <a:extLst>
              <a:ext uri="{FF2B5EF4-FFF2-40B4-BE49-F238E27FC236}">
                <a16:creationId xmlns:a16="http://schemas.microsoft.com/office/drawing/2014/main" id="{F2160CAF-D345-88D4-846D-2A711F812F89}"/>
              </a:ext>
            </a:extLst>
          </p:cNvPr>
          <p:cNvSpPr>
            <a:spLocks noGrp="1"/>
          </p:cNvSpPr>
          <p:nvPr>
            <p:ph type="title"/>
          </p:nvPr>
        </p:nvSpPr>
        <p:spPr/>
        <p:txBody>
          <a:bodyPr/>
          <a:lstStyle/>
          <a:p>
            <a:r>
              <a:rPr lang="sk-SK" dirty="0" err="1"/>
              <a:t>Sérologické</a:t>
            </a:r>
            <a:r>
              <a:rPr lang="sk-SK" dirty="0"/>
              <a:t> metódy</a:t>
            </a:r>
          </a:p>
        </p:txBody>
      </p:sp>
      <p:sp>
        <p:nvSpPr>
          <p:cNvPr id="4" name="Zástupný objekt pre dátum 3">
            <a:extLst>
              <a:ext uri="{FF2B5EF4-FFF2-40B4-BE49-F238E27FC236}">
                <a16:creationId xmlns:a16="http://schemas.microsoft.com/office/drawing/2014/main" id="{E5810EA4-EAA6-F3E7-7A2D-3967094F5B96}"/>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A712BCEA-1329-CF3F-8B00-10CA542363A0}"/>
              </a:ext>
            </a:extLst>
          </p:cNvPr>
          <p:cNvSpPr>
            <a:spLocks noGrp="1"/>
          </p:cNvSpPr>
          <p:nvPr>
            <p:ph type="sldNum" sz="quarter" idx="11"/>
          </p:nvPr>
        </p:nvSpPr>
        <p:spPr/>
        <p:txBody>
          <a:bodyPr/>
          <a:lstStyle/>
          <a:p>
            <a:fld id="{20C92893-8C51-46CF-9D47-24B3C575AFAA}" type="slidenum">
              <a:rPr lang="en-GB" smtClean="0"/>
              <a:pPr/>
              <a:t>62</a:t>
            </a:fld>
            <a:endParaRPr lang="en-GB"/>
          </a:p>
        </p:txBody>
      </p:sp>
      <p:sp>
        <p:nvSpPr>
          <p:cNvPr id="6" name="Zástupný objekt pre pätu 5">
            <a:extLst>
              <a:ext uri="{FF2B5EF4-FFF2-40B4-BE49-F238E27FC236}">
                <a16:creationId xmlns:a16="http://schemas.microsoft.com/office/drawing/2014/main" id="{BC35309F-6D8C-0CA1-87E1-267E24EED01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16242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343D9A0-1219-020D-9C10-94074945FCE9}"/>
              </a:ext>
            </a:extLst>
          </p:cNvPr>
          <p:cNvSpPr>
            <a:spLocks noGrp="1"/>
          </p:cNvSpPr>
          <p:nvPr>
            <p:ph idx="1"/>
          </p:nvPr>
        </p:nvSpPr>
        <p:spPr/>
        <p:txBody>
          <a:bodyPr>
            <a:normAutofit fontScale="62500" lnSpcReduction="20000"/>
          </a:bodyPr>
          <a:lstStyle/>
          <a:p>
            <a:r>
              <a:rPr lang="sk-SK" dirty="0"/>
              <a:t>a) Vírusová kultivácia</a:t>
            </a:r>
          </a:p>
          <a:p>
            <a:endParaRPr lang="sk-SK" dirty="0"/>
          </a:p>
          <a:p>
            <a:r>
              <a:rPr lang="sk-SK" dirty="0"/>
              <a:t>    Použitie: Izolácia a identifikácia vírusov na bunkových kultúrach.</a:t>
            </a:r>
          </a:p>
          <a:p>
            <a:endParaRPr lang="sk-SK" dirty="0"/>
          </a:p>
          <a:p>
            <a:r>
              <a:rPr lang="sk-SK" dirty="0"/>
              <a:t>    Príklad:</a:t>
            </a:r>
          </a:p>
          <a:p>
            <a:endParaRPr lang="sk-SK" dirty="0"/>
          </a:p>
          <a:p>
            <a:r>
              <a:rPr lang="sk-SK" dirty="0"/>
              <a:t>        Kultivácia vírusu osýpok na </a:t>
            </a:r>
            <a:r>
              <a:rPr lang="sk-SK" dirty="0" err="1"/>
              <a:t>Vero</a:t>
            </a:r>
            <a:r>
              <a:rPr lang="sk-SK" dirty="0"/>
              <a:t> bunkách.</a:t>
            </a:r>
          </a:p>
          <a:p>
            <a:endParaRPr lang="sk-SK" dirty="0"/>
          </a:p>
          <a:p>
            <a:r>
              <a:rPr lang="sk-SK" dirty="0"/>
              <a:t>b) Neutralizačné testy</a:t>
            </a:r>
          </a:p>
          <a:p>
            <a:endParaRPr lang="sk-SK" dirty="0"/>
          </a:p>
          <a:p>
            <a:r>
              <a:rPr lang="sk-SK" dirty="0"/>
              <a:t>    Použitie: Testovanie neutralizačnej aktivity protilátok proti vírusom.</a:t>
            </a:r>
          </a:p>
          <a:p>
            <a:endParaRPr lang="sk-SK" dirty="0"/>
          </a:p>
          <a:p>
            <a:r>
              <a:rPr lang="sk-SK" dirty="0"/>
              <a:t>    Príklad:</a:t>
            </a:r>
          </a:p>
          <a:p>
            <a:endParaRPr lang="sk-SK" dirty="0"/>
          </a:p>
          <a:p>
            <a:r>
              <a:rPr lang="sk-SK" dirty="0"/>
              <a:t>        Stanovenie protilátok proti vírusu besnoty po uhryznutí podozrivým zvieraťom.</a:t>
            </a:r>
          </a:p>
        </p:txBody>
      </p:sp>
      <p:sp>
        <p:nvSpPr>
          <p:cNvPr id="3" name="Nadpis 2">
            <a:extLst>
              <a:ext uri="{FF2B5EF4-FFF2-40B4-BE49-F238E27FC236}">
                <a16:creationId xmlns:a16="http://schemas.microsoft.com/office/drawing/2014/main" id="{74E10964-9839-505F-2D99-1F90ADB5A27E}"/>
              </a:ext>
            </a:extLst>
          </p:cNvPr>
          <p:cNvSpPr>
            <a:spLocks noGrp="1"/>
          </p:cNvSpPr>
          <p:nvPr>
            <p:ph type="title"/>
          </p:nvPr>
        </p:nvSpPr>
        <p:spPr/>
        <p:txBody>
          <a:bodyPr/>
          <a:lstStyle/>
          <a:p>
            <a:r>
              <a:rPr lang="sk-SK" dirty="0"/>
              <a:t>Virologické metódy</a:t>
            </a:r>
          </a:p>
        </p:txBody>
      </p:sp>
      <p:sp>
        <p:nvSpPr>
          <p:cNvPr id="4" name="Zástupný objekt pre dátum 3">
            <a:extLst>
              <a:ext uri="{FF2B5EF4-FFF2-40B4-BE49-F238E27FC236}">
                <a16:creationId xmlns:a16="http://schemas.microsoft.com/office/drawing/2014/main" id="{95E9DEF6-6E72-4089-FB72-3CE0775BA93F}"/>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44184D2D-1D17-524A-3778-126676EB576D}"/>
              </a:ext>
            </a:extLst>
          </p:cNvPr>
          <p:cNvSpPr>
            <a:spLocks noGrp="1"/>
          </p:cNvSpPr>
          <p:nvPr>
            <p:ph type="sldNum" sz="quarter" idx="11"/>
          </p:nvPr>
        </p:nvSpPr>
        <p:spPr/>
        <p:txBody>
          <a:bodyPr/>
          <a:lstStyle/>
          <a:p>
            <a:fld id="{20C92893-8C51-46CF-9D47-24B3C575AFAA}" type="slidenum">
              <a:rPr lang="en-GB" smtClean="0"/>
              <a:pPr/>
              <a:t>63</a:t>
            </a:fld>
            <a:endParaRPr lang="en-GB"/>
          </a:p>
        </p:txBody>
      </p:sp>
      <p:sp>
        <p:nvSpPr>
          <p:cNvPr id="6" name="Zástupný objekt pre pätu 5">
            <a:extLst>
              <a:ext uri="{FF2B5EF4-FFF2-40B4-BE49-F238E27FC236}">
                <a16:creationId xmlns:a16="http://schemas.microsoft.com/office/drawing/2014/main" id="{F21C125B-5BA0-6CCA-678E-E156E4B6FA6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658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CDFCE15-3B38-BB42-8045-1D4951866B9D}"/>
              </a:ext>
            </a:extLst>
          </p:cNvPr>
          <p:cNvSpPr>
            <a:spLocks noGrp="1"/>
          </p:cNvSpPr>
          <p:nvPr>
            <p:ph idx="1"/>
          </p:nvPr>
        </p:nvSpPr>
        <p:spPr/>
        <p:txBody>
          <a:bodyPr>
            <a:normAutofit fontScale="62500" lnSpcReduction="20000"/>
          </a:bodyPr>
          <a:lstStyle/>
          <a:p>
            <a:r>
              <a:rPr lang="sk-SK" dirty="0"/>
              <a:t>a) Detekcia bakteriálnych toxínov</a:t>
            </a:r>
          </a:p>
          <a:p>
            <a:endParaRPr lang="sk-SK" dirty="0"/>
          </a:p>
          <a:p>
            <a:r>
              <a:rPr lang="sk-SK" dirty="0"/>
              <a:t>    Použitie: Identifikácia toxínov produkovaných baktériami.</a:t>
            </a:r>
          </a:p>
          <a:p>
            <a:endParaRPr lang="sk-SK" dirty="0"/>
          </a:p>
          <a:p>
            <a:r>
              <a:rPr lang="sk-SK" dirty="0"/>
              <a:t>    Príklad:</a:t>
            </a:r>
          </a:p>
          <a:p>
            <a:endParaRPr lang="sk-SK" dirty="0"/>
          </a:p>
          <a:p>
            <a:r>
              <a:rPr lang="sk-SK" dirty="0"/>
              <a:t>        ELISA na detekciu toxínu </a:t>
            </a:r>
            <a:r>
              <a:rPr lang="sk-SK" dirty="0" err="1"/>
              <a:t>Clostridium</a:t>
            </a:r>
            <a:r>
              <a:rPr lang="sk-SK" dirty="0"/>
              <a:t> </a:t>
            </a:r>
            <a:r>
              <a:rPr lang="sk-SK" dirty="0" err="1"/>
              <a:t>botulinum</a:t>
            </a:r>
            <a:r>
              <a:rPr lang="sk-SK" dirty="0"/>
              <a:t> pri podozrení na </a:t>
            </a:r>
            <a:r>
              <a:rPr lang="sk-SK" dirty="0" err="1"/>
              <a:t>botulizmus</a:t>
            </a:r>
            <a:r>
              <a:rPr lang="sk-SK" dirty="0"/>
              <a:t> z kontaminovanej konzervy.</a:t>
            </a:r>
          </a:p>
          <a:p>
            <a:endParaRPr lang="sk-SK" dirty="0"/>
          </a:p>
          <a:p>
            <a:r>
              <a:rPr lang="sk-SK" dirty="0"/>
              <a:t>b) HPLC (</a:t>
            </a:r>
            <a:r>
              <a:rPr lang="sk-SK" dirty="0" err="1"/>
              <a:t>High-Performance</a:t>
            </a:r>
            <a:r>
              <a:rPr lang="sk-SK" dirty="0"/>
              <a:t> </a:t>
            </a:r>
            <a:r>
              <a:rPr lang="sk-SK" dirty="0" err="1"/>
              <a:t>Liquid</a:t>
            </a:r>
            <a:r>
              <a:rPr lang="sk-SK" dirty="0"/>
              <a:t> </a:t>
            </a:r>
            <a:r>
              <a:rPr lang="sk-SK" dirty="0" err="1"/>
              <a:t>Chromatography</a:t>
            </a:r>
            <a:r>
              <a:rPr lang="sk-SK" dirty="0"/>
              <a:t>)</a:t>
            </a:r>
          </a:p>
          <a:p>
            <a:endParaRPr lang="sk-SK" dirty="0"/>
          </a:p>
          <a:p>
            <a:r>
              <a:rPr lang="sk-SK" dirty="0"/>
              <a:t>    Použitie: Analýza toxických látok a kontaminantov.</a:t>
            </a:r>
          </a:p>
          <a:p>
            <a:endParaRPr lang="sk-SK" dirty="0"/>
          </a:p>
          <a:p>
            <a:r>
              <a:rPr lang="sk-SK" dirty="0"/>
              <a:t>    Príklad:</a:t>
            </a:r>
          </a:p>
          <a:p>
            <a:endParaRPr lang="sk-SK" dirty="0"/>
          </a:p>
          <a:p>
            <a:r>
              <a:rPr lang="sk-SK" dirty="0"/>
              <a:t>        HPLC analýza </a:t>
            </a:r>
            <a:r>
              <a:rPr lang="sk-SK" dirty="0" err="1"/>
              <a:t>mykotoxínov</a:t>
            </a:r>
            <a:r>
              <a:rPr lang="sk-SK" dirty="0"/>
              <a:t> (napr. </a:t>
            </a:r>
            <a:r>
              <a:rPr lang="sk-SK" dirty="0" err="1"/>
              <a:t>aflatoxínov</a:t>
            </a:r>
            <a:r>
              <a:rPr lang="sk-SK" dirty="0"/>
              <a:t>) v potravinách spojených s epidémiou otravy.</a:t>
            </a:r>
          </a:p>
        </p:txBody>
      </p:sp>
      <p:sp>
        <p:nvSpPr>
          <p:cNvPr id="3" name="Nadpis 2">
            <a:extLst>
              <a:ext uri="{FF2B5EF4-FFF2-40B4-BE49-F238E27FC236}">
                <a16:creationId xmlns:a16="http://schemas.microsoft.com/office/drawing/2014/main" id="{05EBB7A9-C861-6268-4A8E-007E64A8516F}"/>
              </a:ext>
            </a:extLst>
          </p:cNvPr>
          <p:cNvSpPr>
            <a:spLocks noGrp="1"/>
          </p:cNvSpPr>
          <p:nvPr>
            <p:ph type="title"/>
          </p:nvPr>
        </p:nvSpPr>
        <p:spPr/>
        <p:txBody>
          <a:bodyPr/>
          <a:lstStyle/>
          <a:p>
            <a:r>
              <a:rPr lang="sk-SK" dirty="0"/>
              <a:t>Toxikologické metódy</a:t>
            </a:r>
          </a:p>
        </p:txBody>
      </p:sp>
      <p:sp>
        <p:nvSpPr>
          <p:cNvPr id="4" name="Zástupný objekt pre dátum 3">
            <a:extLst>
              <a:ext uri="{FF2B5EF4-FFF2-40B4-BE49-F238E27FC236}">
                <a16:creationId xmlns:a16="http://schemas.microsoft.com/office/drawing/2014/main" id="{D333A946-FCC7-E6CE-EFEE-0ABAD5A4796E}"/>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177736BA-9561-C679-501D-5E0EF7B6FFC0}"/>
              </a:ext>
            </a:extLst>
          </p:cNvPr>
          <p:cNvSpPr>
            <a:spLocks noGrp="1"/>
          </p:cNvSpPr>
          <p:nvPr>
            <p:ph type="sldNum" sz="quarter" idx="11"/>
          </p:nvPr>
        </p:nvSpPr>
        <p:spPr/>
        <p:txBody>
          <a:bodyPr/>
          <a:lstStyle/>
          <a:p>
            <a:fld id="{20C92893-8C51-46CF-9D47-24B3C575AFAA}" type="slidenum">
              <a:rPr lang="en-GB" smtClean="0"/>
              <a:pPr/>
              <a:t>64</a:t>
            </a:fld>
            <a:endParaRPr lang="en-GB"/>
          </a:p>
        </p:txBody>
      </p:sp>
      <p:sp>
        <p:nvSpPr>
          <p:cNvPr id="6" name="Zástupný objekt pre pätu 5">
            <a:extLst>
              <a:ext uri="{FF2B5EF4-FFF2-40B4-BE49-F238E27FC236}">
                <a16:creationId xmlns:a16="http://schemas.microsoft.com/office/drawing/2014/main" id="{446E79F0-6739-1DE1-6A08-F5E3106CB19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96100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7063" y="756287"/>
            <a:ext cx="8031214" cy="4033519"/>
          </a:xfrm>
        </p:spPr>
        <p:txBody>
          <a:bodyPr/>
          <a:lstStyle/>
          <a:p>
            <a:r>
              <a:rPr lang="sk-SK" dirty="0"/>
              <a:t>Prešli sme postup vyšetrovania ohniska epidémie</a:t>
            </a:r>
          </a:p>
          <a:p>
            <a:r>
              <a:rPr lang="sk-SK" dirty="0"/>
              <a:t>Jednotlivé kroky sme popísali ale je potrebné ešte sa venovať špecifickým činnostiam pri jednotlivých druhoch ochorení</a:t>
            </a:r>
          </a:p>
          <a:p>
            <a:r>
              <a:rPr lang="sk-SK" dirty="0"/>
              <a:t>Podrobne sa zaoberať laboratórnymi prístupmi v tejto oblasti</a:t>
            </a:r>
          </a:p>
        </p:txBody>
      </p:sp>
      <p:sp>
        <p:nvSpPr>
          <p:cNvPr id="3" name="Title 2"/>
          <p:cNvSpPr>
            <a:spLocks noGrp="1"/>
          </p:cNvSpPr>
          <p:nvPr>
            <p:ph type="title"/>
          </p:nvPr>
        </p:nvSpPr>
        <p:spPr/>
        <p:txBody>
          <a:bodyPr/>
          <a:lstStyle/>
          <a:p>
            <a:r>
              <a:rPr lang="sk-SK" dirty="0"/>
              <a:t>Záver</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65</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58474352"/>
      </p:ext>
    </p:extLst>
  </p:cSld>
  <p:clrMapOvr>
    <a:masterClrMapping/>
  </p:clrMapOvr>
  <mc:AlternateContent xmlns:mc="http://schemas.openxmlformats.org/markup-compatibility/2006" xmlns:p14="http://schemas.microsoft.com/office/powerpoint/2010/main">
    <mc:Choice Requires="p14">
      <p:transition spd="slow" p14:dur="2000" advTm="17619"/>
    </mc:Choice>
    <mc:Fallback xmlns="">
      <p:transition xmlns:p14="http://schemas.microsoft.com/office/powerpoint/2010/main" spd="slow" advTm="176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629752"/>
          </a:xfrm>
        </p:spPr>
        <p:txBody>
          <a:bodyPr>
            <a:normAutofit/>
          </a:bodyPr>
          <a:lstStyle/>
          <a:p>
            <a:r>
              <a:rPr lang="sk-SK" dirty="0"/>
              <a:t>Predstaviť </a:t>
            </a:r>
            <a:r>
              <a:rPr lang="sk-SK" i="1" dirty="0"/>
              <a:t>bežne dostupné informácie o potenciálnom zdroji nákazy</a:t>
            </a:r>
            <a:r>
              <a:rPr lang="sk-SK" dirty="0"/>
              <a:t> zo životného prostredia. </a:t>
            </a:r>
          </a:p>
          <a:p>
            <a:r>
              <a:rPr lang="sk-SK" dirty="0"/>
              <a:t>Tieto informácie môžu byť vo forme správ z jednotlivých objektov výroby alebo spracovania potravín. </a:t>
            </a:r>
          </a:p>
          <a:p>
            <a:r>
              <a:rPr lang="sk-SK" dirty="0"/>
              <a:t>Tieto informácie by mohli viesť k včasnej intervencii a potlačenia ohniska nákazy.</a:t>
            </a:r>
          </a:p>
        </p:txBody>
      </p:sp>
      <p:sp>
        <p:nvSpPr>
          <p:cNvPr id="3" name="Title 2"/>
          <p:cNvSpPr>
            <a:spLocks noGrp="1"/>
          </p:cNvSpPr>
          <p:nvPr>
            <p:ph type="title"/>
          </p:nvPr>
        </p:nvSpPr>
        <p:spPr>
          <a:xfrm>
            <a:off x="856449" y="5759267"/>
            <a:ext cx="8312587" cy="1008380"/>
          </a:xfrm>
        </p:spPr>
        <p:txBody>
          <a:bodyPr/>
          <a:lstStyle/>
          <a:p>
            <a:r>
              <a:rPr lang="sk-SK" sz="3600" dirty="0"/>
              <a:t>Krok 1 Spracovanie zozbieranej informácie</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8032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15B792CB-91A7-AA90-D76E-5FB89B196F08}"/>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F86B7273-22EE-2686-EFFA-317461EED353}"/>
              </a:ext>
            </a:extLst>
          </p:cNvPr>
          <p:cNvSpPr>
            <a:spLocks noGrp="1"/>
          </p:cNvSpPr>
          <p:nvPr>
            <p:ph type="dt" sz="half" idx="10"/>
          </p:nvPr>
        </p:nvSpPr>
        <p:spPr/>
        <p:txBody>
          <a:bodyPr/>
          <a:lstStyle/>
          <a:p>
            <a:fld id="{82776398-09B3-E845-80F6-1274B1761483}" type="datetime1">
              <a:rPr lang="sk-SK" smtClean="0"/>
              <a:t>31.3.2025</a:t>
            </a:fld>
            <a:endParaRPr lang="en-GB"/>
          </a:p>
        </p:txBody>
      </p:sp>
      <p:sp>
        <p:nvSpPr>
          <p:cNvPr id="5" name="Zástupný objekt pre číslo snímky 4">
            <a:extLst>
              <a:ext uri="{FF2B5EF4-FFF2-40B4-BE49-F238E27FC236}">
                <a16:creationId xmlns:a16="http://schemas.microsoft.com/office/drawing/2014/main" id="{08AFB532-4498-A356-E8AB-761B29CC6BC9}"/>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E7D65590-0B95-F9A5-6765-21DC81BC73C9}"/>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97362021-9D37-CC2A-0FD5-A982AC65495C}"/>
              </a:ext>
            </a:extLst>
          </p:cNvPr>
          <p:cNvSpPr>
            <a:spLocks noGrp="1"/>
          </p:cNvSpPr>
          <p:nvPr>
            <p:ph type="title"/>
          </p:nvPr>
        </p:nvSpPr>
        <p:spPr/>
        <p:txBody>
          <a:bodyPr/>
          <a:lstStyle/>
          <a:p>
            <a:r>
              <a:rPr lang="sk-SK" dirty="0"/>
              <a:t>Definícia prípadu</a:t>
            </a:r>
          </a:p>
        </p:txBody>
      </p:sp>
    </p:spTree>
    <p:extLst>
      <p:ext uri="{BB962C8B-B14F-4D97-AF65-F5344CB8AC3E}">
        <p14:creationId xmlns:p14="http://schemas.microsoft.com/office/powerpoint/2010/main" val="269994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9" y="756287"/>
            <a:ext cx="8211828" cy="4830474"/>
          </a:xfrm>
        </p:spPr>
        <p:txBody>
          <a:bodyPr>
            <a:normAutofit/>
          </a:bodyPr>
          <a:lstStyle/>
          <a:p>
            <a:r>
              <a:rPr lang="sk-SK" dirty="0"/>
              <a:t>Definícia prípadu je štandardizovaný opis choroby, ktorá súvisí s ohniskom.</a:t>
            </a:r>
          </a:p>
          <a:p>
            <a:r>
              <a:rPr lang="sk-SK" dirty="0"/>
              <a:t>Opis bude použitý na rozlišovanie medzi prípadmi a nie-prípadmi na účely vyšetrovania.</a:t>
            </a:r>
          </a:p>
          <a:p>
            <a:r>
              <a:rPr lang="sk-SK" dirty="0"/>
              <a:t>﻿Počiatočná definícia prípadu by malo byť schválená vedúcim </a:t>
            </a:r>
            <a:r>
              <a:rPr lang="sk-SK" dirty="0" err="1"/>
              <a:t>epidémiológom</a:t>
            </a:r>
            <a:r>
              <a:rPr lang="sk-SK" dirty="0"/>
              <a:t> čo najskôr na základe toho, čo je známe o infekcii a rizikovej populácii, príslušných vnútroštátnych usmernení a epidemiologických údajov. 
Vymedzenie prípadu by sa malo pravidelne preskúmavať a podľa potreby revidovať.</a:t>
            </a:r>
          </a:p>
        </p:txBody>
      </p:sp>
      <p:sp>
        <p:nvSpPr>
          <p:cNvPr id="3" name="Title 2"/>
          <p:cNvSpPr>
            <a:spLocks noGrp="1"/>
          </p:cNvSpPr>
          <p:nvPr>
            <p:ph type="title"/>
          </p:nvPr>
        </p:nvSpPr>
        <p:spPr>
          <a:xfrm>
            <a:off x="839655" y="5798183"/>
            <a:ext cx="8312587" cy="1008380"/>
          </a:xfrm>
        </p:spPr>
        <p:txBody>
          <a:bodyPr/>
          <a:lstStyle/>
          <a:p>
            <a:r>
              <a:rPr lang="sk-SK" dirty="0"/>
              <a:t>Príprava definície prípadu</a:t>
            </a:r>
          </a:p>
        </p:txBody>
      </p:sp>
      <p:sp>
        <p:nvSpPr>
          <p:cNvPr id="4" name="Date Placeholder 3"/>
          <p:cNvSpPr>
            <a:spLocks noGrp="1"/>
          </p:cNvSpPr>
          <p:nvPr>
            <p:ph type="dt" sz="half" idx="10"/>
          </p:nvPr>
        </p:nvSpPr>
        <p:spPr/>
        <p:txBody>
          <a:bodyPr/>
          <a:lstStyle/>
          <a:p>
            <a:fld id="{82776398-09B3-E845-80F6-1274B1761483}" type="datetime1">
              <a:rPr lang="sk-SK" smtClean="0"/>
              <a:t>31.3.2025</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9</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0344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Martin_Trnava_prednasky.potx</Template>
  <TotalTime>2502</TotalTime>
  <Words>4588</Words>
  <Application>Microsoft Macintosh PowerPoint</Application>
  <PresentationFormat>Vlastná</PresentationFormat>
  <Paragraphs>608</Paragraphs>
  <Slides>65</Slides>
  <Notes>1</Notes>
  <HiddenSlides>1</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65</vt:i4>
      </vt:variant>
    </vt:vector>
  </HeadingPairs>
  <TitlesOfParts>
    <vt:vector size="73" baseType="lpstr">
      <vt:lpstr>Arial Unicode MS</vt:lpstr>
      <vt:lpstr>Arial</vt:lpstr>
      <vt:lpstr>Calibri</vt:lpstr>
      <vt:lpstr>Cambria Math</vt:lpstr>
      <vt:lpstr>Palatino Linotype</vt:lpstr>
      <vt:lpstr>Wingdings</vt:lpstr>
      <vt:lpstr>Martin_Trnava_prednasky</vt:lpstr>
      <vt:lpstr>Document</vt:lpstr>
      <vt:lpstr>Manažment vyšetrovania  prepuknutia epidémie Krok 4</vt:lpstr>
      <vt:lpstr>Popis epidémie</vt:lpstr>
      <vt:lpstr>Popis prepuknutia epidémie</vt:lpstr>
      <vt:lpstr>Ciele popisu epidémie</vt:lpstr>
      <vt:lpstr>Prezentácia programu PowerPoint</vt:lpstr>
      <vt:lpstr>Krok 1 Spracovanie zozbieranej informácie</vt:lpstr>
      <vt:lpstr>Krok 1 Spracovanie zozbieranej informácie</vt:lpstr>
      <vt:lpstr>Definícia prípadu</vt:lpstr>
      <vt:lpstr>Príprava definície prípadu</vt:lpstr>
      <vt:lpstr>Stanovenie základných kritérií pre definíciu prípadu</vt:lpstr>
      <vt:lpstr>Postup pri stanovení definície prípadu</vt:lpstr>
      <vt:lpstr>Príprava definície prípadu</vt:lpstr>
      <vt:lpstr>Požiadavky na definíciu prípadu</vt:lpstr>
      <vt:lpstr>Prezentácia programu PowerPoint</vt:lpstr>
      <vt:lpstr>Ohnisko osýpok v škôlke</vt:lpstr>
      <vt:lpstr>Vyhľadanie prípadov</vt:lpstr>
      <vt:lpstr>Potenciálne prípady</vt:lpstr>
      <vt:lpstr>Stratégie identifikácie ďalších prípadov u epidémií zo spoločnej akcie</vt:lpstr>
      <vt:lpstr>Aktívne vyhľadávanie prípadov</vt:lpstr>
      <vt:lpstr>Identifikácia kontaktov: prípad žltačka A v škole</vt:lpstr>
      <vt:lpstr>Vyhľadanie kontaktov pri ohnisku v komunite</vt:lpstr>
      <vt:lpstr>Vyhľadanie kontaktov pri ohnisku epidémie besnoty v komunite</vt:lpstr>
      <vt:lpstr>Vyhľadanie kontaktov vo výnimočných prípadoch</vt:lpstr>
      <vt:lpstr>Čo sa pýtať jednotlivých prípadov v ohnisku?</vt:lpstr>
      <vt:lpstr>Zber informácií od prípadov</vt:lpstr>
      <vt:lpstr>Povinné položky dotazníka</vt:lpstr>
      <vt:lpstr>Voliteľné otázky</vt:lpstr>
      <vt:lpstr>Prezentácia programu PowerPoint</vt:lpstr>
      <vt:lpstr>Prezentácia programu PowerPoint</vt:lpstr>
      <vt:lpstr>Prezentácia programu PowerPoint</vt:lpstr>
      <vt:lpstr>Prezentácia programu PowerPoint</vt:lpstr>
      <vt:lpstr>Popis prípadov prepuknutia</vt:lpstr>
      <vt:lpstr>Krok 5. Popisná analýza prípadov</vt:lpstr>
      <vt:lpstr>Epidemická krivka Zdroj:http://www.cdc.gov/foodsafety/outbreaks/investigating-outbreaks/epi-curves.html </vt:lpstr>
      <vt:lpstr>Oneskorenie</vt:lpstr>
      <vt:lpstr>Interpretácia epi krivky</vt:lpstr>
      <vt:lpstr>Prezentácia programu PowerPoint</vt:lpstr>
      <vt:lpstr>Prezentácia programu PowerPoint</vt:lpstr>
      <vt:lpstr>Prezentácia programu PowerPoint</vt:lpstr>
      <vt:lpstr>Spoločná akcia</vt:lpstr>
      <vt:lpstr>Epi krivka prepuknutia kryptosporidiozy v škôlke. Prenos z človeka na človeka</vt:lpstr>
      <vt:lpstr>KRAMER, A., KRETZSCHMAR, M., KRÄMER, A. &amp; KRICKEBERG, K. 2012. Modern Infectious Disease Epidemiology: Concepts, Methods, Mathematical Models, and Public Health, Springer London, Limited.</vt:lpstr>
      <vt:lpstr>Výpočet inkubačnej doby</vt:lpstr>
      <vt:lpstr>Výpočet inkubačnej doby</vt:lpstr>
      <vt:lpstr>Prezentácia programu PowerPoint</vt:lpstr>
      <vt:lpstr>Prezentácia programu PowerPoint</vt:lpstr>
      <vt:lpstr>Stredná a priemerná inkubácia</vt:lpstr>
      <vt:lpstr>Príklad (CDC, http://www.cdc.gov/ophss/csels/dsepd/ss1978/Lesson6/ExerciseAnswers.html</vt:lpstr>
      <vt:lpstr>Inkubačné doby bežných ochorení</vt:lpstr>
      <vt:lpstr>Výpočet Odds Ratio (OR) sa pri riešení epidémií infekčných ochorení</vt:lpstr>
      <vt:lpstr>Epidémia salmonelózy z kontaminovanej potraviny</vt:lpstr>
      <vt:lpstr>Vyšetrenie prostredia</vt:lpstr>
      <vt:lpstr>Environmentálne vyšetrovanie ohniska nákazy</vt:lpstr>
      <vt:lpstr>Príklad: Epidémia legionelózy v hoteli</vt:lpstr>
      <vt:lpstr>Salmonelóza po konzumácii jedla v reštaurácii</vt:lpstr>
      <vt:lpstr>Epidémia hepatitídy A medzi zamestnancami závodu na spracovanie ovocia</vt:lpstr>
      <vt:lpstr>Príklad: HACCP (Hazard Analysis Critical Control Point)</vt:lpstr>
      <vt:lpstr>Laboratórne vyšetrenie</vt:lpstr>
      <vt:lpstr>Laboratórne metódy</vt:lpstr>
      <vt:lpstr>Mikrobiologické metódy</vt:lpstr>
      <vt:lpstr>Molekulárne metódy</vt:lpstr>
      <vt:lpstr>Sérologické metódy</vt:lpstr>
      <vt:lpstr>Virologické metódy</vt:lpstr>
      <vt:lpstr>Toxikologické metódy</vt:lpstr>
      <vt:lpstr>Záver</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Manažment epidémie I.časť</dc:title>
  <dc:subject>prednáška v rámci surveillance</dc:subject>
  <dc:creator>Martin Rusnák</dc:creator>
  <cp:keywords/>
  <dc:description/>
  <cp:lastModifiedBy>Rusnák Martin</cp:lastModifiedBy>
  <cp:revision>79</cp:revision>
  <dcterms:created xsi:type="dcterms:W3CDTF">2012-03-23T08:51:40Z</dcterms:created>
  <dcterms:modified xsi:type="dcterms:W3CDTF">2025-03-31T10:47:04Z</dcterms:modified>
  <cp:category/>
</cp:coreProperties>
</file>