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0" r:id="rId6"/>
    <p:sldId id="262" r:id="rId7"/>
    <p:sldId id="263" r:id="rId8"/>
    <p:sldId id="264" r:id="rId9"/>
    <p:sldId id="273" r:id="rId10"/>
    <p:sldId id="272" r:id="rId11"/>
    <p:sldId id="265" r:id="rId12"/>
    <p:sldId id="266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79"/>
  </p:normalViewPr>
  <p:slideViewPr>
    <p:cSldViewPr>
      <p:cViewPr varScale="1">
        <p:scale>
          <a:sx n="88" d="100"/>
          <a:sy n="88" d="100"/>
        </p:scale>
        <p:origin x="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CC1FA-5F74-4C1E-929E-DB4A97928B55}" type="datetimeFigureOut">
              <a:rPr lang="sk-SK" smtClean="0"/>
              <a:pPr/>
              <a:t>09.12.15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126809-2D18-4EDB-996A-EFEF1768081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zsr.sk/index.php?option=com_content&amp;view=article&amp;id=2392:okovanie-proti-chripke-vnchripkovej-sezone-20142015&amp;catid=126:chripka&amp;Itemid=112" TargetMode="External"/><Relationship Id="rId4" Type="http://schemas.openxmlformats.org/officeDocument/2006/relationships/hyperlink" Target="http://www.sprievodcaockovanim.sk/odporucane-ockovania/ockovanie-proti-chripk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is.sk/InformacnaCast/Ockovanie/Ockovanie-proti-chripke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024880"/>
          </a:xfrm>
        </p:spPr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Očkovanie proti chrípke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Michaela Pialová 2.Bc-VZ</a:t>
            </a:r>
            <a:endParaRPr lang="sk-SK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ivatel\Desktop\graf EPI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0444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</a:rPr>
              <a:t>Očkovanie na Slovensku.</a:t>
            </a:r>
            <a:r>
              <a:rPr lang="sk-SK" dirty="0" smtClean="0">
                <a:solidFill>
                  <a:schemeClr val="accent3"/>
                </a:solidFill>
              </a:rPr>
              <a:t/>
            </a:r>
            <a:br>
              <a:rPr lang="sk-SK" dirty="0" smtClean="0">
                <a:solidFill>
                  <a:schemeClr val="accent3"/>
                </a:solidFill>
              </a:rPr>
            </a:b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Očkovanie proti chrípke patrí medzi povinné a odporúčané očkovanie u osôb vystavených riziku ochorenia. Ide napríklad o zdravotnícky personál. Proti chrípke existuje očkovanie, ale pre vysokú schopnosť mutácie vírusu sú jednotlivé vakcíny účinné len približne jeden rok.  Chrípková vakcína je odporúčaná ľuďom z rizikových skupín, ktorí by mohli mať komplikácie.Vakcíny obsahujú pre jednotlivú sezónu každý rok vždy aktuálne kmene podľa odporúčania Svetovej zdravotníckej organizácie.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chemeClr val="accent3"/>
                </a:solidFill>
              </a:rPr>
              <a:t>Kto uhrádza očkovanie?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 V súlade s platnou legislatívou verejné zdravotné poistenie zvyčajne plne uhrádza očkovanie proti chrípke nasledovným skupinám populácie:</a:t>
            </a:r>
            <a:br>
              <a:rPr lang="sk-SK" dirty="0" smtClean="0"/>
            </a:br>
            <a:r>
              <a:rPr lang="sk-SK" dirty="0" smtClean="0"/>
              <a:t> </a:t>
            </a:r>
            <a:br>
              <a:rPr lang="sk-SK" dirty="0" smtClean="0"/>
            </a:br>
            <a:r>
              <a:rPr lang="sk-SK" dirty="0" smtClean="0"/>
              <a:t>- deťom od 6 mesiacov do 12 rokov veku</a:t>
            </a:r>
            <a:br>
              <a:rPr lang="sk-SK" dirty="0" smtClean="0"/>
            </a:br>
            <a:r>
              <a:rPr lang="sk-SK" dirty="0" smtClean="0"/>
              <a:t>- osobám 59 ročným a starším</a:t>
            </a:r>
            <a:br>
              <a:rPr lang="sk-SK" dirty="0" smtClean="0"/>
            </a:br>
            <a:r>
              <a:rPr lang="sk-SK" dirty="0" smtClean="0"/>
              <a:t>- osobám umiestneným v liečebniach pre dlhodobo chorých, geriatrických centrách a zariadeniach sociálnej   starostlivosti</a:t>
            </a:r>
            <a:br>
              <a:rPr lang="sk-SK" dirty="0" smtClean="0"/>
            </a:br>
            <a:r>
              <a:rPr lang="sk-SK" dirty="0" smtClean="0"/>
              <a:t>- zdravotníckym pracovníkom, ktorí prichádzajú do priameho kontaktu s pacientom alebo ohniskom nákazy</a:t>
            </a:r>
            <a:br>
              <a:rPr lang="sk-SK" dirty="0" smtClean="0"/>
            </a:br>
            <a:r>
              <a:rPr lang="sk-SK" dirty="0" smtClean="0"/>
              <a:t>- rizikovým osobám v  riziku nákazy vtáčej chrípky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Záver:</a:t>
            </a:r>
            <a:br>
              <a:rPr lang="sk-SK" dirty="0" smtClean="0">
                <a:solidFill>
                  <a:schemeClr val="accent3"/>
                </a:solidFill>
              </a:rPr>
            </a:b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Očkovanie proti chrípke výrazne prispieva k zníženiu chrípkových epidémii a pandémii v populácii </a:t>
            </a:r>
          </a:p>
          <a:p>
            <a:r>
              <a:rPr lang="sk-SK" dirty="0" smtClean="0"/>
              <a:t>Štúdie preukázali vzťah medzi chrípkovým vírusom a infarktom myokardu</a:t>
            </a:r>
          </a:p>
          <a:p>
            <a:r>
              <a:rPr lang="sk-SK" dirty="0" smtClean="0"/>
              <a:t>Preto je veľmi dôležitá vakcinácia u pacientov s kardiálnou príhodou.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Zdroje: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Epidemiologický informačný systém-Očkovanie proti chrípke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.[online] 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[cit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:2015.23.11.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].Dostupn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é na : 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http://www.epis.sk/InformacnaCast/Ockovanie/Ockovanie-proti-chripke.aspx</a:t>
            </a:r>
            <a:endParaRPr lang="sk-SK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UVZSR.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Očkovanie proti chrípke v chrípkovej sezóne2014/2015 .[online].19/9 2014.[cit:2015.23.11]. Dostupné  na: 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http://www.uvzsr.sk/index.php?option=com_content&amp;view=article&amp;id=2392:okovanie-proti-chripke-vnchripkovej-sezone-20142015&amp;catid=126:chripka&amp;Itemid=112</a:t>
            </a:r>
            <a:endParaRPr lang="sk-SK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Sprievodca očkovaním-Očkovanie proti chrípke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[online] [cit:2015.23.11].Dostupn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é na:</a:t>
            </a:r>
          </a:p>
          <a:p>
            <a:r>
              <a:rPr lang="sk-SK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http://www.sprievodcaockovanim.sk/odporucane-ockovania/ockovanie-proti-chripke.html</a:t>
            </a:r>
            <a:endParaRPr lang="sk-SK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Martina Šutovská –Prevencia  chrípky  očkovaním.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[online].[cit:2015.23.11.]Dostupn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é  na:</a:t>
            </a:r>
          </a:p>
          <a:p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www.solen.sk</a:t>
            </a:r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/>
                </a:solidFill>
              </a:rPr>
              <a:t>Ďakujem za pozornosť</a:t>
            </a:r>
            <a:endParaRPr lang="sk-SK" b="1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C:\Users\Uzivatel\Desktop\ockovani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46764"/>
            <a:ext cx="5904656" cy="284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História očkovania proti chrípke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Ľudská populácia bola odpradávna ohrozená infekčnými chorobami a epidémiami.</a:t>
            </a:r>
          </a:p>
          <a:p>
            <a:pPr>
              <a:buNone/>
            </a:pPr>
            <a:r>
              <a:rPr lang="sk-SK" dirty="0" smtClean="0"/>
              <a:t>V Čine, Indií sa snažili vyriešiť ochranu pred nimi zákrokmi ,ktoré boli podobné dnešnému očkovaniu</a:t>
            </a:r>
          </a:p>
          <a:p>
            <a:pPr>
              <a:buNone/>
            </a:pPr>
            <a:r>
              <a:rPr lang="sk-SK" dirty="0" smtClean="0"/>
              <a:t>Vakcína proti chrípke bola pripravená v roku 1937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Prečo by sme sa mali zaočkovať?</a:t>
            </a:r>
            <a:endParaRPr lang="sk-SK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Chrípka je vysoko infekčné vírusové ochorenie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Vyznačuje sa vysokou mortalitou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SR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stále veľmi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nízka preočkovanosť populácie.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Dôležitá je imunizácia proti chrípke u malých detí.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chemeClr val="accent3"/>
                </a:solidFill>
              </a:rPr>
              <a:t>Kto by sa mal dať zaočkovať?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Očkovanie má byť v prvom rade zamerané na ľudí resp. tých, ktorí sú najväčšmi vystavení riziku nákazy. Vysoká pravdepodobnosť vzniku komplikácií je u osôb s iným, najmä chronickým, ochorením,  ako aj u starších osôb ako 65 rokov.</a:t>
            </a:r>
            <a:br>
              <a:rPr lang="sk-SK" dirty="0" smtClean="0"/>
            </a:br>
            <a:r>
              <a:rPr lang="sk-SK" dirty="0" smtClean="0"/>
              <a:t>Očkovanie je dôležité aj pre zdravotníckych pracovníkov, </a:t>
            </a:r>
          </a:p>
          <a:p>
            <a:r>
              <a:rPr lang="sk-SK" dirty="0" smtClean="0"/>
              <a:t> Ďalšou ohrozenou skupinou sú osoby žijúce v kolektívnych zariadeniach, (domov dôchodcov, sociálne ústavy)</a:t>
            </a:r>
            <a:br>
              <a:rPr lang="sk-SK" dirty="0" smtClean="0"/>
            </a:br>
            <a:r>
              <a:rPr lang="sk-SK" dirty="0" smtClean="0"/>
              <a:t>Očkovanie proti chrípke sa odporúča všetkým deťom od 6 mesiacov do troch rokov. Chránení očkovaním by mali byť  aj športovci.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chemeClr val="accent3"/>
                </a:solidFill>
              </a:rPr>
              <a:t>Kto by nemal byť očkovaný?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Očkované by nemali byť osoby, ktoré majú kontraindikáciu uvedenú v príbalovom letáku očkovacej látky. Očkovanie by sa malo odložiť u pacientov s horúčnatým ochorením alebo akútnou infekciou.</a:t>
            </a:r>
            <a:br>
              <a:rPr lang="sk-SK" dirty="0" smtClean="0"/>
            </a:br>
            <a:r>
              <a:rPr lang="sk-SK" dirty="0" smtClean="0"/>
              <a:t>Očkovanie sa všeobecne neodporúča ženám v prvom trimestri tehotenstva a deťom  mladším než 6 mesiacov.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chemeClr val="accent3"/>
                </a:solidFill>
              </a:rPr>
              <a:t>Ako vás očkovacia látka ochraňuje?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Následne po očkovaní začne imunitný systém produkovať protilátky proti vírusovým bielkovinám vakcinálnych kmeňov. Ak sa človek infikuje skutočným vírusom, tieto protilátky sa naviažu na častice vírusu, ktoré vnikli do organizmu a sú odstránené skôr, než poškodia tkanivo.</a:t>
            </a:r>
          </a:p>
          <a:p>
            <a:r>
              <a:rPr lang="sk-SK" dirty="0" smtClean="0"/>
              <a:t>Dostatočná ochranná hladina protilátok sa vytvorí za 10-14 dní po očkovaní.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chemeClr val="accent3"/>
                </a:solidFill>
              </a:rPr>
              <a:t>Kedy je vhodný čas na očkovanie ?</a:t>
            </a:r>
            <a:r>
              <a:rPr lang="sk-SK" dirty="0" smtClean="0">
                <a:solidFill>
                  <a:schemeClr val="accent3"/>
                </a:solidFill>
              </a:rPr>
              <a:t/>
            </a:r>
            <a:br>
              <a:rPr lang="sk-SK" dirty="0" smtClean="0">
                <a:solidFill>
                  <a:schemeClr val="accent3"/>
                </a:solidFill>
              </a:rPr>
            </a:b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Očkovanie je najvhodnejšie vykonať v priebehu októbra až novembra, aby sa včas stihli vytvoriť ochranné protilátky.  Na základe dlhoročných sledovaní sa prvý, obvykle mierny nárast ochorení očakáva v decembri. V priebehu januára sa počet ochorení postupne zvyšuje a v priebehu februára epidémia chrípky vrcholí.  Očkovanie je možné aj v čase zvýšenej aktivity chrípky, rizikom je však to, že očkovaná osoba ochorie skôr, ako si stihne vytvoriť protilátky.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Zloženie očkovacej látky pre chrípkovú sezónu 2015/2016.</a:t>
            </a:r>
            <a:endParaRPr lang="sk-SK" dirty="0">
              <a:solidFill>
                <a:schemeClr val="accent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Svetová zdravotnícka organizácia pripravuje na každú chrípkovú sezónu nové odporúčanie zloženia chrípkových vakcín. Pre chrípkovú sezónu 2015/2016 obsahujú vakcíny antigény kmeňov vírusov chrípky typu:</a:t>
            </a:r>
          </a:p>
          <a:p>
            <a:r>
              <a:rPr lang="sk-SK" dirty="0" smtClean="0"/>
              <a:t>-     A/California/7/2009 (H1N1)pdm09-like, </a:t>
            </a:r>
          </a:p>
          <a:p>
            <a:r>
              <a:rPr lang="sk-SK" dirty="0" smtClean="0"/>
              <a:t>-     A/Switzerland/9715293/2013 (H3N2)-like,  </a:t>
            </a:r>
          </a:p>
          <a:p>
            <a:r>
              <a:rPr lang="sk-SK" dirty="0" smtClean="0"/>
              <a:t>-     B/Phuket/3073/2013-like.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zivatel\Desktop\mapa influen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596783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9124</TotalTime>
  <Words>449</Words>
  <Application>Microsoft Macintosh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Schoolbook</vt:lpstr>
      <vt:lpstr>Times New Roman</vt:lpstr>
      <vt:lpstr>Wingdings</vt:lpstr>
      <vt:lpstr>Wingdings 2</vt:lpstr>
      <vt:lpstr>Arkáda</vt:lpstr>
      <vt:lpstr>Očkovanie proti chrípke</vt:lpstr>
      <vt:lpstr>História očkovania proti chrípke</vt:lpstr>
      <vt:lpstr>Prečo by sme sa mali zaočkovať?</vt:lpstr>
      <vt:lpstr>Kto by sa mal dať zaočkovať?</vt:lpstr>
      <vt:lpstr>Kto by nemal byť očkovaný?</vt:lpstr>
      <vt:lpstr>Ako vás očkovacia látka ochraňuje?</vt:lpstr>
      <vt:lpstr>Kedy je vhodný čas na očkovanie ? </vt:lpstr>
      <vt:lpstr>Zloženie očkovacej látky pre chrípkovú sezónu 2015/2016.</vt:lpstr>
      <vt:lpstr>PowerPoint Presentation</vt:lpstr>
      <vt:lpstr>PowerPoint Presentation</vt:lpstr>
      <vt:lpstr>Očkovanie na Slovensku. </vt:lpstr>
      <vt:lpstr>Kto uhrádza očkovanie?</vt:lpstr>
      <vt:lpstr>Záver: </vt:lpstr>
      <vt:lpstr>Zdroje: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Očkovanie proti chrípke</dc:title>
  <dc:creator>Uzivatel</dc:creator>
  <cp:lastModifiedBy>Martin Rusnak</cp:lastModifiedBy>
  <cp:revision>7</cp:revision>
  <dcterms:created xsi:type="dcterms:W3CDTF">2015-11-18T19:30:39Z</dcterms:created>
  <dcterms:modified xsi:type="dcterms:W3CDTF">2015-12-09T13:30:49Z</dcterms:modified>
</cp:coreProperties>
</file>