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40"/>
  </p:notesMasterIdLst>
  <p:handoutMasterIdLst>
    <p:handoutMasterId r:id="rId41"/>
  </p:handoutMasterIdLst>
  <p:sldIdLst>
    <p:sldId id="256" r:id="rId2"/>
    <p:sldId id="257" r:id="rId3"/>
    <p:sldId id="294" r:id="rId4"/>
    <p:sldId id="293" r:id="rId5"/>
    <p:sldId id="262" r:id="rId6"/>
    <p:sldId id="259" r:id="rId7"/>
    <p:sldId id="260" r:id="rId8"/>
    <p:sldId id="261" r:id="rId9"/>
    <p:sldId id="265" r:id="rId10"/>
    <p:sldId id="263" r:id="rId11"/>
    <p:sldId id="264" r:id="rId12"/>
    <p:sldId id="266" r:id="rId13"/>
    <p:sldId id="267" r:id="rId14"/>
    <p:sldId id="271" r:id="rId15"/>
    <p:sldId id="272" r:id="rId16"/>
    <p:sldId id="297" r:id="rId17"/>
    <p:sldId id="273" r:id="rId18"/>
    <p:sldId id="268" r:id="rId19"/>
    <p:sldId id="296" r:id="rId20"/>
    <p:sldId id="270" r:id="rId21"/>
    <p:sldId id="274" r:id="rId22"/>
    <p:sldId id="275" r:id="rId23"/>
    <p:sldId id="276" r:id="rId24"/>
    <p:sldId id="277" r:id="rId25"/>
    <p:sldId id="278" r:id="rId26"/>
    <p:sldId id="279" r:id="rId27"/>
    <p:sldId id="282" r:id="rId28"/>
    <p:sldId id="283" r:id="rId29"/>
    <p:sldId id="295" r:id="rId30"/>
    <p:sldId id="281" r:id="rId31"/>
    <p:sldId id="280" r:id="rId32"/>
    <p:sldId id="284" r:id="rId33"/>
    <p:sldId id="285" r:id="rId34"/>
    <p:sldId id="286" r:id="rId35"/>
    <p:sldId id="287" r:id="rId36"/>
    <p:sldId id="288" r:id="rId37"/>
    <p:sldId id="289" r:id="rId38"/>
    <p:sldId id="269" r:id="rId39"/>
  </p:sldIdLst>
  <p:sldSz cx="10075863" cy="7562850"/>
  <p:notesSz cx="7772400" cy="10058400"/>
  <p:defaultTextStyle>
    <a:defPPr>
      <a:defRPr lang="en-GB"/>
    </a:defPPr>
    <a:lvl1pPr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1pPr>
    <a:lvl2pPr marL="4302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2pPr>
    <a:lvl3pPr marL="6461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3pPr>
    <a:lvl4pPr marL="862013" indent="-214313"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4pPr>
    <a:lvl5pPr marL="10779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5pPr>
    <a:lvl6pPr marL="2286000" algn="l" defTabSz="914400" rtl="0" eaLnBrk="1" latinLnBrk="0" hangingPunct="1">
      <a:defRPr kern="1200">
        <a:solidFill>
          <a:schemeClr val="bg1"/>
        </a:solidFill>
        <a:latin typeface="Arial" charset="0"/>
        <a:ea typeface="+mn-ea"/>
        <a:cs typeface="Arial Unicode MS" charset="0"/>
      </a:defRPr>
    </a:lvl6pPr>
    <a:lvl7pPr marL="2743200" algn="l" defTabSz="914400" rtl="0" eaLnBrk="1" latinLnBrk="0" hangingPunct="1">
      <a:defRPr kern="1200">
        <a:solidFill>
          <a:schemeClr val="bg1"/>
        </a:solidFill>
        <a:latin typeface="Arial" charset="0"/>
        <a:ea typeface="+mn-ea"/>
        <a:cs typeface="Arial Unicode MS" charset="0"/>
      </a:defRPr>
    </a:lvl7pPr>
    <a:lvl8pPr marL="3200400" algn="l" defTabSz="914400" rtl="0" eaLnBrk="1" latinLnBrk="0" hangingPunct="1">
      <a:defRPr kern="1200">
        <a:solidFill>
          <a:schemeClr val="bg1"/>
        </a:solidFill>
        <a:latin typeface="Arial" charset="0"/>
        <a:ea typeface="+mn-ea"/>
        <a:cs typeface="Arial Unicode MS" charset="0"/>
      </a:defRPr>
    </a:lvl8pPr>
    <a:lvl9pPr marL="3657600" algn="l" defTabSz="914400" rtl="0" eaLnBrk="1" latinLnBrk="0" hangingPunct="1">
      <a:defRPr kern="1200">
        <a:solidFill>
          <a:schemeClr val="bg1"/>
        </a:solidFill>
        <a:latin typeface="Arial" charset="0"/>
        <a:ea typeface="+mn-ea"/>
        <a:cs typeface="Arial Unicode MS" charset="0"/>
      </a:defRPr>
    </a:lvl9pPr>
  </p:defaultTextStyle>
  <p:extLst>
    <p:ext uri="{521415D9-36F7-43E2-AB2F-B90AF26B5E84}">
      <p14:sectionLst xmlns:p14="http://schemas.microsoft.com/office/powerpoint/2010/main">
        <p14:section name="Predvolená sekcia" id="{2FA18F32-B965-5F46-8009-A9DBC3918700}">
          <p14:sldIdLst>
            <p14:sldId id="256"/>
            <p14:sldId id="257"/>
            <p14:sldId id="294"/>
            <p14:sldId id="293"/>
            <p14:sldId id="262"/>
            <p14:sldId id="259"/>
            <p14:sldId id="260"/>
            <p14:sldId id="261"/>
          </p14:sldIdLst>
        </p14:section>
        <p14:section name="Princípy globálneho zdravia" id="{1116B447-BC9F-0244-BBBD-01D6F21D204A}">
          <p14:sldIdLst>
            <p14:sldId id="265"/>
            <p14:sldId id="263"/>
            <p14:sldId id="264"/>
            <p14:sldId id="266"/>
          </p14:sldIdLst>
        </p14:section>
        <p14:section name="Hlavné témy" id="{00AD0F9A-F5A4-2247-8C86-4A9BA6229725}">
          <p14:sldIdLst>
            <p14:sldId id="267"/>
            <p14:sldId id="271"/>
            <p14:sldId id="272"/>
          </p14:sldIdLst>
        </p14:section>
        <p14:section name="Neprenosné ochorenia" id="{A35EB075-153D-334F-A451-0D1265C5F61C}">
          <p14:sldIdLst>
            <p14:sldId id="297"/>
            <p14:sldId id="273"/>
            <p14:sldId id="268"/>
            <p14:sldId id="296"/>
            <p14:sldId id="270"/>
            <p14:sldId id="274"/>
            <p14:sldId id="275"/>
            <p14:sldId id="276"/>
            <p14:sldId id="277"/>
            <p14:sldId id="278"/>
            <p14:sldId id="279"/>
            <p14:sldId id="282"/>
            <p14:sldId id="283"/>
            <p14:sldId id="295"/>
            <p14:sldId id="281"/>
            <p14:sldId id="280"/>
            <p14:sldId id="284"/>
            <p14:sldId id="285"/>
            <p14:sldId id="286"/>
            <p14:sldId id="287"/>
            <p14:sldId id="288"/>
            <p14:sldId id="289"/>
            <p14:sldId id="269"/>
          </p14:sldIdLst>
        </p14:section>
      </p14:sectionLst>
    </p:ext>
    <p:ext uri="{EFAFB233-063F-42B5-8137-9DF3F51BA10A}">
      <p15:sldGuideLst xmlns:p15="http://schemas.microsoft.com/office/powerpoint/2012/main">
        <p15:guide id="1" orient="horz" pos="2382">
          <p15:clr>
            <a:srgbClr val="A4A3A4"/>
          </p15:clr>
        </p15:guide>
        <p15:guide id="2" pos="31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E5CE40-3A36-C64F-8777-8B636D63C3DB}" v="8" dt="2022-09-20T12:13:57.158"/>
  </p1510:revLst>
</p1510:revInfo>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24"/>
    <p:restoredTop sz="94682"/>
  </p:normalViewPr>
  <p:slideViewPr>
    <p:cSldViewPr snapToGrid="0" snapToObjects="1">
      <p:cViewPr varScale="1">
        <p:scale>
          <a:sx n="121" d="100"/>
          <a:sy n="121" d="100"/>
        </p:scale>
        <p:origin x="1952" y="112"/>
      </p:cViewPr>
      <p:guideLst>
        <p:guide orient="horz" pos="2382"/>
        <p:guide pos="317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snák Martin" userId="ab40e25b-8674-445f-9176-77ec21acf6b8" providerId="ADAL" clId="{E5E5CE40-3A36-C64F-8777-8B636D63C3DB}"/>
    <pc:docChg chg="undo custSel addSld modSld addSection modSection">
      <pc:chgData name="Rusnák Martin" userId="ab40e25b-8674-445f-9176-77ec21acf6b8" providerId="ADAL" clId="{E5E5CE40-3A36-C64F-8777-8B636D63C3DB}" dt="2022-09-20T12:13:57.158" v="220" actId="1076"/>
      <pc:docMkLst>
        <pc:docMk/>
      </pc:docMkLst>
      <pc:sldChg chg="addSp modSp">
        <pc:chgData name="Rusnák Martin" userId="ab40e25b-8674-445f-9176-77ec21acf6b8" providerId="ADAL" clId="{E5E5CE40-3A36-C64F-8777-8B636D63C3DB}" dt="2022-09-20T11:56:35.941" v="2" actId="14100"/>
        <pc:sldMkLst>
          <pc:docMk/>
          <pc:sldMk cId="2746099195" sldId="256"/>
        </pc:sldMkLst>
        <pc:picChg chg="add mod">
          <ac:chgData name="Rusnák Martin" userId="ab40e25b-8674-445f-9176-77ec21acf6b8" providerId="ADAL" clId="{E5E5CE40-3A36-C64F-8777-8B636D63C3DB}" dt="2022-09-20T11:56:35.941" v="2" actId="14100"/>
          <ac:picMkLst>
            <pc:docMk/>
            <pc:sldMk cId="2746099195" sldId="256"/>
            <ac:picMk id="1026" creationId="{8733E9A8-7BDD-068E-E163-756DFAB438E6}"/>
          </ac:picMkLst>
        </pc:picChg>
      </pc:sldChg>
      <pc:sldChg chg="modSp mod">
        <pc:chgData name="Rusnák Martin" userId="ab40e25b-8674-445f-9176-77ec21acf6b8" providerId="ADAL" clId="{E5E5CE40-3A36-C64F-8777-8B636D63C3DB}" dt="2022-09-20T11:58:12.835" v="17" actId="403"/>
        <pc:sldMkLst>
          <pc:docMk/>
          <pc:sldMk cId="2881810656" sldId="257"/>
        </pc:sldMkLst>
        <pc:spChg chg="mod">
          <ac:chgData name="Rusnák Martin" userId="ab40e25b-8674-445f-9176-77ec21acf6b8" providerId="ADAL" clId="{E5E5CE40-3A36-C64F-8777-8B636D63C3DB}" dt="2022-09-20T11:58:12.835" v="17" actId="403"/>
          <ac:spMkLst>
            <pc:docMk/>
            <pc:sldMk cId="2881810656" sldId="257"/>
            <ac:spMk id="2" creationId="{780357EF-B876-2A49-8075-7C4891ECA41E}"/>
          </ac:spMkLst>
        </pc:spChg>
      </pc:sldChg>
      <pc:sldChg chg="modSp mod">
        <pc:chgData name="Rusnák Martin" userId="ab40e25b-8674-445f-9176-77ec21acf6b8" providerId="ADAL" clId="{E5E5CE40-3A36-C64F-8777-8B636D63C3DB}" dt="2022-09-20T12:02:39.020" v="32" actId="20577"/>
        <pc:sldMkLst>
          <pc:docMk/>
          <pc:sldMk cId="3247810298" sldId="262"/>
        </pc:sldMkLst>
        <pc:spChg chg="mod">
          <ac:chgData name="Rusnák Martin" userId="ab40e25b-8674-445f-9176-77ec21acf6b8" providerId="ADAL" clId="{E5E5CE40-3A36-C64F-8777-8B636D63C3DB}" dt="2022-09-20T12:02:39.020" v="32" actId="20577"/>
          <ac:spMkLst>
            <pc:docMk/>
            <pc:sldMk cId="3247810298" sldId="262"/>
            <ac:spMk id="2" creationId="{AD7D4D15-F160-FC22-34A8-0D16FBB2BA8F}"/>
          </ac:spMkLst>
        </pc:spChg>
      </pc:sldChg>
      <pc:sldChg chg="modSp mod">
        <pc:chgData name="Rusnák Martin" userId="ab40e25b-8674-445f-9176-77ec21acf6b8" providerId="ADAL" clId="{E5E5CE40-3A36-C64F-8777-8B636D63C3DB}" dt="2022-09-20T12:08:19.025" v="141" actId="27636"/>
        <pc:sldMkLst>
          <pc:docMk/>
          <pc:sldMk cId="3285106218" sldId="268"/>
        </pc:sldMkLst>
        <pc:spChg chg="mod">
          <ac:chgData name="Rusnák Martin" userId="ab40e25b-8674-445f-9176-77ec21acf6b8" providerId="ADAL" clId="{E5E5CE40-3A36-C64F-8777-8B636D63C3DB}" dt="2022-09-20T12:08:19.025" v="141" actId="27636"/>
          <ac:spMkLst>
            <pc:docMk/>
            <pc:sldMk cId="3285106218" sldId="268"/>
            <ac:spMk id="2" creationId="{DA20480F-25B7-2C41-03EC-6E92A690001D}"/>
          </ac:spMkLst>
        </pc:spChg>
      </pc:sldChg>
      <pc:sldChg chg="modSp mod">
        <pc:chgData name="Rusnák Martin" userId="ab40e25b-8674-445f-9176-77ec21acf6b8" providerId="ADAL" clId="{E5E5CE40-3A36-C64F-8777-8B636D63C3DB}" dt="2022-09-20T12:05:31.679" v="100" actId="20577"/>
        <pc:sldMkLst>
          <pc:docMk/>
          <pc:sldMk cId="3581710269" sldId="269"/>
        </pc:sldMkLst>
        <pc:spChg chg="mod">
          <ac:chgData name="Rusnák Martin" userId="ab40e25b-8674-445f-9176-77ec21acf6b8" providerId="ADAL" clId="{E5E5CE40-3A36-C64F-8777-8B636D63C3DB}" dt="2022-09-20T12:05:31.679" v="100" actId="20577"/>
          <ac:spMkLst>
            <pc:docMk/>
            <pc:sldMk cId="3581710269" sldId="269"/>
            <ac:spMk id="2" creationId="{C92038AD-9C0C-3F16-63F5-CD332B2CF63C}"/>
          </ac:spMkLst>
        </pc:spChg>
      </pc:sldChg>
      <pc:sldChg chg="modSp mod">
        <pc:chgData name="Rusnák Martin" userId="ab40e25b-8674-445f-9176-77ec21acf6b8" providerId="ADAL" clId="{E5E5CE40-3A36-C64F-8777-8B636D63C3DB}" dt="2022-09-20T12:07:37.563" v="136" actId="27636"/>
        <pc:sldMkLst>
          <pc:docMk/>
          <pc:sldMk cId="599277747" sldId="283"/>
        </pc:sldMkLst>
        <pc:spChg chg="mod">
          <ac:chgData name="Rusnák Martin" userId="ab40e25b-8674-445f-9176-77ec21acf6b8" providerId="ADAL" clId="{E5E5CE40-3A36-C64F-8777-8B636D63C3DB}" dt="2022-09-20T12:07:37.563" v="136" actId="27636"/>
          <ac:spMkLst>
            <pc:docMk/>
            <pc:sldMk cId="599277747" sldId="283"/>
            <ac:spMk id="9" creationId="{47F0CE05-BCC4-D19D-ED3D-A12101BE8490}"/>
          </ac:spMkLst>
        </pc:spChg>
      </pc:sldChg>
      <pc:sldChg chg="modSp mod">
        <pc:chgData name="Rusnák Martin" userId="ab40e25b-8674-445f-9176-77ec21acf6b8" providerId="ADAL" clId="{E5E5CE40-3A36-C64F-8777-8B636D63C3DB}" dt="2022-09-20T12:06:34.929" v="133" actId="20577"/>
        <pc:sldMkLst>
          <pc:docMk/>
          <pc:sldMk cId="1806331920" sldId="286"/>
        </pc:sldMkLst>
        <pc:spChg chg="mod">
          <ac:chgData name="Rusnák Martin" userId="ab40e25b-8674-445f-9176-77ec21acf6b8" providerId="ADAL" clId="{E5E5CE40-3A36-C64F-8777-8B636D63C3DB}" dt="2022-09-20T12:06:34.929" v="133" actId="20577"/>
          <ac:spMkLst>
            <pc:docMk/>
            <pc:sldMk cId="1806331920" sldId="286"/>
            <ac:spMk id="2" creationId="{824F009B-B734-83ED-C6EC-A84B562808C6}"/>
          </ac:spMkLst>
        </pc:spChg>
        <pc:spChg chg="mod">
          <ac:chgData name="Rusnák Martin" userId="ab40e25b-8674-445f-9176-77ec21acf6b8" providerId="ADAL" clId="{E5E5CE40-3A36-C64F-8777-8B636D63C3DB}" dt="2022-09-20T12:06:11.350" v="121" actId="20577"/>
          <ac:spMkLst>
            <pc:docMk/>
            <pc:sldMk cId="1806331920" sldId="286"/>
            <ac:spMk id="3" creationId="{B99093F1-BD11-3A54-5482-F8252A18B288}"/>
          </ac:spMkLst>
        </pc:spChg>
      </pc:sldChg>
      <pc:sldChg chg="modSp mod">
        <pc:chgData name="Rusnák Martin" userId="ab40e25b-8674-445f-9176-77ec21acf6b8" providerId="ADAL" clId="{E5E5CE40-3A36-C64F-8777-8B636D63C3DB}" dt="2022-09-20T12:05:55.851" v="114" actId="20577"/>
        <pc:sldMkLst>
          <pc:docMk/>
          <pc:sldMk cId="4274913019" sldId="287"/>
        </pc:sldMkLst>
        <pc:spChg chg="mod">
          <ac:chgData name="Rusnák Martin" userId="ab40e25b-8674-445f-9176-77ec21acf6b8" providerId="ADAL" clId="{E5E5CE40-3A36-C64F-8777-8B636D63C3DB}" dt="2022-09-20T12:05:55.851" v="114" actId="20577"/>
          <ac:spMkLst>
            <pc:docMk/>
            <pc:sldMk cId="4274913019" sldId="287"/>
            <ac:spMk id="3" creationId="{3959DBAF-F3E6-DDB8-F24F-CC17DFC0A101}"/>
          </ac:spMkLst>
        </pc:spChg>
      </pc:sldChg>
      <pc:sldChg chg="modSp mod">
        <pc:chgData name="Rusnák Martin" userId="ab40e25b-8674-445f-9176-77ec21acf6b8" providerId="ADAL" clId="{E5E5CE40-3A36-C64F-8777-8B636D63C3DB}" dt="2022-09-20T12:05:46.358" v="108" actId="6549"/>
        <pc:sldMkLst>
          <pc:docMk/>
          <pc:sldMk cId="1425872027" sldId="288"/>
        </pc:sldMkLst>
        <pc:spChg chg="mod">
          <ac:chgData name="Rusnák Martin" userId="ab40e25b-8674-445f-9176-77ec21acf6b8" providerId="ADAL" clId="{E5E5CE40-3A36-C64F-8777-8B636D63C3DB}" dt="2022-09-20T12:05:46.358" v="108" actId="6549"/>
          <ac:spMkLst>
            <pc:docMk/>
            <pc:sldMk cId="1425872027" sldId="288"/>
            <ac:spMk id="3" creationId="{4882E658-BCD2-B6A0-F0E0-144B8106032A}"/>
          </ac:spMkLst>
        </pc:spChg>
      </pc:sldChg>
      <pc:sldChg chg="addSp delSp modSp mod">
        <pc:chgData name="Rusnák Martin" userId="ab40e25b-8674-445f-9176-77ec21acf6b8" providerId="ADAL" clId="{E5E5CE40-3A36-C64F-8777-8B636D63C3DB}" dt="2022-09-20T12:00:52.975" v="23" actId="14100"/>
        <pc:sldMkLst>
          <pc:docMk/>
          <pc:sldMk cId="1147200006" sldId="293"/>
        </pc:sldMkLst>
        <pc:picChg chg="add mod">
          <ac:chgData name="Rusnák Martin" userId="ab40e25b-8674-445f-9176-77ec21acf6b8" providerId="ADAL" clId="{E5E5CE40-3A36-C64F-8777-8B636D63C3DB}" dt="2022-09-20T12:00:52.975" v="23" actId="14100"/>
          <ac:picMkLst>
            <pc:docMk/>
            <pc:sldMk cId="1147200006" sldId="293"/>
            <ac:picMk id="2" creationId="{AF538BFE-D8AA-A7C9-AAD9-2DB28C098C08}"/>
          </ac:picMkLst>
        </pc:picChg>
        <pc:picChg chg="del">
          <ac:chgData name="Rusnák Martin" userId="ab40e25b-8674-445f-9176-77ec21acf6b8" providerId="ADAL" clId="{E5E5CE40-3A36-C64F-8777-8B636D63C3DB}" dt="2022-09-20T12:00:35.067" v="20" actId="478"/>
          <ac:picMkLst>
            <pc:docMk/>
            <pc:sldMk cId="1147200006" sldId="293"/>
            <ac:picMk id="10" creationId="{160F267F-7165-282B-A242-3891EE532024}"/>
          </ac:picMkLst>
        </pc:picChg>
      </pc:sldChg>
      <pc:sldChg chg="modSp add mod">
        <pc:chgData name="Rusnák Martin" userId="ab40e25b-8674-445f-9176-77ec21acf6b8" providerId="ADAL" clId="{E5E5CE40-3A36-C64F-8777-8B636D63C3DB}" dt="2022-09-20T11:58:24.183" v="19" actId="403"/>
        <pc:sldMkLst>
          <pc:docMk/>
          <pc:sldMk cId="2965250366" sldId="294"/>
        </pc:sldMkLst>
        <pc:spChg chg="mod">
          <ac:chgData name="Rusnák Martin" userId="ab40e25b-8674-445f-9176-77ec21acf6b8" providerId="ADAL" clId="{E5E5CE40-3A36-C64F-8777-8B636D63C3DB}" dt="2022-09-20T11:58:24.183" v="19" actId="403"/>
          <ac:spMkLst>
            <pc:docMk/>
            <pc:sldMk cId="2965250366" sldId="294"/>
            <ac:spMk id="2" creationId="{780357EF-B876-2A49-8075-7C4891ECA41E}"/>
          </ac:spMkLst>
        </pc:spChg>
      </pc:sldChg>
      <pc:sldChg chg="modSp add mod">
        <pc:chgData name="Rusnák Martin" userId="ab40e25b-8674-445f-9176-77ec21acf6b8" providerId="ADAL" clId="{E5E5CE40-3A36-C64F-8777-8B636D63C3DB}" dt="2022-09-20T12:07:47.224" v="138" actId="27636"/>
        <pc:sldMkLst>
          <pc:docMk/>
          <pc:sldMk cId="2435788500" sldId="295"/>
        </pc:sldMkLst>
        <pc:spChg chg="mod">
          <ac:chgData name="Rusnák Martin" userId="ab40e25b-8674-445f-9176-77ec21acf6b8" providerId="ADAL" clId="{E5E5CE40-3A36-C64F-8777-8B636D63C3DB}" dt="2022-09-20T12:07:47.224" v="138" actId="27636"/>
          <ac:spMkLst>
            <pc:docMk/>
            <pc:sldMk cId="2435788500" sldId="295"/>
            <ac:spMk id="9" creationId="{47F0CE05-BCC4-D19D-ED3D-A12101BE8490}"/>
          </ac:spMkLst>
        </pc:spChg>
      </pc:sldChg>
      <pc:sldChg chg="modSp add mod">
        <pc:chgData name="Rusnák Martin" userId="ab40e25b-8674-445f-9176-77ec21acf6b8" providerId="ADAL" clId="{E5E5CE40-3A36-C64F-8777-8B636D63C3DB}" dt="2022-09-20T12:08:25.037" v="143" actId="27636"/>
        <pc:sldMkLst>
          <pc:docMk/>
          <pc:sldMk cId="276076629" sldId="296"/>
        </pc:sldMkLst>
        <pc:spChg chg="mod">
          <ac:chgData name="Rusnák Martin" userId="ab40e25b-8674-445f-9176-77ec21acf6b8" providerId="ADAL" clId="{E5E5CE40-3A36-C64F-8777-8B636D63C3DB}" dt="2022-09-20T12:08:25.037" v="143" actId="27636"/>
          <ac:spMkLst>
            <pc:docMk/>
            <pc:sldMk cId="276076629" sldId="296"/>
            <ac:spMk id="2" creationId="{DA20480F-25B7-2C41-03EC-6E92A690001D}"/>
          </ac:spMkLst>
        </pc:spChg>
      </pc:sldChg>
      <pc:sldChg chg="addSp delSp modSp new mod modClrScheme chgLayout">
        <pc:chgData name="Rusnák Martin" userId="ab40e25b-8674-445f-9176-77ec21acf6b8" providerId="ADAL" clId="{E5E5CE40-3A36-C64F-8777-8B636D63C3DB}" dt="2022-09-20T12:13:57.158" v="220" actId="1076"/>
        <pc:sldMkLst>
          <pc:docMk/>
          <pc:sldMk cId="2716426763" sldId="297"/>
        </pc:sldMkLst>
        <pc:spChg chg="del mod ord">
          <ac:chgData name="Rusnák Martin" userId="ab40e25b-8674-445f-9176-77ec21acf6b8" providerId="ADAL" clId="{E5E5CE40-3A36-C64F-8777-8B636D63C3DB}" dt="2022-09-20T12:09:03.932" v="147" actId="700"/>
          <ac:spMkLst>
            <pc:docMk/>
            <pc:sldMk cId="2716426763" sldId="297"/>
            <ac:spMk id="2" creationId="{02B802FE-C539-381E-C06D-36E94C113BB2}"/>
          </ac:spMkLst>
        </pc:spChg>
        <pc:spChg chg="del mod ord">
          <ac:chgData name="Rusnák Martin" userId="ab40e25b-8674-445f-9176-77ec21acf6b8" providerId="ADAL" clId="{E5E5CE40-3A36-C64F-8777-8B636D63C3DB}" dt="2022-09-20T12:09:03.932" v="147" actId="700"/>
          <ac:spMkLst>
            <pc:docMk/>
            <pc:sldMk cId="2716426763" sldId="297"/>
            <ac:spMk id="3" creationId="{DDFA92A9-B0FC-EA75-D9F3-E1EE6B18F1CF}"/>
          </ac:spMkLst>
        </pc:spChg>
        <pc:spChg chg="mod ord">
          <ac:chgData name="Rusnák Martin" userId="ab40e25b-8674-445f-9176-77ec21acf6b8" providerId="ADAL" clId="{E5E5CE40-3A36-C64F-8777-8B636D63C3DB}" dt="2022-09-20T12:13:26.497" v="214" actId="26606"/>
          <ac:spMkLst>
            <pc:docMk/>
            <pc:sldMk cId="2716426763" sldId="297"/>
            <ac:spMk id="4" creationId="{88B572ED-C184-D822-8247-68A4132ABAB9}"/>
          </ac:spMkLst>
        </pc:spChg>
        <pc:spChg chg="mod ord">
          <ac:chgData name="Rusnák Martin" userId="ab40e25b-8674-445f-9176-77ec21acf6b8" providerId="ADAL" clId="{E5E5CE40-3A36-C64F-8777-8B636D63C3DB}" dt="2022-09-20T12:13:26.497" v="214" actId="26606"/>
          <ac:spMkLst>
            <pc:docMk/>
            <pc:sldMk cId="2716426763" sldId="297"/>
            <ac:spMk id="5" creationId="{FBE88F11-C8D3-90B6-5445-0917244924FA}"/>
          </ac:spMkLst>
        </pc:spChg>
        <pc:spChg chg="mod ord">
          <ac:chgData name="Rusnák Martin" userId="ab40e25b-8674-445f-9176-77ec21acf6b8" providerId="ADAL" clId="{E5E5CE40-3A36-C64F-8777-8B636D63C3DB}" dt="2022-09-20T12:13:26.497" v="214" actId="26606"/>
          <ac:spMkLst>
            <pc:docMk/>
            <pc:sldMk cId="2716426763" sldId="297"/>
            <ac:spMk id="6" creationId="{F1EB8C95-0ED5-7681-CBEB-98A816593E57}"/>
          </ac:spMkLst>
        </pc:spChg>
        <pc:spChg chg="add mod ord">
          <ac:chgData name="Rusnák Martin" userId="ab40e25b-8674-445f-9176-77ec21acf6b8" providerId="ADAL" clId="{E5E5CE40-3A36-C64F-8777-8B636D63C3DB}" dt="2022-09-20T12:13:26.497" v="214" actId="26606"/>
          <ac:spMkLst>
            <pc:docMk/>
            <pc:sldMk cId="2716426763" sldId="297"/>
            <ac:spMk id="7" creationId="{5C78DA8A-3637-7182-2614-9BE5A9E185DD}"/>
          </ac:spMkLst>
        </pc:spChg>
        <pc:spChg chg="add mod ord">
          <ac:chgData name="Rusnák Martin" userId="ab40e25b-8674-445f-9176-77ec21acf6b8" providerId="ADAL" clId="{E5E5CE40-3A36-C64F-8777-8B636D63C3DB}" dt="2022-09-20T12:13:49.158" v="217" actId="14100"/>
          <ac:spMkLst>
            <pc:docMk/>
            <pc:sldMk cId="2716426763" sldId="297"/>
            <ac:spMk id="8" creationId="{7D43C646-A6F0-C304-D098-83023B6947F6}"/>
          </ac:spMkLst>
        </pc:spChg>
        <pc:picChg chg="add mod">
          <ac:chgData name="Rusnák Martin" userId="ab40e25b-8674-445f-9176-77ec21acf6b8" providerId="ADAL" clId="{E5E5CE40-3A36-C64F-8777-8B636D63C3DB}" dt="2022-09-20T12:13:57.158" v="220" actId="1076"/>
          <ac:picMkLst>
            <pc:docMk/>
            <pc:sldMk cId="2716426763" sldId="297"/>
            <ac:picMk id="2050" creationId="{71C35E82-19DB-AA10-B3DD-794A570AFC1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sz="quarter" idx="1"/>
          </p:nvPr>
        </p:nvSpPr>
        <p:spPr>
          <a:xfrm>
            <a:off x="4402138" y="0"/>
            <a:ext cx="3368675" cy="503238"/>
          </a:xfrm>
          <a:prstGeom prst="rect">
            <a:avLst/>
          </a:prstGeom>
        </p:spPr>
        <p:txBody>
          <a:bodyPr vert="horz" lIns="91440" tIns="45720" rIns="91440" bIns="45720" rtlCol="0"/>
          <a:lstStyle>
            <a:lvl1pPr algn="r">
              <a:defRPr sz="1200"/>
            </a:lvl1pPr>
          </a:lstStyle>
          <a:p>
            <a:fld id="{C62B6CAE-2051-5146-AA2A-396F8AB6EAD0}" type="datetimeFigureOut">
              <a:rPr lang="en-US" smtClean="0"/>
              <a:t>9/20/22</a:t>
            </a:fld>
            <a:endParaRPr lang="sk-SK"/>
          </a:p>
        </p:txBody>
      </p:sp>
      <p:sp>
        <p:nvSpPr>
          <p:cNvPr id="4" name="Footer Placeholder 3"/>
          <p:cNvSpPr>
            <a:spLocks noGrp="1"/>
          </p:cNvSpPr>
          <p:nvPr>
            <p:ph type="ftr" sz="quarter" idx="2"/>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5" name="Slide Number Placeholder 4"/>
          <p:cNvSpPr>
            <a:spLocks noGrp="1"/>
          </p:cNvSpPr>
          <p:nvPr>
            <p:ph type="sldNum" sz="quarter" idx="3"/>
          </p:nvPr>
        </p:nvSpPr>
        <p:spPr>
          <a:xfrm>
            <a:off x="4402138" y="9553575"/>
            <a:ext cx="3368675" cy="503238"/>
          </a:xfrm>
          <a:prstGeom prst="rect">
            <a:avLst/>
          </a:prstGeom>
        </p:spPr>
        <p:txBody>
          <a:bodyPr vert="horz" lIns="91440" tIns="45720" rIns="91440" bIns="45720" rtlCol="0" anchor="b"/>
          <a:lstStyle>
            <a:lvl1pPr algn="r">
              <a:defRPr sz="1200"/>
            </a:lvl1pPr>
          </a:lstStyle>
          <a:p>
            <a:fld id="{0A148EF7-17E9-1141-A103-15C6ECBF118F}" type="slidenum">
              <a:rPr lang="sk-SK" smtClean="0"/>
              <a:t>‹#›</a:t>
            </a:fld>
            <a:endParaRPr lang="sk-SK"/>
          </a:p>
        </p:txBody>
      </p:sp>
    </p:spTree>
    <p:extLst>
      <p:ext uri="{BB962C8B-B14F-4D97-AF65-F5344CB8AC3E}">
        <p14:creationId xmlns:p14="http://schemas.microsoft.com/office/powerpoint/2010/main" val="22552871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34F90ED3-4EF5-D641-9742-15440EAA57FD}" type="datetimeFigureOut">
              <a:rPr lang="en-US" smtClean="0"/>
              <a:t>9/20/22</a:t>
            </a:fld>
            <a:endParaRPr lang="sk-SK"/>
          </a:p>
        </p:txBody>
      </p:sp>
      <p:sp>
        <p:nvSpPr>
          <p:cNvPr id="4" name="Slide Image Placeholder 3"/>
          <p:cNvSpPr>
            <a:spLocks noGrp="1" noRot="1" noChangeAspect="1"/>
          </p:cNvSpPr>
          <p:nvPr>
            <p:ph type="sldImg" idx="2"/>
          </p:nvPr>
        </p:nvSpPr>
        <p:spPr>
          <a:xfrm>
            <a:off x="1373188" y="754063"/>
            <a:ext cx="5026025" cy="37719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sk-SK"/>
          </a:p>
        </p:txBody>
      </p:sp>
      <p:sp>
        <p:nvSpPr>
          <p:cNvPr id="6" name="Footer Placeholder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A29155DD-7470-454E-B75B-F9556242799C}" type="slidenum">
              <a:rPr lang="sk-SK" smtClean="0"/>
              <a:t>‹#›</a:t>
            </a:fld>
            <a:endParaRPr lang="sk-SK"/>
          </a:p>
        </p:txBody>
      </p:sp>
    </p:spTree>
    <p:extLst>
      <p:ext uri="{BB962C8B-B14F-4D97-AF65-F5344CB8AC3E}">
        <p14:creationId xmlns:p14="http://schemas.microsoft.com/office/powerpoint/2010/main" val="64196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8" name="TextBox 7"/>
          <p:cNvSpPr txBox="1"/>
          <p:nvPr/>
        </p:nvSpPr>
        <p:spPr>
          <a:xfrm>
            <a:off x="2015173" y="3543701"/>
            <a:ext cx="503793" cy="1022039"/>
          </a:xfrm>
          <a:prstGeom prst="rect">
            <a:avLst/>
          </a:prstGeom>
          <a:noFill/>
        </p:spPr>
        <p:txBody>
          <a:bodyPr wrap="square" lIns="0" tIns="10079" rIns="0" bIns="10079" rtlCol="0" anchor="ctr"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856448" y="1344506"/>
            <a:ext cx="8312587" cy="2373895"/>
          </a:xfrm>
        </p:spPr>
        <p:txBody>
          <a:bodyPr>
            <a:noAutofit/>
          </a:bodyPr>
          <a:lstStyle>
            <a:lvl1pPr>
              <a:defRPr sz="6600">
                <a:solidFill>
                  <a:schemeClr val="tx1"/>
                </a:solidFill>
              </a:defRPr>
            </a:lvl1pPr>
          </a:lstStyle>
          <a:p>
            <a:r>
              <a:rPr lang="sk-SK"/>
              <a:t>Kliknutím upravte štýl predlohy nadpisu</a:t>
            </a:r>
            <a:endParaRPr lang="en-US" dirty="0"/>
          </a:p>
        </p:txBody>
      </p:sp>
      <p:sp>
        <p:nvSpPr>
          <p:cNvPr id="3" name="Subtitle 2"/>
          <p:cNvSpPr>
            <a:spLocks noGrp="1"/>
          </p:cNvSpPr>
          <p:nvPr>
            <p:ph type="subTitle" idx="1"/>
          </p:nvPr>
        </p:nvSpPr>
        <p:spPr>
          <a:xfrm>
            <a:off x="2351034" y="3722416"/>
            <a:ext cx="6801208" cy="756285"/>
          </a:xfrm>
        </p:spPr>
        <p:txBody>
          <a:bodyPr anchor="ctr"/>
          <a:lstStyle>
            <a:lvl1pPr marL="0" indent="0" algn="l">
              <a:buNone/>
              <a:defRPr>
                <a:solidFill>
                  <a:schemeClr val="tx1"/>
                </a:solidFill>
              </a:defRPr>
            </a:lvl1pPr>
            <a:lvl2pPr marL="503926" indent="0" algn="ctr">
              <a:buNone/>
              <a:defRPr>
                <a:solidFill>
                  <a:schemeClr val="tx1">
                    <a:tint val="75000"/>
                  </a:schemeClr>
                </a:solidFill>
              </a:defRPr>
            </a:lvl2pPr>
            <a:lvl3pPr marL="1007852" indent="0" algn="ctr">
              <a:buNone/>
              <a:defRPr>
                <a:solidFill>
                  <a:schemeClr val="tx1">
                    <a:tint val="75000"/>
                  </a:schemeClr>
                </a:solidFill>
              </a:defRPr>
            </a:lvl3pPr>
            <a:lvl4pPr marL="1511778" indent="0" algn="ctr">
              <a:buNone/>
              <a:defRPr>
                <a:solidFill>
                  <a:schemeClr val="tx1">
                    <a:tint val="75000"/>
                  </a:schemeClr>
                </a:solidFill>
              </a:defRPr>
            </a:lvl4pPr>
            <a:lvl5pPr marL="2015703" indent="0" algn="ctr">
              <a:buNone/>
              <a:defRPr>
                <a:solidFill>
                  <a:schemeClr val="tx1">
                    <a:tint val="75000"/>
                  </a:schemeClr>
                </a:solidFill>
              </a:defRPr>
            </a:lvl5pPr>
            <a:lvl6pPr marL="2519629" indent="0" algn="ctr">
              <a:buNone/>
              <a:defRPr>
                <a:solidFill>
                  <a:schemeClr val="tx1">
                    <a:tint val="75000"/>
                  </a:schemeClr>
                </a:solidFill>
              </a:defRPr>
            </a:lvl6pPr>
            <a:lvl7pPr marL="3023555" indent="0" algn="ctr">
              <a:buNone/>
              <a:defRPr>
                <a:solidFill>
                  <a:schemeClr val="tx1">
                    <a:tint val="75000"/>
                  </a:schemeClr>
                </a:solidFill>
              </a:defRPr>
            </a:lvl7pPr>
            <a:lvl8pPr marL="3527481" indent="0" algn="ctr">
              <a:buNone/>
              <a:defRPr>
                <a:solidFill>
                  <a:schemeClr val="tx1">
                    <a:tint val="75000"/>
                  </a:schemeClr>
                </a:solidFill>
              </a:defRPr>
            </a:lvl8pPr>
            <a:lvl9pPr marL="4031407" indent="0" algn="ctr">
              <a:buNone/>
              <a:defRPr>
                <a:solidFill>
                  <a:schemeClr val="tx1">
                    <a:tint val="75000"/>
                  </a:schemeClr>
                </a:solidFill>
              </a:defRPr>
            </a:lvl9pPr>
          </a:lstStyle>
          <a:p>
            <a:r>
              <a:rPr lang="sk-SK"/>
              <a:t>Kliknutím upravte štýl predlohy podnadpisu</a:t>
            </a:r>
            <a:endParaRPr lang="en-US" dirty="0"/>
          </a:p>
        </p:txBody>
      </p:sp>
      <p:sp>
        <p:nvSpPr>
          <p:cNvPr id="15" name="Date Placeholder 14"/>
          <p:cNvSpPr>
            <a:spLocks noGrp="1"/>
          </p:cNvSpPr>
          <p:nvPr>
            <p:ph type="dt" sz="half" idx="10"/>
          </p:nvPr>
        </p:nvSpPr>
        <p:spPr/>
        <p:txBody>
          <a:bodyPr/>
          <a:lstStyle/>
          <a:p>
            <a:fld id="{F569E56D-7FE8-AB47-BE03-8BA915900410}" type="datetime1">
              <a:rPr lang="sk-SK" smtClean="0"/>
              <a:t>20.9.22</a:t>
            </a:fld>
            <a:endParaRPr lang="en-GB"/>
          </a:p>
        </p:txBody>
      </p:sp>
      <p:sp>
        <p:nvSpPr>
          <p:cNvPr id="16" name="Slide Number Placeholder 15"/>
          <p:cNvSpPr>
            <a:spLocks noGrp="1"/>
          </p:cNvSpPr>
          <p:nvPr>
            <p:ph type="sldNum" sz="quarter" idx="11"/>
          </p:nvPr>
        </p:nvSpPr>
        <p:spPr/>
        <p:txBody>
          <a:bodyPr/>
          <a:lstStyle/>
          <a:p>
            <a:fld id="{9665D366-4AF1-4746-9C39-861A506373A7}" type="slidenum">
              <a:rPr lang="en-GB" smtClean="0"/>
              <a:pPr/>
              <a:t>‹#›</a:t>
            </a:fld>
            <a:endParaRPr lang="en-GB"/>
          </a:p>
        </p:txBody>
      </p:sp>
      <p:sp>
        <p:nvSpPr>
          <p:cNvPr id="17" name="Footer Placeholder 16"/>
          <p:cNvSpPr>
            <a:spLocks noGrp="1"/>
          </p:cNvSpPr>
          <p:nvPr>
            <p:ph type="ftr" sz="quarter" idx="12"/>
          </p:nvPr>
        </p:nvSpPr>
        <p:spPr/>
        <p:txBody>
          <a:bodyPr/>
          <a:lstStyle/>
          <a:p>
            <a:r>
              <a:rPr lang="en-GB"/>
              <a:t>rusnak.truni.sk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2351035" y="756286"/>
            <a:ext cx="6381380" cy="3865456"/>
          </a:xfrm>
        </p:spPr>
        <p:txBody>
          <a:bodyPr vert="eaVert" anchor="t"/>
          <a:lstStyle/>
          <a:p>
            <a:pPr lvl="0"/>
            <a:r>
              <a:rPr lang="sk-SK"/>
              <a:t>Kliknite sem a upravte štýly predlohy textu</a:t>
            </a:r>
          </a:p>
        </p:txBody>
      </p:sp>
      <p:sp>
        <p:nvSpPr>
          <p:cNvPr id="4" name="Date Placeholder 3"/>
          <p:cNvSpPr>
            <a:spLocks noGrp="1"/>
          </p:cNvSpPr>
          <p:nvPr>
            <p:ph type="dt" sz="half" idx="10"/>
          </p:nvPr>
        </p:nvSpPr>
        <p:spPr/>
        <p:txBody>
          <a:bodyPr/>
          <a:lstStyle/>
          <a:p>
            <a:fld id="{A48D3082-3393-7847-AF83-07CBD8B90DCE}" type="datetime1">
              <a:rPr lang="sk-SK" smtClean="0"/>
              <a:t>20.9.22</a:t>
            </a:fld>
            <a:endParaRPr lang="en-GB"/>
          </a:p>
        </p:txBody>
      </p:sp>
      <p:sp>
        <p:nvSpPr>
          <p:cNvPr id="5" name="Footer Placeholder 4"/>
          <p:cNvSpPr>
            <a:spLocks noGrp="1"/>
          </p:cNvSpPr>
          <p:nvPr>
            <p:ph type="ftr" sz="quarter" idx="11"/>
          </p:nvPr>
        </p:nvSpPr>
        <p:spPr/>
        <p:txBody>
          <a:bodyPr/>
          <a:lstStyle/>
          <a:p>
            <a:r>
              <a:rPr lang="en-GB"/>
              <a:t>rusnak.truni.sk</a:t>
            </a:r>
          </a:p>
        </p:txBody>
      </p:sp>
      <p:sp>
        <p:nvSpPr>
          <p:cNvPr id="6" name="Slide Number Placeholder 5"/>
          <p:cNvSpPr>
            <a:spLocks noGrp="1"/>
          </p:cNvSpPr>
          <p:nvPr>
            <p:ph type="sldNum" sz="quarter" idx="12"/>
          </p:nvPr>
        </p:nvSpPr>
        <p:spPr/>
        <p:txBody>
          <a:bodyPr/>
          <a:lstStyle/>
          <a:p>
            <a:fld id="{F9D4BC3C-7372-45CB-AC7E-5C03862A0EE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724" y="672255"/>
            <a:ext cx="2351035" cy="5714153"/>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3190690" y="756286"/>
            <a:ext cx="5541725" cy="5041900"/>
          </a:xfrm>
        </p:spPr>
        <p:txBody>
          <a:bodyPr vert="eaVert" anchor="t"/>
          <a:lstStyle/>
          <a:p>
            <a:pPr lvl="0"/>
            <a:r>
              <a:rPr lang="sk-SK"/>
              <a:t>Kliknite sem a upravte štýly predlohy textu</a:t>
            </a:r>
          </a:p>
        </p:txBody>
      </p:sp>
      <p:sp>
        <p:nvSpPr>
          <p:cNvPr id="4" name="Date Placeholder 3"/>
          <p:cNvSpPr>
            <a:spLocks noGrp="1"/>
          </p:cNvSpPr>
          <p:nvPr>
            <p:ph type="dt" sz="half" idx="10"/>
          </p:nvPr>
        </p:nvSpPr>
        <p:spPr/>
        <p:txBody>
          <a:bodyPr/>
          <a:lstStyle/>
          <a:p>
            <a:fld id="{2456D5BA-AD38-524C-9430-B878C9FFD316}" type="datetime1">
              <a:rPr lang="sk-SK" smtClean="0"/>
              <a:t>20.9.22</a:t>
            </a:fld>
            <a:endParaRPr lang="en-GB"/>
          </a:p>
        </p:txBody>
      </p:sp>
      <p:sp>
        <p:nvSpPr>
          <p:cNvPr id="5" name="Footer Placeholder 4"/>
          <p:cNvSpPr>
            <a:spLocks noGrp="1"/>
          </p:cNvSpPr>
          <p:nvPr>
            <p:ph type="ftr" sz="quarter" idx="11"/>
          </p:nvPr>
        </p:nvSpPr>
        <p:spPr/>
        <p:txBody>
          <a:bodyPr/>
          <a:lstStyle/>
          <a:p>
            <a:r>
              <a:rPr lang="en-GB"/>
              <a:t>rusnak.truni.sk</a:t>
            </a:r>
          </a:p>
        </p:txBody>
      </p:sp>
      <p:sp>
        <p:nvSpPr>
          <p:cNvPr id="6" name="Slide Number Placeholder 5"/>
          <p:cNvSpPr>
            <a:spLocks noGrp="1"/>
          </p:cNvSpPr>
          <p:nvPr>
            <p:ph type="sldNum" sz="quarter" idx="12"/>
          </p:nvPr>
        </p:nvSpPr>
        <p:spPr/>
        <p:txBody>
          <a:bodyPr/>
          <a:lstStyle/>
          <a:p>
            <a:fld id="{0B4E2C6B-D7B4-4470-96B0-FB5B90C36687}"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078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k-SK"/>
              <a:t>Kliknite sem a upravte štýly predlohy textu</a:t>
            </a:r>
          </a:p>
        </p:txBody>
      </p:sp>
      <p:sp>
        <p:nvSpPr>
          <p:cNvPr id="13" name="Title 12"/>
          <p:cNvSpPr>
            <a:spLocks noGrp="1"/>
          </p:cNvSpPr>
          <p:nvPr>
            <p:ph type="title"/>
          </p:nvPr>
        </p:nvSpPr>
        <p:spPr/>
        <p:txBody>
          <a:bodyPr/>
          <a:lstStyle/>
          <a:p>
            <a:r>
              <a:rPr lang="sk-SK"/>
              <a:t>Kliknutím upravte štýl predlohy nadpisu</a:t>
            </a:r>
            <a:endParaRPr lang="en-US"/>
          </a:p>
        </p:txBody>
      </p:sp>
      <p:sp>
        <p:nvSpPr>
          <p:cNvPr id="14" name="Date Placeholder 13"/>
          <p:cNvSpPr>
            <a:spLocks noGrp="1"/>
          </p:cNvSpPr>
          <p:nvPr>
            <p:ph type="dt" sz="half" idx="10"/>
          </p:nvPr>
        </p:nvSpPr>
        <p:spPr/>
        <p:txBody>
          <a:bodyPr/>
          <a:lstStyle/>
          <a:p>
            <a:fld id="{17D84F83-A9A5-C942-A03F-560C803C3F5D}" type="datetime1">
              <a:rPr lang="sk-SK" smtClean="0"/>
              <a:t>20.9.22</a:t>
            </a:fld>
            <a:endParaRPr lang="en-GB"/>
          </a:p>
        </p:txBody>
      </p:sp>
      <p:sp>
        <p:nvSpPr>
          <p:cNvPr id="15" name="Slide Number Placeholder 14"/>
          <p:cNvSpPr>
            <a:spLocks noGrp="1"/>
          </p:cNvSpPr>
          <p:nvPr>
            <p:ph type="sldNum" sz="quarter" idx="11"/>
          </p:nvPr>
        </p:nvSpPr>
        <p:spPr/>
        <p:txBody>
          <a:bodyPr/>
          <a:lstStyle/>
          <a:p>
            <a:fld id="{20C92893-8C51-46CF-9D47-24B3C575AFAA}" type="slidenum">
              <a:rPr lang="en-GB" smtClean="0"/>
              <a:pPr/>
              <a:t>‹#›</a:t>
            </a:fld>
            <a:endParaRPr lang="en-GB"/>
          </a:p>
        </p:txBody>
      </p:sp>
      <p:sp>
        <p:nvSpPr>
          <p:cNvPr id="16" name="Footer Placeholder 15"/>
          <p:cNvSpPr>
            <a:spLocks noGrp="1"/>
          </p:cNvSpPr>
          <p:nvPr>
            <p:ph type="ftr" sz="quarter" idx="12"/>
          </p:nvPr>
        </p:nvSpPr>
        <p:spPr/>
        <p:txBody>
          <a:bodyPr/>
          <a:lstStyle/>
          <a:p>
            <a:r>
              <a:rPr lang="en-GB"/>
              <a:t>rusnak.truni.sk</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8" name="TextBox 7"/>
          <p:cNvSpPr txBox="1"/>
          <p:nvPr/>
        </p:nvSpPr>
        <p:spPr>
          <a:xfrm>
            <a:off x="4702069" y="4493265"/>
            <a:ext cx="503793" cy="1001684"/>
          </a:xfrm>
          <a:prstGeom prst="rect">
            <a:avLst/>
          </a:prstGeom>
          <a:noFill/>
        </p:spPr>
        <p:txBody>
          <a:bodyPr wrap="square" lIns="0" tIns="0" rIns="0" bIns="0" rtlCol="0" anchor="t"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5037931" y="4705959"/>
            <a:ext cx="4114311" cy="806704"/>
          </a:xfrm>
        </p:spPr>
        <p:txBody>
          <a:bodyPr anchor="ctr">
            <a:normAutofit/>
          </a:bodyPr>
          <a:lstStyle>
            <a:lvl1pPr marL="0" indent="0">
              <a:buNone/>
              <a:defRPr sz="2000">
                <a:solidFill>
                  <a:schemeClr val="tx1"/>
                </a:solidFill>
              </a:defRPr>
            </a:lvl1pPr>
            <a:lvl2pPr marL="503926" indent="0">
              <a:buNone/>
              <a:defRPr sz="2000">
                <a:solidFill>
                  <a:schemeClr val="tx1">
                    <a:tint val="75000"/>
                  </a:schemeClr>
                </a:solidFill>
              </a:defRPr>
            </a:lvl2pPr>
            <a:lvl3pPr marL="1007852" indent="0">
              <a:buNone/>
              <a:defRPr sz="1800">
                <a:solidFill>
                  <a:schemeClr val="tx1">
                    <a:tint val="75000"/>
                  </a:schemeClr>
                </a:solidFill>
              </a:defRPr>
            </a:lvl3pPr>
            <a:lvl4pPr marL="1511778" indent="0">
              <a:buNone/>
              <a:defRPr sz="1500">
                <a:solidFill>
                  <a:schemeClr val="tx1">
                    <a:tint val="75000"/>
                  </a:schemeClr>
                </a:solidFill>
              </a:defRPr>
            </a:lvl4pPr>
            <a:lvl5pPr marL="2015703" indent="0">
              <a:buNone/>
              <a:defRPr sz="1500">
                <a:solidFill>
                  <a:schemeClr val="tx1">
                    <a:tint val="75000"/>
                  </a:schemeClr>
                </a:solidFill>
              </a:defRPr>
            </a:lvl5pPr>
            <a:lvl6pPr marL="2519629" indent="0">
              <a:buNone/>
              <a:defRPr sz="1500">
                <a:solidFill>
                  <a:schemeClr val="tx1">
                    <a:tint val="75000"/>
                  </a:schemeClr>
                </a:solidFill>
              </a:defRPr>
            </a:lvl6pPr>
            <a:lvl7pPr marL="3023555" indent="0">
              <a:buNone/>
              <a:defRPr sz="1500">
                <a:solidFill>
                  <a:schemeClr val="tx1">
                    <a:tint val="75000"/>
                  </a:schemeClr>
                </a:solidFill>
              </a:defRPr>
            </a:lvl7pPr>
            <a:lvl8pPr marL="3527481" indent="0">
              <a:buNone/>
              <a:defRPr sz="1500">
                <a:solidFill>
                  <a:schemeClr val="tx1">
                    <a:tint val="75000"/>
                  </a:schemeClr>
                </a:solidFill>
              </a:defRPr>
            </a:lvl8pPr>
            <a:lvl9pPr marL="4031407" indent="0">
              <a:buNone/>
              <a:defRPr sz="1500">
                <a:solidFill>
                  <a:schemeClr val="tx1">
                    <a:tint val="75000"/>
                  </a:schemeClr>
                </a:solidFill>
              </a:defRPr>
            </a:lvl9pPr>
          </a:lstStyle>
          <a:p>
            <a:pPr lvl="0"/>
            <a:r>
              <a:rPr lang="sk-SK"/>
              <a:t>Kliknite sem a upravte štýly predlohy textu</a:t>
            </a:r>
          </a:p>
        </p:txBody>
      </p:sp>
      <p:sp>
        <p:nvSpPr>
          <p:cNvPr id="12" name="Date Placeholder 11"/>
          <p:cNvSpPr>
            <a:spLocks noGrp="1"/>
          </p:cNvSpPr>
          <p:nvPr>
            <p:ph type="dt" sz="half" idx="10"/>
          </p:nvPr>
        </p:nvSpPr>
        <p:spPr/>
        <p:txBody>
          <a:bodyPr/>
          <a:lstStyle/>
          <a:p>
            <a:fld id="{F74D4851-71F3-7E46-BD42-81840CD9F2B6}" type="datetime1">
              <a:rPr lang="sk-SK" smtClean="0"/>
              <a:t>20.9.22</a:t>
            </a:fld>
            <a:endParaRPr lang="en-GB"/>
          </a:p>
        </p:txBody>
      </p:sp>
      <p:sp>
        <p:nvSpPr>
          <p:cNvPr id="13" name="Slide Number Placeholder 12"/>
          <p:cNvSpPr>
            <a:spLocks noGrp="1"/>
          </p:cNvSpPr>
          <p:nvPr>
            <p:ph type="sldNum" sz="quarter" idx="11"/>
          </p:nvPr>
        </p:nvSpPr>
        <p:spPr/>
        <p:txBody>
          <a:bodyPr/>
          <a:lstStyle/>
          <a:p>
            <a:fld id="{B7D8D926-BC77-48DB-9B94-D8C2D2386DFA}" type="slidenum">
              <a:rPr lang="en-GB" smtClean="0"/>
              <a:pPr/>
              <a:t>‹#›</a:t>
            </a:fld>
            <a:endParaRPr lang="en-GB"/>
          </a:p>
        </p:txBody>
      </p:sp>
      <p:sp>
        <p:nvSpPr>
          <p:cNvPr id="14" name="Footer Placeholder 13"/>
          <p:cNvSpPr>
            <a:spLocks noGrp="1"/>
          </p:cNvSpPr>
          <p:nvPr>
            <p:ph type="ftr" sz="quarter" idx="12"/>
          </p:nvPr>
        </p:nvSpPr>
        <p:spPr/>
        <p:txBody>
          <a:bodyPr/>
          <a:lstStyle/>
          <a:p>
            <a:r>
              <a:rPr lang="en-GB"/>
              <a:t>rusnak.truni.sk</a:t>
            </a:r>
          </a:p>
        </p:txBody>
      </p:sp>
      <p:sp>
        <p:nvSpPr>
          <p:cNvPr id="4" name="Title 3"/>
          <p:cNvSpPr>
            <a:spLocks noGrp="1"/>
          </p:cNvSpPr>
          <p:nvPr>
            <p:ph type="title"/>
          </p:nvPr>
        </p:nvSpPr>
        <p:spPr>
          <a:xfrm>
            <a:off x="2518966" y="2100791"/>
            <a:ext cx="6650070" cy="2591537"/>
          </a:xfrm>
        </p:spPr>
        <p:txBody>
          <a:bodyPr/>
          <a:lstStyle>
            <a:lvl1pPr marL="0" algn="l" defTabSz="1007852" rtl="0" eaLnBrk="1" latinLnBrk="0" hangingPunct="1">
              <a:spcBef>
                <a:spcPct val="0"/>
              </a:spcBef>
              <a:buNone/>
              <a:defRPr lang="en-US" sz="60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sk-SK"/>
              <a:t>Kliknutím upravte štýl predlohy nadpisu</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1A60C47-DA0C-8449-A714-912745D9AA1F}" type="datetime1">
              <a:rPr lang="sk-SK" smtClean="0"/>
              <a:t>20.9.22</a:t>
            </a:fld>
            <a:endParaRPr lang="en-GB"/>
          </a:p>
        </p:txBody>
      </p:sp>
      <p:sp>
        <p:nvSpPr>
          <p:cNvPr id="9" name="Slide Number Placeholder 8"/>
          <p:cNvSpPr>
            <a:spLocks noGrp="1"/>
          </p:cNvSpPr>
          <p:nvPr>
            <p:ph type="sldNum" sz="quarter" idx="11"/>
          </p:nvPr>
        </p:nvSpPr>
        <p:spPr/>
        <p:txBody>
          <a:bodyPr/>
          <a:lstStyle/>
          <a:p>
            <a:fld id="{5C6CE37E-CBC8-4448-B085-1F6586CB95B8}" type="slidenum">
              <a:rPr lang="en-GB" smtClean="0"/>
              <a:pPr/>
              <a:t>‹#›</a:t>
            </a:fld>
            <a:endParaRPr lang="en-GB"/>
          </a:p>
        </p:txBody>
      </p:sp>
      <p:sp>
        <p:nvSpPr>
          <p:cNvPr id="10" name="Footer Placeholder 9"/>
          <p:cNvSpPr>
            <a:spLocks noGrp="1"/>
          </p:cNvSpPr>
          <p:nvPr>
            <p:ph type="ftr" sz="quarter" idx="12"/>
          </p:nvPr>
        </p:nvSpPr>
        <p:spPr/>
        <p:txBody>
          <a:bodyPr/>
          <a:lstStyle/>
          <a:p>
            <a:r>
              <a:rPr lang="en-GB"/>
              <a:t>rusnak.truni.sk</a:t>
            </a:r>
          </a:p>
        </p:txBody>
      </p:sp>
      <p:sp>
        <p:nvSpPr>
          <p:cNvPr id="11" name="Title 10"/>
          <p:cNvSpPr>
            <a:spLocks noGrp="1"/>
          </p:cNvSpPr>
          <p:nvPr>
            <p:ph type="title"/>
          </p:nvPr>
        </p:nvSpPr>
        <p:spPr/>
        <p:txBody>
          <a:bodyPr/>
          <a:lstStyle/>
          <a:p>
            <a:r>
              <a:rPr lang="sk-SK"/>
              <a:t>Kliknutím upravte štýl predlohy nadpisu</a:t>
            </a:r>
            <a:endParaRPr lang="en-US" dirty="0"/>
          </a:p>
        </p:txBody>
      </p:sp>
      <p:sp>
        <p:nvSpPr>
          <p:cNvPr id="5" name="Content Placeholder 4"/>
          <p:cNvSpPr>
            <a:spLocks noGrp="1"/>
          </p:cNvSpPr>
          <p:nvPr>
            <p:ph sz="quarter" idx="13"/>
          </p:nvPr>
        </p:nvSpPr>
        <p:spPr>
          <a:xfrm>
            <a:off x="1481152" y="726034"/>
            <a:ext cx="3607159" cy="3781425"/>
          </a:xfrm>
        </p:spPr>
        <p:txBody>
          <a:bodyPr/>
          <a:lstStyle/>
          <a:p>
            <a:pPr lvl="0"/>
            <a:r>
              <a:rPr lang="sk-SK"/>
              <a:t>Kliknite sem a upravte štýly predlohy textu</a:t>
            </a:r>
          </a:p>
        </p:txBody>
      </p:sp>
      <p:sp>
        <p:nvSpPr>
          <p:cNvPr id="7" name="Content Placeholder 6"/>
          <p:cNvSpPr>
            <a:spLocks noGrp="1"/>
          </p:cNvSpPr>
          <p:nvPr>
            <p:ph sz="quarter" idx="14"/>
          </p:nvPr>
        </p:nvSpPr>
        <p:spPr>
          <a:xfrm>
            <a:off x="5541725" y="726034"/>
            <a:ext cx="3607159" cy="3784926"/>
          </a:xfrm>
        </p:spPr>
        <p:txBody>
          <a:bodyPr/>
          <a:lstStyle/>
          <a:p>
            <a:pPr lvl="0"/>
            <a:r>
              <a:rPr lang="sk-SK"/>
              <a:t>Kliknite sem a upravte štýly predlohy textu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77793"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sk-SK"/>
              <a:t>Kliknite sem a upravte štýly predlohy textu</a:t>
            </a:r>
          </a:p>
        </p:txBody>
      </p:sp>
      <p:sp>
        <p:nvSpPr>
          <p:cNvPr id="4" name="Content Placeholder 3"/>
          <p:cNvSpPr>
            <a:spLocks noGrp="1"/>
          </p:cNvSpPr>
          <p:nvPr>
            <p:ph sz="half" idx="2"/>
          </p:nvPr>
        </p:nvSpPr>
        <p:spPr>
          <a:xfrm>
            <a:off x="1481152" y="1512570"/>
            <a:ext cx="3610518"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p:txBody>
      </p:sp>
      <p:sp>
        <p:nvSpPr>
          <p:cNvPr id="5" name="Text Placeholder 4"/>
          <p:cNvSpPr>
            <a:spLocks noGrp="1"/>
          </p:cNvSpPr>
          <p:nvPr>
            <p:ph type="body" sz="quarter" idx="3"/>
          </p:nvPr>
        </p:nvSpPr>
        <p:spPr>
          <a:xfrm>
            <a:off x="5541725"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sk-SK"/>
              <a:t>Kliknite sem a upravte štýly predlohy textu</a:t>
            </a:r>
          </a:p>
        </p:txBody>
      </p:sp>
      <p:sp>
        <p:nvSpPr>
          <p:cNvPr id="6" name="Content Placeholder 5"/>
          <p:cNvSpPr>
            <a:spLocks noGrp="1"/>
          </p:cNvSpPr>
          <p:nvPr>
            <p:ph sz="quarter" idx="4"/>
          </p:nvPr>
        </p:nvSpPr>
        <p:spPr>
          <a:xfrm>
            <a:off x="5541725" y="1512570"/>
            <a:ext cx="3607159"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p:txBody>
      </p:sp>
      <p:sp>
        <p:nvSpPr>
          <p:cNvPr id="13" name="TextBox 12"/>
          <p:cNvSpPr txBox="1"/>
          <p:nvPr/>
        </p:nvSpPr>
        <p:spPr>
          <a:xfrm>
            <a:off x="1164322"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8" name="TextBox 17"/>
          <p:cNvSpPr txBox="1"/>
          <p:nvPr/>
        </p:nvSpPr>
        <p:spPr>
          <a:xfrm>
            <a:off x="5267437"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sk-SK"/>
              <a:t>Kliknutím upravte štýl predlohy nadpisu</a:t>
            </a:r>
            <a:endParaRPr lang="en-US" dirty="0"/>
          </a:p>
        </p:txBody>
      </p:sp>
      <p:sp>
        <p:nvSpPr>
          <p:cNvPr id="14" name="Date Placeholder 13"/>
          <p:cNvSpPr>
            <a:spLocks noGrp="1"/>
          </p:cNvSpPr>
          <p:nvPr>
            <p:ph type="dt" sz="half" idx="10"/>
          </p:nvPr>
        </p:nvSpPr>
        <p:spPr/>
        <p:txBody>
          <a:bodyPr/>
          <a:lstStyle/>
          <a:p>
            <a:fld id="{9C6B8405-D1FC-534E-BBD1-2B7A6366FE04}" type="datetime1">
              <a:rPr lang="sk-SK" smtClean="0"/>
              <a:t>20.9.22</a:t>
            </a:fld>
            <a:endParaRPr lang="en-GB"/>
          </a:p>
        </p:txBody>
      </p:sp>
      <p:sp>
        <p:nvSpPr>
          <p:cNvPr id="15" name="Slide Number Placeholder 14"/>
          <p:cNvSpPr>
            <a:spLocks noGrp="1"/>
          </p:cNvSpPr>
          <p:nvPr>
            <p:ph type="sldNum" sz="quarter" idx="11"/>
          </p:nvPr>
        </p:nvSpPr>
        <p:spPr/>
        <p:txBody>
          <a:bodyPr/>
          <a:lstStyle/>
          <a:p>
            <a:fld id="{7C245C3F-23D6-4420-B72D-D1DE680834B2}" type="slidenum">
              <a:rPr lang="en-GB" smtClean="0"/>
              <a:pPr/>
              <a:t>‹#›</a:t>
            </a:fld>
            <a:endParaRPr lang="en-GB"/>
          </a:p>
        </p:txBody>
      </p:sp>
      <p:sp>
        <p:nvSpPr>
          <p:cNvPr id="16" name="Footer Placeholder 15"/>
          <p:cNvSpPr>
            <a:spLocks noGrp="1"/>
          </p:cNvSpPr>
          <p:nvPr>
            <p:ph type="ftr" sz="quarter" idx="12"/>
          </p:nvPr>
        </p:nvSpPr>
        <p:spPr/>
        <p:txBody>
          <a:bodyPr/>
          <a:lstStyle/>
          <a:p>
            <a:r>
              <a:rPr lang="en-GB"/>
              <a:t>rusnak.truni.sk</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k-SK"/>
              <a:t>Kliknutím upravte štýl predlohy nadpisu</a:t>
            </a:r>
            <a:endParaRPr lang="en-US"/>
          </a:p>
        </p:txBody>
      </p:sp>
      <p:sp>
        <p:nvSpPr>
          <p:cNvPr id="7" name="Date Placeholder 6"/>
          <p:cNvSpPr>
            <a:spLocks noGrp="1"/>
          </p:cNvSpPr>
          <p:nvPr>
            <p:ph type="dt" sz="half" idx="10"/>
          </p:nvPr>
        </p:nvSpPr>
        <p:spPr/>
        <p:txBody>
          <a:bodyPr/>
          <a:lstStyle/>
          <a:p>
            <a:fld id="{D410CC28-288E-7B4C-AD5C-7F26B61FD9BC}" type="datetime1">
              <a:rPr lang="sk-SK" smtClean="0"/>
              <a:t>20.9.22</a:t>
            </a:fld>
            <a:endParaRPr lang="en-GB"/>
          </a:p>
        </p:txBody>
      </p:sp>
      <p:sp>
        <p:nvSpPr>
          <p:cNvPr id="8" name="Slide Number Placeholder 7"/>
          <p:cNvSpPr>
            <a:spLocks noGrp="1"/>
          </p:cNvSpPr>
          <p:nvPr>
            <p:ph type="sldNum" sz="quarter" idx="11"/>
          </p:nvPr>
        </p:nvSpPr>
        <p:spPr/>
        <p:txBody>
          <a:bodyPr/>
          <a:lstStyle/>
          <a:p>
            <a:fld id="{3344478E-25D6-4334-A519-EED7046972D9}" type="slidenum">
              <a:rPr lang="en-GB" smtClean="0"/>
              <a:pPr/>
              <a:t>‹#›</a:t>
            </a:fld>
            <a:endParaRPr lang="en-GB"/>
          </a:p>
        </p:txBody>
      </p:sp>
      <p:sp>
        <p:nvSpPr>
          <p:cNvPr id="9" name="Footer Placeholder 8"/>
          <p:cNvSpPr>
            <a:spLocks noGrp="1"/>
          </p:cNvSpPr>
          <p:nvPr>
            <p:ph type="ftr" sz="quarter" idx="12"/>
          </p:nvPr>
        </p:nvSpPr>
        <p:spPr/>
        <p:txBody>
          <a:bodyPr/>
          <a:lstStyle/>
          <a:p>
            <a:r>
              <a:rPr lang="en-GB"/>
              <a:t>rusnak.truni.sk</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22194C1-B975-7C4D-A7DB-B02BEBEAD846}" type="datetime1">
              <a:rPr lang="sk-SK" smtClean="0"/>
              <a:t>20.9.22</a:t>
            </a:fld>
            <a:endParaRPr lang="en-GB"/>
          </a:p>
        </p:txBody>
      </p:sp>
      <p:sp>
        <p:nvSpPr>
          <p:cNvPr id="6" name="Slide Number Placeholder 5"/>
          <p:cNvSpPr>
            <a:spLocks noGrp="1"/>
          </p:cNvSpPr>
          <p:nvPr>
            <p:ph type="sldNum" sz="quarter" idx="11"/>
          </p:nvPr>
        </p:nvSpPr>
        <p:spPr/>
        <p:txBody>
          <a:bodyPr/>
          <a:lstStyle/>
          <a:p>
            <a:fld id="{A00FC4B8-150F-463D-96B8-86E8E877A23E}" type="slidenum">
              <a:rPr lang="en-GB" smtClean="0"/>
              <a:pPr/>
              <a:t>‹#›</a:t>
            </a:fld>
            <a:endParaRPr lang="en-GB"/>
          </a:p>
        </p:txBody>
      </p:sp>
      <p:sp>
        <p:nvSpPr>
          <p:cNvPr id="7" name="Footer Placeholder 6"/>
          <p:cNvSpPr>
            <a:spLocks noGrp="1"/>
          </p:cNvSpPr>
          <p:nvPr>
            <p:ph type="ftr" sz="quarter" idx="12"/>
          </p:nvPr>
        </p:nvSpPr>
        <p:spPr/>
        <p:txBody>
          <a:bodyPr/>
          <a:lstStyle/>
          <a:p>
            <a:r>
              <a:rPr lang="en-GB"/>
              <a:t>rusnak.truni.sk</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9" name="TextBox 8"/>
          <p:cNvSpPr txBox="1"/>
          <p:nvPr/>
        </p:nvSpPr>
        <p:spPr>
          <a:xfrm>
            <a:off x="5871989" y="1956976"/>
            <a:ext cx="503793" cy="1357636"/>
          </a:xfrm>
          <a:prstGeom prst="rect">
            <a:avLst/>
          </a:prstGeom>
          <a:noFill/>
        </p:spPr>
        <p:txBody>
          <a:bodyPr wrap="square" lIns="0" tIns="0" rIns="0" bIns="0" rtlCol="0" anchor="t" anchorCtr="0">
            <a:spAutoFit/>
          </a:bodyPr>
          <a:lstStyle/>
          <a:p>
            <a:r>
              <a:rPr lang="en-US" sz="88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923621" y="756286"/>
            <a:ext cx="4786035" cy="3781425"/>
          </a:xfrm>
        </p:spPr>
        <p:txBody>
          <a:bodyPr anchor="ctr"/>
          <a:lstStyle>
            <a:lvl1pPr>
              <a:defRPr sz="2600"/>
            </a:lvl1pPr>
            <a:lvl2pPr>
              <a:defRPr sz="2400"/>
            </a:lvl2pPr>
            <a:lvl3pPr>
              <a:defRPr sz="2200"/>
            </a:lvl3pPr>
            <a:lvl4pPr>
              <a:defRPr sz="2000"/>
            </a:lvl4pPr>
            <a:lvl5pPr>
              <a:defRPr sz="2000"/>
            </a:lvl5pPr>
            <a:lvl6pPr>
              <a:defRPr sz="2200"/>
            </a:lvl6pPr>
            <a:lvl7pPr>
              <a:defRPr sz="2200"/>
            </a:lvl7pPr>
            <a:lvl8pPr>
              <a:defRPr sz="2200"/>
            </a:lvl8pPr>
            <a:lvl9pPr>
              <a:defRPr sz="2200"/>
            </a:lvl9pPr>
          </a:lstStyle>
          <a:p>
            <a:pPr lvl="0"/>
            <a:r>
              <a:rPr lang="sk-SK"/>
              <a:t>Kliknite sem a upravte štýly predlohy textu</a:t>
            </a:r>
          </a:p>
        </p:txBody>
      </p:sp>
      <p:sp>
        <p:nvSpPr>
          <p:cNvPr id="4" name="Text Placeholder 3"/>
          <p:cNvSpPr>
            <a:spLocks noGrp="1"/>
          </p:cNvSpPr>
          <p:nvPr>
            <p:ph type="body" sz="half" idx="2"/>
          </p:nvPr>
        </p:nvSpPr>
        <p:spPr>
          <a:xfrm>
            <a:off x="6297414" y="756286"/>
            <a:ext cx="2854828" cy="3781425"/>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sk-SK"/>
              <a:t>Kliknite sem a upravte štýly predlohy textu</a:t>
            </a:r>
          </a:p>
        </p:txBody>
      </p:sp>
      <p:sp>
        <p:nvSpPr>
          <p:cNvPr id="15" name="Date Placeholder 14"/>
          <p:cNvSpPr>
            <a:spLocks noGrp="1"/>
          </p:cNvSpPr>
          <p:nvPr>
            <p:ph type="dt" sz="half" idx="10"/>
          </p:nvPr>
        </p:nvSpPr>
        <p:spPr/>
        <p:txBody>
          <a:bodyPr/>
          <a:lstStyle/>
          <a:p>
            <a:fld id="{D4FBE24A-9F23-5A4A-897F-19D441E947D4}" type="datetime1">
              <a:rPr lang="sk-SK" smtClean="0"/>
              <a:t>20.9.22</a:t>
            </a:fld>
            <a:endParaRPr lang="en-GB"/>
          </a:p>
        </p:txBody>
      </p:sp>
      <p:sp>
        <p:nvSpPr>
          <p:cNvPr id="16" name="Slide Number Placeholder 15"/>
          <p:cNvSpPr>
            <a:spLocks noGrp="1"/>
          </p:cNvSpPr>
          <p:nvPr>
            <p:ph type="sldNum" sz="quarter" idx="11"/>
          </p:nvPr>
        </p:nvSpPr>
        <p:spPr/>
        <p:txBody>
          <a:bodyPr/>
          <a:lstStyle/>
          <a:p>
            <a:fld id="{FA6E8336-881F-4F52-AF42-3EE20DD441E2}" type="slidenum">
              <a:rPr lang="en-GB" smtClean="0"/>
              <a:pPr/>
              <a:t>‹#›</a:t>
            </a:fld>
            <a:endParaRPr lang="en-GB"/>
          </a:p>
        </p:txBody>
      </p:sp>
      <p:sp>
        <p:nvSpPr>
          <p:cNvPr id="17" name="Footer Placeholder 16"/>
          <p:cNvSpPr>
            <a:spLocks noGrp="1"/>
          </p:cNvSpPr>
          <p:nvPr>
            <p:ph type="ftr" sz="quarter" idx="12"/>
          </p:nvPr>
        </p:nvSpPr>
        <p:spPr/>
        <p:txBody>
          <a:bodyPr/>
          <a:lstStyle/>
          <a:p>
            <a:r>
              <a:rPr lang="en-GB"/>
              <a:t>rusnak.truni.sk</a:t>
            </a:r>
          </a:p>
        </p:txBody>
      </p:sp>
      <p:sp>
        <p:nvSpPr>
          <p:cNvPr id="18" name="Title 17"/>
          <p:cNvSpPr>
            <a:spLocks noGrp="1"/>
          </p:cNvSpPr>
          <p:nvPr>
            <p:ph type="title"/>
          </p:nvPr>
        </p:nvSpPr>
        <p:spPr/>
        <p:txBody>
          <a:bodyPr/>
          <a:lstStyle/>
          <a:p>
            <a:r>
              <a:rPr lang="sk-SK"/>
              <a:t>Kliknutím upravte štýl predlohy nadpisu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43449" y="675755"/>
            <a:ext cx="7388966" cy="2808758"/>
          </a:xfrm>
          <a:effectLst>
            <a:outerShdw blurRad="152400" dist="317500" dir="5400000" sx="90000" sy="-19000" rotWithShape="0">
              <a:prstClr val="black">
                <a:alpha val="15000"/>
              </a:prstClr>
            </a:outerShdw>
          </a:effectLst>
        </p:spPr>
        <p:txBody>
          <a:bodyPr/>
          <a:lstStyle>
            <a:lvl1pPr marL="0" indent="0">
              <a:buNone/>
              <a:defRPr sz="3500"/>
            </a:lvl1pPr>
            <a:lvl2pPr marL="503926" indent="0">
              <a:buNone/>
              <a:defRPr sz="3100"/>
            </a:lvl2pPr>
            <a:lvl3pPr marL="1007852" indent="0">
              <a:buNone/>
              <a:defRPr sz="2600"/>
            </a:lvl3pPr>
            <a:lvl4pPr marL="1511778" indent="0">
              <a:buNone/>
              <a:defRPr sz="2200"/>
            </a:lvl4pPr>
            <a:lvl5pPr marL="2015703" indent="0">
              <a:buNone/>
              <a:defRPr sz="2200"/>
            </a:lvl5pPr>
            <a:lvl6pPr marL="2519629" indent="0">
              <a:buNone/>
              <a:defRPr sz="2200"/>
            </a:lvl6pPr>
            <a:lvl7pPr marL="3023555" indent="0">
              <a:buNone/>
              <a:defRPr sz="2200"/>
            </a:lvl7pPr>
            <a:lvl8pPr marL="3527481" indent="0">
              <a:buNone/>
              <a:defRPr sz="2200"/>
            </a:lvl8pPr>
            <a:lvl9pPr marL="4031407" indent="0">
              <a:buNone/>
              <a:defRPr sz="2200"/>
            </a:lvl9pPr>
          </a:lstStyle>
          <a:p>
            <a:r>
              <a:rPr lang="sk-SK"/>
              <a:t>Kliknutím na ikonu pridáte obrázok</a:t>
            </a:r>
            <a:endParaRPr lang="en-US"/>
          </a:p>
        </p:txBody>
      </p:sp>
      <p:sp>
        <p:nvSpPr>
          <p:cNvPr id="4" name="Text Placeholder 3"/>
          <p:cNvSpPr>
            <a:spLocks noGrp="1"/>
          </p:cNvSpPr>
          <p:nvPr>
            <p:ph type="body" sz="half" idx="2"/>
          </p:nvPr>
        </p:nvSpPr>
        <p:spPr>
          <a:xfrm>
            <a:off x="3022759" y="3807943"/>
            <a:ext cx="5541725" cy="794887"/>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sk-SK"/>
              <a:t>Kliknite sem a upravte štýly predlohy textu</a:t>
            </a:r>
          </a:p>
        </p:txBody>
      </p:sp>
      <p:sp>
        <p:nvSpPr>
          <p:cNvPr id="9" name="TextBox 8"/>
          <p:cNvSpPr txBox="1"/>
          <p:nvPr/>
        </p:nvSpPr>
        <p:spPr>
          <a:xfrm>
            <a:off x="2683538" y="3673864"/>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sk-SK"/>
              <a:t>Kliknutím upravte štýl predlohy nadpisu</a:t>
            </a:r>
            <a:endParaRPr lang="en-US"/>
          </a:p>
        </p:txBody>
      </p:sp>
      <p:sp>
        <p:nvSpPr>
          <p:cNvPr id="13" name="Date Placeholder 12"/>
          <p:cNvSpPr>
            <a:spLocks noGrp="1"/>
          </p:cNvSpPr>
          <p:nvPr>
            <p:ph type="dt" sz="half" idx="10"/>
          </p:nvPr>
        </p:nvSpPr>
        <p:spPr/>
        <p:txBody>
          <a:bodyPr/>
          <a:lstStyle/>
          <a:p>
            <a:fld id="{C0FDDF72-FCDA-4F4A-B6C7-97ADF2E21946}" type="datetime1">
              <a:rPr lang="sk-SK" smtClean="0"/>
              <a:t>20.9.22</a:t>
            </a:fld>
            <a:endParaRPr lang="en-GB"/>
          </a:p>
        </p:txBody>
      </p:sp>
      <p:sp>
        <p:nvSpPr>
          <p:cNvPr id="14" name="Slide Number Placeholder 13"/>
          <p:cNvSpPr>
            <a:spLocks noGrp="1"/>
          </p:cNvSpPr>
          <p:nvPr>
            <p:ph type="sldNum" sz="quarter" idx="11"/>
          </p:nvPr>
        </p:nvSpPr>
        <p:spPr/>
        <p:txBody>
          <a:bodyPr/>
          <a:lstStyle/>
          <a:p>
            <a:fld id="{79175293-B81F-479D-8DFF-1D0DC9796D73}" type="slidenum">
              <a:rPr lang="en-GB" smtClean="0"/>
              <a:pPr/>
              <a:t>‹#›</a:t>
            </a:fld>
            <a:endParaRPr lang="en-GB"/>
          </a:p>
        </p:txBody>
      </p:sp>
      <p:sp>
        <p:nvSpPr>
          <p:cNvPr id="15" name="Footer Placeholder 14"/>
          <p:cNvSpPr>
            <a:spLocks noGrp="1"/>
          </p:cNvSpPr>
          <p:nvPr>
            <p:ph type="ftr" sz="quarter" idx="12"/>
          </p:nvPr>
        </p:nvSpPr>
        <p:spPr/>
        <p:txBody>
          <a:bodyPr/>
          <a:lstStyle/>
          <a:p>
            <a:r>
              <a:rPr lang="en-GB"/>
              <a:t>rusnak.truni.sk</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264152" y="0"/>
            <a:ext cx="10075863" cy="756285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8" name="Oval 7"/>
          <p:cNvSpPr/>
          <p:nvPr/>
        </p:nvSpPr>
        <p:spPr>
          <a:xfrm rot="19724275">
            <a:off x="1513166" y="1145169"/>
            <a:ext cx="7978510" cy="6293538"/>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9" name="Oval 8"/>
          <p:cNvSpPr/>
          <p:nvPr/>
        </p:nvSpPr>
        <p:spPr>
          <a:xfrm rot="17656910">
            <a:off x="-304560" y="1287646"/>
            <a:ext cx="6107704" cy="4937062"/>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10" name="Oval 9"/>
          <p:cNvSpPr/>
          <p:nvPr/>
        </p:nvSpPr>
        <p:spPr>
          <a:xfrm rot="19724275">
            <a:off x="3612011" y="128865"/>
            <a:ext cx="7139672" cy="5243440"/>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2" name="Title Placeholder 1"/>
          <p:cNvSpPr>
            <a:spLocks noGrp="1"/>
          </p:cNvSpPr>
          <p:nvPr>
            <p:ph type="title"/>
          </p:nvPr>
        </p:nvSpPr>
        <p:spPr>
          <a:xfrm>
            <a:off x="856448" y="5378027"/>
            <a:ext cx="8312587" cy="1008380"/>
          </a:xfrm>
          <a:prstGeom prst="rect">
            <a:avLst/>
          </a:prstGeom>
        </p:spPr>
        <p:txBody>
          <a:bodyPr vert="horz" lIns="100785" tIns="50393" rIns="100785" bIns="50393" rtlCol="0" anchor="b">
            <a:noAutofit/>
          </a:bodyPr>
          <a:lstStyle/>
          <a:p>
            <a:r>
              <a:rPr lang="sk-SK"/>
              <a:t>Kliknutím upravte štýl predlohy nadpisu</a:t>
            </a:r>
            <a:endParaRPr lang="en-US" dirty="0"/>
          </a:p>
        </p:txBody>
      </p:sp>
      <p:sp>
        <p:nvSpPr>
          <p:cNvPr id="3" name="Text Placeholder 2"/>
          <p:cNvSpPr>
            <a:spLocks noGrp="1"/>
          </p:cNvSpPr>
          <p:nvPr>
            <p:ph type="body" idx="1"/>
          </p:nvPr>
        </p:nvSpPr>
        <p:spPr>
          <a:xfrm>
            <a:off x="2351035" y="756287"/>
            <a:ext cx="6717242" cy="4033519"/>
          </a:xfrm>
          <a:prstGeom prst="rect">
            <a:avLst/>
          </a:prstGeom>
        </p:spPr>
        <p:txBody>
          <a:bodyPr vert="horz" lIns="100785" tIns="50393" rIns="100785" bIns="50393" rtlCol="0" anchor="ctr">
            <a:normAutofit/>
          </a:bodyPr>
          <a:lstStyle/>
          <a:p>
            <a:pPr lvl="0"/>
            <a:r>
              <a:rPr lang="sk-SK"/>
              <a:t>Upraviť štýly predlohy textu
Druhá úroveň
Tretia úroveň
Štvrtá úroveň
Piata úroveň</a:t>
            </a:r>
            <a:endParaRPr lang="en-US" dirty="0"/>
          </a:p>
        </p:txBody>
      </p:sp>
      <p:sp>
        <p:nvSpPr>
          <p:cNvPr id="4" name="Date Placeholder 3"/>
          <p:cNvSpPr>
            <a:spLocks noGrp="1"/>
          </p:cNvSpPr>
          <p:nvPr>
            <p:ph type="dt" sz="half" idx="2"/>
          </p:nvPr>
        </p:nvSpPr>
        <p:spPr>
          <a:xfrm>
            <a:off x="8341096" y="6787309"/>
            <a:ext cx="811145" cy="402652"/>
          </a:xfrm>
          <a:prstGeom prst="rect">
            <a:avLst/>
          </a:prstGeom>
        </p:spPr>
        <p:txBody>
          <a:bodyPr vert="horz" lIns="100785" tIns="50393" rIns="100785" bIns="50393" rtlCol="0" anchor="t"/>
          <a:lstStyle>
            <a:lvl1pPr algn="r">
              <a:defRPr sz="1200">
                <a:solidFill>
                  <a:schemeClr val="tx1">
                    <a:alpha val="60000"/>
                  </a:schemeClr>
                </a:solidFill>
                <a:effectLst/>
              </a:defRPr>
            </a:lvl1pPr>
          </a:lstStyle>
          <a:p>
            <a:fld id="{E02B2E2F-7B2D-7245-9F97-ACCB47871CB3}" type="datetime1">
              <a:rPr lang="sk-SK" smtClean="0"/>
              <a:t>20.9.22</a:t>
            </a:fld>
            <a:endParaRPr lang="en-GB"/>
          </a:p>
        </p:txBody>
      </p:sp>
      <p:sp>
        <p:nvSpPr>
          <p:cNvPr id="5" name="Footer Placeholder 4"/>
          <p:cNvSpPr>
            <a:spLocks noGrp="1"/>
          </p:cNvSpPr>
          <p:nvPr>
            <p:ph type="ftr" sz="quarter" idx="3"/>
          </p:nvPr>
        </p:nvSpPr>
        <p:spPr>
          <a:xfrm>
            <a:off x="4998562" y="6787309"/>
            <a:ext cx="1256701" cy="402651"/>
          </a:xfrm>
          <a:prstGeom prst="rect">
            <a:avLst/>
          </a:prstGeom>
        </p:spPr>
        <p:txBody>
          <a:bodyPr vert="horz" lIns="100785" tIns="50393" rIns="100785" bIns="50393" rtlCol="0" anchor="t"/>
          <a:lstStyle>
            <a:lvl1pPr algn="l">
              <a:defRPr sz="1200">
                <a:solidFill>
                  <a:schemeClr val="tx1">
                    <a:alpha val="60000"/>
                  </a:schemeClr>
                </a:solidFill>
                <a:effectLst/>
              </a:defRPr>
            </a:lvl1pPr>
          </a:lstStyle>
          <a:p>
            <a:r>
              <a:rPr lang="en-GB"/>
              <a:t>rusnak.truni.sk</a:t>
            </a:r>
            <a:endParaRPr lang="en-GB" dirty="0"/>
          </a:p>
        </p:txBody>
      </p:sp>
      <p:sp>
        <p:nvSpPr>
          <p:cNvPr id="6" name="Slide Number Placeholder 5"/>
          <p:cNvSpPr>
            <a:spLocks noGrp="1"/>
          </p:cNvSpPr>
          <p:nvPr>
            <p:ph type="sldNum" sz="quarter" idx="4"/>
          </p:nvPr>
        </p:nvSpPr>
        <p:spPr>
          <a:xfrm>
            <a:off x="856449" y="6844216"/>
            <a:ext cx="822862" cy="345745"/>
          </a:xfrm>
          <a:prstGeom prst="rect">
            <a:avLst/>
          </a:prstGeom>
        </p:spPr>
        <p:txBody>
          <a:bodyPr vert="horz" lIns="100785" tIns="50393" rIns="100785" bIns="10079" rtlCol="0" anchor="b"/>
          <a:lstStyle>
            <a:lvl1pPr algn="l">
              <a:defRPr sz="1800">
                <a:solidFill>
                  <a:schemeClr val="tx1">
                    <a:alpha val="60000"/>
                  </a:schemeClr>
                </a:solidFill>
                <a:effectLst/>
              </a:defRPr>
            </a:lvl1pPr>
          </a:lstStyle>
          <a:p>
            <a:fld id="{097C3CC7-D778-443F-883F-F6921BFC0479}"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1007852" rtl="0" eaLnBrk="1" latinLnBrk="0" hangingPunct="1">
        <a:spcBef>
          <a:spcPct val="0"/>
        </a:spcBef>
        <a:buNone/>
        <a:defRPr sz="5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2356" indent="-282198" algn="l" defTabSz="1007852" rtl="0" eaLnBrk="1" latinLnBrk="0" hangingPunct="1">
        <a:spcBef>
          <a:spcPct val="20000"/>
        </a:spcBef>
        <a:spcAft>
          <a:spcPts val="0"/>
        </a:spcAft>
        <a:buSzPct val="60000"/>
        <a:buFont typeface="Wingdings" pitchFamily="2" charset="2"/>
        <a:buChar char=""/>
        <a:defRPr sz="2300" kern="1200">
          <a:solidFill>
            <a:schemeClr val="tx1"/>
          </a:solidFill>
          <a:effectLst>
            <a:outerShdw blurRad="38100" dist="38100" dir="2700000" algn="tl">
              <a:srgbClr val="000000">
                <a:alpha val="43137"/>
              </a:srgbClr>
            </a:outerShdw>
          </a:effectLst>
          <a:latin typeface="+mn-lt"/>
          <a:ea typeface="+mn-ea"/>
          <a:cs typeface="+mn-cs"/>
        </a:defRPr>
      </a:lvl1pPr>
      <a:lvl2pPr marL="705496" indent="-282198" algn="l" defTabSz="1007852" rtl="0" eaLnBrk="1" latinLnBrk="0" hangingPunct="1">
        <a:spcBef>
          <a:spcPct val="20000"/>
        </a:spcBef>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2pPr>
      <a:lvl3pPr marL="1108637" indent="-282198" algn="l" defTabSz="1007852"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3pPr>
      <a:lvl4pPr marL="1511778" indent="-282198" algn="l" defTabSz="1007852" rtl="0" eaLnBrk="1" latinLnBrk="0" hangingPunct="1">
        <a:spcBef>
          <a:spcPct val="20000"/>
        </a:spcBef>
        <a:buSzPct val="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814133" indent="-282198" algn="l" defTabSz="1007852"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5pPr>
      <a:lvl6pPr marL="2166881"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469237"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771592"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3124340"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1007852" rtl="0" eaLnBrk="1" latinLnBrk="0" hangingPunct="1">
        <a:defRPr sz="2000" kern="1200">
          <a:solidFill>
            <a:schemeClr val="tx1"/>
          </a:solidFill>
          <a:latin typeface="+mn-lt"/>
          <a:ea typeface="+mn-ea"/>
          <a:cs typeface="+mn-cs"/>
        </a:defRPr>
      </a:lvl1pPr>
      <a:lvl2pPr marL="503926" algn="l" defTabSz="1007852" rtl="0" eaLnBrk="1" latinLnBrk="0" hangingPunct="1">
        <a:defRPr sz="2000" kern="1200">
          <a:solidFill>
            <a:schemeClr val="tx1"/>
          </a:solidFill>
          <a:latin typeface="+mn-lt"/>
          <a:ea typeface="+mn-ea"/>
          <a:cs typeface="+mn-cs"/>
        </a:defRPr>
      </a:lvl2pPr>
      <a:lvl3pPr marL="1007852" algn="l" defTabSz="1007852" rtl="0" eaLnBrk="1" latinLnBrk="0" hangingPunct="1">
        <a:defRPr sz="2000" kern="1200">
          <a:solidFill>
            <a:schemeClr val="tx1"/>
          </a:solidFill>
          <a:latin typeface="+mn-lt"/>
          <a:ea typeface="+mn-ea"/>
          <a:cs typeface="+mn-cs"/>
        </a:defRPr>
      </a:lvl3pPr>
      <a:lvl4pPr marL="1511778" algn="l" defTabSz="1007852" rtl="0" eaLnBrk="1" latinLnBrk="0" hangingPunct="1">
        <a:defRPr sz="2000" kern="1200">
          <a:solidFill>
            <a:schemeClr val="tx1"/>
          </a:solidFill>
          <a:latin typeface="+mn-lt"/>
          <a:ea typeface="+mn-ea"/>
          <a:cs typeface="+mn-cs"/>
        </a:defRPr>
      </a:lvl4pPr>
      <a:lvl5pPr marL="2015703" algn="l" defTabSz="1007852" rtl="0" eaLnBrk="1" latinLnBrk="0" hangingPunct="1">
        <a:defRPr sz="2000" kern="1200">
          <a:solidFill>
            <a:schemeClr val="tx1"/>
          </a:solidFill>
          <a:latin typeface="+mn-lt"/>
          <a:ea typeface="+mn-ea"/>
          <a:cs typeface="+mn-cs"/>
        </a:defRPr>
      </a:lvl5pPr>
      <a:lvl6pPr marL="2519629" algn="l" defTabSz="1007852" rtl="0" eaLnBrk="1" latinLnBrk="0" hangingPunct="1">
        <a:defRPr sz="2000" kern="1200">
          <a:solidFill>
            <a:schemeClr val="tx1"/>
          </a:solidFill>
          <a:latin typeface="+mn-lt"/>
          <a:ea typeface="+mn-ea"/>
          <a:cs typeface="+mn-cs"/>
        </a:defRPr>
      </a:lvl6pPr>
      <a:lvl7pPr marL="3023555" algn="l" defTabSz="1007852" rtl="0" eaLnBrk="1" latinLnBrk="0" hangingPunct="1">
        <a:defRPr sz="2000" kern="1200">
          <a:solidFill>
            <a:schemeClr val="tx1"/>
          </a:solidFill>
          <a:latin typeface="+mn-lt"/>
          <a:ea typeface="+mn-ea"/>
          <a:cs typeface="+mn-cs"/>
        </a:defRPr>
      </a:lvl7pPr>
      <a:lvl8pPr marL="3527481" algn="l" defTabSz="1007852" rtl="0" eaLnBrk="1" latinLnBrk="0" hangingPunct="1">
        <a:defRPr sz="2000" kern="1200">
          <a:solidFill>
            <a:schemeClr val="tx1"/>
          </a:solidFill>
          <a:latin typeface="+mn-lt"/>
          <a:ea typeface="+mn-ea"/>
          <a:cs typeface="+mn-cs"/>
        </a:defRPr>
      </a:lvl8pPr>
      <a:lvl9pPr marL="4031407" algn="l" defTabSz="10078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k-SK" dirty="0"/>
              <a:t>Globálne zdravie</a:t>
            </a:r>
            <a:br>
              <a:rPr lang="sk-SK" dirty="0"/>
            </a:br>
            <a:r>
              <a:rPr lang="sk-SK" sz="4800" dirty="0">
                <a:effectLst/>
                <a:latin typeface="Times New Roman" panose="02020603050405020304" pitchFamily="18" charset="0"/>
                <a:ea typeface="Times New Roman" panose="02020603050405020304" pitchFamily="18" charset="0"/>
              </a:rPr>
              <a:t>Globálny vývoj zdravia, história, spravodlivosť a</a:t>
            </a:r>
            <a:r>
              <a:rPr lang="sk-SK" sz="4800" spc="-5" dirty="0">
                <a:effectLst/>
                <a:latin typeface="Times New Roman" panose="02020603050405020304" pitchFamily="18" charset="0"/>
                <a:ea typeface="Times New Roman" panose="02020603050405020304" pitchFamily="18" charset="0"/>
              </a:rPr>
              <a:t> </a:t>
            </a:r>
            <a:r>
              <a:rPr lang="sk-SK" sz="4800" dirty="0">
                <a:effectLst/>
                <a:latin typeface="Times New Roman" panose="02020603050405020304" pitchFamily="18" charset="0"/>
                <a:ea typeface="Times New Roman" panose="02020603050405020304" pitchFamily="18" charset="0"/>
              </a:rPr>
              <a:t>nerovnosť</a:t>
            </a:r>
            <a:endParaRPr lang="sk-SK" sz="4800" dirty="0"/>
          </a:p>
        </p:txBody>
      </p:sp>
      <p:sp>
        <p:nvSpPr>
          <p:cNvPr id="3" name="Subtitle 2"/>
          <p:cNvSpPr>
            <a:spLocks noGrp="1"/>
          </p:cNvSpPr>
          <p:nvPr>
            <p:ph type="subTitle" idx="1"/>
          </p:nvPr>
        </p:nvSpPr>
        <p:spPr/>
        <p:txBody>
          <a:bodyPr/>
          <a:lstStyle/>
          <a:p>
            <a:r>
              <a:rPr lang="sk-SK" dirty="0"/>
              <a:t>prof. MUDr. Martin Rusnák, </a:t>
            </a:r>
            <a:r>
              <a:rPr lang="sk-SK" dirty="0" err="1"/>
              <a:t>CSc</a:t>
            </a:r>
            <a:endParaRPr lang="sk-SK" dirty="0"/>
          </a:p>
        </p:txBody>
      </p:sp>
      <p:pic>
        <p:nvPicPr>
          <p:cNvPr id="1026" name="Picture 2" descr="Global Health in Epilepsy Database // International League Against Epilepsy">
            <a:extLst>
              <a:ext uri="{FF2B5EF4-FFF2-40B4-BE49-F238E27FC236}">
                <a16:creationId xmlns:a16="http://schemas.microsoft.com/office/drawing/2014/main" id="{8733E9A8-7BDD-068E-E163-756DFAB438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469" y="4305954"/>
            <a:ext cx="5028817" cy="3017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099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87D92E1A-29F9-C8F8-5B71-EA89D6DFAA23}"/>
              </a:ext>
            </a:extLst>
          </p:cNvPr>
          <p:cNvSpPr>
            <a:spLocks noGrp="1"/>
          </p:cNvSpPr>
          <p:nvPr>
            <p:ph type="dt" sz="half" idx="10"/>
          </p:nvPr>
        </p:nvSpPr>
        <p:spPr>
          <a:xfrm>
            <a:off x="8341096" y="6787309"/>
            <a:ext cx="811145" cy="402652"/>
          </a:xfrm>
        </p:spPr>
        <p:txBody>
          <a:bodyPr anchor="t">
            <a:normAutofit/>
          </a:bodyPr>
          <a:lstStyle/>
          <a:p>
            <a:pPr>
              <a:spcAft>
                <a:spcPts val="600"/>
              </a:spcAft>
            </a:pPr>
            <a:fld id="{17D84F83-A9A5-C942-A03F-560C803C3F5D}" type="datetime1">
              <a:rPr lang="sk-SK" sz="1100" smtClean="0"/>
              <a:pPr>
                <a:spcAft>
                  <a:spcPts val="600"/>
                </a:spcAft>
              </a:pPr>
              <a:t>20.9.22</a:t>
            </a:fld>
            <a:endParaRPr lang="en-GB" sz="1100"/>
          </a:p>
        </p:txBody>
      </p:sp>
      <p:sp>
        <p:nvSpPr>
          <p:cNvPr id="5" name="Zástupný objekt pre číslo snímky 4">
            <a:extLst>
              <a:ext uri="{FF2B5EF4-FFF2-40B4-BE49-F238E27FC236}">
                <a16:creationId xmlns:a16="http://schemas.microsoft.com/office/drawing/2014/main" id="{A8E97689-E400-C6AD-B0B0-3CE5BAF98CAE}"/>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20C92893-8C51-46CF-9D47-24B3C575AFAA}" type="slidenum">
              <a:rPr lang="en-GB" smtClean="0"/>
              <a:pPr>
                <a:spcAft>
                  <a:spcPts val="600"/>
                </a:spcAft>
              </a:pPr>
              <a:t>10</a:t>
            </a:fld>
            <a:endParaRPr lang="en-GB"/>
          </a:p>
        </p:txBody>
      </p:sp>
      <p:sp>
        <p:nvSpPr>
          <p:cNvPr id="6" name="Zástupný objekt pre pätu 5">
            <a:extLst>
              <a:ext uri="{FF2B5EF4-FFF2-40B4-BE49-F238E27FC236}">
                <a16:creationId xmlns:a16="http://schemas.microsoft.com/office/drawing/2014/main" id="{946BB443-52FD-61AB-3C39-D1453AE2AF53}"/>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
        <p:nvSpPr>
          <p:cNvPr id="3" name="Nadpis 2">
            <a:extLst>
              <a:ext uri="{FF2B5EF4-FFF2-40B4-BE49-F238E27FC236}">
                <a16:creationId xmlns:a16="http://schemas.microsoft.com/office/drawing/2014/main" id="{83100D3A-F46F-C804-D526-D13C6CCB4FE3}"/>
              </a:ext>
            </a:extLst>
          </p:cNvPr>
          <p:cNvSpPr>
            <a:spLocks noGrp="1"/>
          </p:cNvSpPr>
          <p:nvPr>
            <p:ph type="title"/>
          </p:nvPr>
        </p:nvSpPr>
        <p:spPr>
          <a:xfrm>
            <a:off x="856448" y="5378027"/>
            <a:ext cx="8312587" cy="1008380"/>
          </a:xfrm>
        </p:spPr>
        <p:txBody>
          <a:bodyPr anchor="b">
            <a:normAutofit/>
          </a:bodyPr>
          <a:lstStyle/>
          <a:p>
            <a:r>
              <a:rPr lang="sk-SK" sz="5000"/>
              <a:t>Princípy globálneho zdravia</a:t>
            </a:r>
          </a:p>
        </p:txBody>
      </p:sp>
      <p:sp>
        <p:nvSpPr>
          <p:cNvPr id="2" name="Zástupný objekt pre obsah 1">
            <a:extLst>
              <a:ext uri="{FF2B5EF4-FFF2-40B4-BE49-F238E27FC236}">
                <a16:creationId xmlns:a16="http://schemas.microsoft.com/office/drawing/2014/main" id="{FE6AB15C-6F8F-BA10-486E-3D568174B0C8}"/>
              </a:ext>
            </a:extLst>
          </p:cNvPr>
          <p:cNvSpPr>
            <a:spLocks noGrp="1"/>
          </p:cNvSpPr>
          <p:nvPr>
            <p:ph sz="quarter" idx="13"/>
          </p:nvPr>
        </p:nvSpPr>
        <p:spPr>
          <a:xfrm>
            <a:off x="451945" y="726034"/>
            <a:ext cx="5564814" cy="4770876"/>
          </a:xfrm>
        </p:spPr>
        <p:txBody>
          <a:bodyPr anchor="ctr">
            <a:normAutofit/>
          </a:bodyPr>
          <a:lstStyle/>
          <a:p>
            <a:pPr>
              <a:lnSpc>
                <a:spcPct val="90000"/>
              </a:lnSpc>
            </a:pPr>
            <a:r>
              <a:rPr lang="sk-SK" sz="2000" dirty="0"/>
              <a:t>Zdravie ako ľudské právo</a:t>
            </a:r>
          </a:p>
          <a:p>
            <a:pPr>
              <a:lnSpc>
                <a:spcPct val="90000"/>
              </a:lnSpc>
            </a:pPr>
            <a:r>
              <a:rPr lang="sk-SK" sz="2000" dirty="0"/>
              <a:t>Rovnosť v zdraví a sociálna spravodlivosť</a:t>
            </a:r>
          </a:p>
          <a:p>
            <a:pPr>
              <a:lnSpc>
                <a:spcPct val="90000"/>
              </a:lnSpc>
            </a:pPr>
            <a:r>
              <a:rPr lang="sk-SK" sz="2000" dirty="0"/>
              <a:t>Solidarita</a:t>
            </a:r>
          </a:p>
          <a:p>
            <a:pPr>
              <a:lnSpc>
                <a:spcPct val="90000"/>
              </a:lnSpc>
            </a:pPr>
            <a:r>
              <a:rPr lang="sk-SK" sz="2000" dirty="0"/>
              <a:t>Verejné a globálne zdravie založené na dôkazoch</a:t>
            </a:r>
          </a:p>
          <a:p>
            <a:pPr>
              <a:lnSpc>
                <a:spcPct val="90000"/>
              </a:lnSpc>
            </a:pPr>
            <a:r>
              <a:rPr lang="sk-SK" sz="2000" dirty="0"/>
              <a:t>Správa vecí verejných: partnerstvo, </a:t>
            </a:r>
            <a:r>
              <a:rPr lang="sk-SK" sz="2000" dirty="0" err="1"/>
              <a:t>inkluzívnosť</a:t>
            </a:r>
            <a:r>
              <a:rPr lang="sk-SK" sz="2000" dirty="0"/>
              <a:t> a participácia</a:t>
            </a:r>
          </a:p>
          <a:p>
            <a:pPr>
              <a:lnSpc>
                <a:spcPct val="90000"/>
              </a:lnSpc>
            </a:pPr>
            <a:r>
              <a:rPr lang="sk-SK" sz="2000" dirty="0"/>
              <a:t>Odolné a reagujúce zdravotnícke systémy</a:t>
            </a:r>
          </a:p>
        </p:txBody>
      </p:sp>
    </p:spTree>
    <p:extLst>
      <p:ext uri="{BB962C8B-B14F-4D97-AF65-F5344CB8AC3E}">
        <p14:creationId xmlns:p14="http://schemas.microsoft.com/office/powerpoint/2010/main" val="1831045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objekt pre obsah 8">
            <a:extLst>
              <a:ext uri="{FF2B5EF4-FFF2-40B4-BE49-F238E27FC236}">
                <a16:creationId xmlns:a16="http://schemas.microsoft.com/office/drawing/2014/main" id="{FFD8C2E3-9E68-B0DA-7A80-D52ED7A92C26}"/>
              </a:ext>
            </a:extLst>
          </p:cNvPr>
          <p:cNvSpPr>
            <a:spLocks noGrp="1"/>
          </p:cNvSpPr>
          <p:nvPr>
            <p:ph idx="1"/>
          </p:nvPr>
        </p:nvSpPr>
        <p:spPr>
          <a:xfrm>
            <a:off x="856449" y="1024530"/>
            <a:ext cx="8211829" cy="4903304"/>
          </a:xfrm>
        </p:spPr>
        <p:txBody>
          <a:bodyPr>
            <a:normAutofit fontScale="92500" lnSpcReduction="10000"/>
          </a:bodyPr>
          <a:lstStyle/>
          <a:p>
            <a:r>
              <a:rPr lang="sk-SK" sz="1800" i="1" dirty="0"/>
              <a:t>Zdravie ako ľudské právo</a:t>
            </a:r>
          </a:p>
          <a:p>
            <a:pPr marL="20158" indent="0">
              <a:buNone/>
            </a:pPr>
            <a:r>
              <a:rPr lang="sk-SK" sz="1800" dirty="0"/>
              <a:t>Základom globálneho zdravia je právo jednotlivca na najvyššiu dosiahnuteľnú úroveň zdravia, vrátane determinantov zdravia, bez ohľadu na štátnosť a občianstvo. Toto je tiež zaručené všetkými členskými štátmi Organizácie Spojených národov, čím sa vytvárajú povinnosti a normy, ktoré musia krajiny dodržiavať.</a:t>
            </a:r>
          </a:p>
          <a:p>
            <a:pPr marL="20158" indent="0">
              <a:buNone/>
            </a:pPr>
            <a:endParaRPr lang="sk-SK" sz="1800" dirty="0"/>
          </a:p>
          <a:p>
            <a:r>
              <a:rPr lang="sk-SK" sz="1800" i="1" dirty="0"/>
              <a:t>Rovnosť v zdraví</a:t>
            </a:r>
          </a:p>
          <a:p>
            <a:pPr marL="20158" indent="0">
              <a:buNone/>
            </a:pPr>
            <a:r>
              <a:rPr lang="sk-SK" sz="1800" dirty="0"/>
              <a:t>Rovnosť v zdraví sa explicitne vzťahuje na zdravie ako na otázku sociálnej spravodlivosti: rozdiely v zdravotnom stave, ktoré sú sociálne alebo ekonomicky podmienené, a teda nespravodlivé. V súčasnosti existujú presvedčivé dôkazy, že väčšina rozdielov v zdraví je určená inými faktormi, než je naša biológia a gény: menovite sociálnymi, komerčnými a politickými faktormi, ktoré formujú zdravie jednotlivca a populácie.</a:t>
            </a:r>
          </a:p>
          <a:p>
            <a:pPr marL="20158" indent="0">
              <a:buNone/>
            </a:pPr>
            <a:endParaRPr lang="sk-SK" sz="1800" dirty="0"/>
          </a:p>
          <a:p>
            <a:r>
              <a:rPr lang="sk-SK" sz="1800" i="1" dirty="0"/>
              <a:t>Solidarita</a:t>
            </a:r>
          </a:p>
          <a:p>
            <a:pPr marL="20158" indent="0">
              <a:buNone/>
            </a:pPr>
            <a:r>
              <a:rPr lang="sk-SK" sz="1800" dirty="0"/>
              <a:t>S prvými dvoma bodmi súvisí zásada solidarity, ktorá je súčasťou tejto oblasti a ktorá ďalej uznáva imperatív dosiahnuť zdravie pre všetkých a realizovať právo na zdravie (a rovnosť v zdraví), ako je zakotvené v Charte OSN, pre všetkých. ľudia nielen ľudia v určitej geografickej oblasti, triede alebo sociálnej lokalite.</a:t>
            </a:r>
          </a:p>
        </p:txBody>
      </p:sp>
      <p:sp>
        <p:nvSpPr>
          <p:cNvPr id="8" name="Nadpis 7">
            <a:extLst>
              <a:ext uri="{FF2B5EF4-FFF2-40B4-BE49-F238E27FC236}">
                <a16:creationId xmlns:a16="http://schemas.microsoft.com/office/drawing/2014/main" id="{21ADEB34-E31D-F7E4-ED5D-D1EC09F999A5}"/>
              </a:ext>
            </a:extLst>
          </p:cNvPr>
          <p:cNvSpPr>
            <a:spLocks noGrp="1"/>
          </p:cNvSpPr>
          <p:nvPr>
            <p:ph type="title"/>
          </p:nvPr>
        </p:nvSpPr>
        <p:spPr>
          <a:xfrm>
            <a:off x="881637" y="5835836"/>
            <a:ext cx="8312587" cy="1008380"/>
          </a:xfrm>
        </p:spPr>
        <p:txBody>
          <a:bodyPr/>
          <a:lstStyle/>
          <a:p>
            <a:r>
              <a:rPr lang="sk-SK" sz="4800" dirty="0"/>
              <a:t>Prvé tri princípy</a:t>
            </a:r>
          </a:p>
        </p:txBody>
      </p:sp>
      <p:sp>
        <p:nvSpPr>
          <p:cNvPr id="2" name="Zástupný objekt pre dátum 1">
            <a:extLst>
              <a:ext uri="{FF2B5EF4-FFF2-40B4-BE49-F238E27FC236}">
                <a16:creationId xmlns:a16="http://schemas.microsoft.com/office/drawing/2014/main" id="{03C31264-9F46-6E91-33FB-00E43F26449A}"/>
              </a:ext>
            </a:extLst>
          </p:cNvPr>
          <p:cNvSpPr>
            <a:spLocks noGrp="1"/>
          </p:cNvSpPr>
          <p:nvPr>
            <p:ph type="dt" sz="half" idx="10"/>
          </p:nvPr>
        </p:nvSpPr>
        <p:spPr/>
        <p:txBody>
          <a:bodyPr/>
          <a:lstStyle/>
          <a:p>
            <a:fld id="{B1A60C47-DA0C-8449-A714-912745D9AA1F}" type="datetime1">
              <a:rPr lang="sk-SK" smtClean="0"/>
              <a:t>20.9.22</a:t>
            </a:fld>
            <a:endParaRPr lang="en-GB"/>
          </a:p>
        </p:txBody>
      </p:sp>
      <p:sp>
        <p:nvSpPr>
          <p:cNvPr id="3" name="Zástupný objekt pre číslo snímky 2">
            <a:extLst>
              <a:ext uri="{FF2B5EF4-FFF2-40B4-BE49-F238E27FC236}">
                <a16:creationId xmlns:a16="http://schemas.microsoft.com/office/drawing/2014/main" id="{79808290-658C-F5BF-3173-3F126E04E4F7}"/>
              </a:ext>
            </a:extLst>
          </p:cNvPr>
          <p:cNvSpPr>
            <a:spLocks noGrp="1"/>
          </p:cNvSpPr>
          <p:nvPr>
            <p:ph type="sldNum" sz="quarter" idx="11"/>
          </p:nvPr>
        </p:nvSpPr>
        <p:spPr/>
        <p:txBody>
          <a:bodyPr/>
          <a:lstStyle/>
          <a:p>
            <a:fld id="{5C6CE37E-CBC8-4448-B085-1F6586CB95B8}" type="slidenum">
              <a:rPr lang="en-GB" smtClean="0"/>
              <a:pPr/>
              <a:t>11</a:t>
            </a:fld>
            <a:endParaRPr lang="en-GB"/>
          </a:p>
        </p:txBody>
      </p:sp>
      <p:sp>
        <p:nvSpPr>
          <p:cNvPr id="4" name="Zástupný objekt pre pätu 3">
            <a:extLst>
              <a:ext uri="{FF2B5EF4-FFF2-40B4-BE49-F238E27FC236}">
                <a16:creationId xmlns:a16="http://schemas.microsoft.com/office/drawing/2014/main" id="{DE3D51FF-0660-F978-7FC8-3E012A1AA6B1}"/>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356689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F1FDC2B8-F8C0-F936-35A4-75EAA26EE8F2}"/>
              </a:ext>
            </a:extLst>
          </p:cNvPr>
          <p:cNvSpPr>
            <a:spLocks noGrp="1"/>
          </p:cNvSpPr>
          <p:nvPr>
            <p:ph idx="1"/>
          </p:nvPr>
        </p:nvSpPr>
        <p:spPr>
          <a:xfrm>
            <a:off x="856448" y="493986"/>
            <a:ext cx="8211829" cy="5139559"/>
          </a:xfrm>
        </p:spPr>
        <p:txBody>
          <a:bodyPr>
            <a:normAutofit fontScale="77500" lnSpcReduction="20000"/>
          </a:bodyPr>
          <a:lstStyle/>
          <a:p>
            <a:r>
              <a:rPr lang="sk-SK" i="1" dirty="0"/>
              <a:t>Zdravie verejnosti a globálne zdravie založené na dôkazoch</a:t>
            </a:r>
          </a:p>
          <a:p>
            <a:pPr marL="20158" indent="0">
              <a:buNone/>
            </a:pPr>
            <a:r>
              <a:rPr lang="sk-SK" dirty="0"/>
              <a:t>Akcie založené na vede a dôkazoch. Podobne ako medicína založená na dôkazoch, aj globálne zdravie je oblasťou, ktorá funguje spôsobom založeným na dôkazoch. Zároveň sa samotné dôkazy spolitizovali, o čom svedčí v neposlednom rade rozsah, v akom sa medicínske zásahy, ako sú vakcíny, stali stredobodom politickej diskusie.</a:t>
            </a:r>
          </a:p>
          <a:p>
            <a:pPr marL="20158" indent="0">
              <a:buNone/>
            </a:pPr>
            <a:endParaRPr lang="sk-SK" dirty="0"/>
          </a:p>
          <a:p>
            <a:r>
              <a:rPr lang="sk-SK" i="1" dirty="0"/>
              <a:t>Riadenie: partnerstvá, </a:t>
            </a:r>
            <a:r>
              <a:rPr lang="sk-SK" i="1" dirty="0" err="1"/>
              <a:t>inkluzívnosť</a:t>
            </a:r>
            <a:r>
              <a:rPr lang="sk-SK" i="1" dirty="0"/>
              <a:t> a participácia </a:t>
            </a:r>
          </a:p>
          <a:p>
            <a:pPr marL="20158" indent="0">
              <a:buNone/>
            </a:pPr>
            <a:r>
              <a:rPr lang="sk-SK" dirty="0"/>
              <a:t>Základným princípom oblasti s takým veľkým počtom a rôznymi typmi aktérov a bez jasnej štruktúry alebo hierarchie je sieťové riadenie. </a:t>
            </a:r>
            <a:r>
              <a:rPr lang="sk-SK" dirty="0" err="1"/>
              <a:t>inkluzívnosť</a:t>
            </a:r>
            <a:r>
              <a:rPr lang="sk-SK" dirty="0"/>
              <a:t> a participácia sú základnými stavebnými kameňmi takéhoto prístupu.</a:t>
            </a:r>
          </a:p>
          <a:p>
            <a:pPr marL="20158" indent="0">
              <a:buNone/>
            </a:pPr>
            <a:endParaRPr lang="sk-SK" dirty="0"/>
          </a:p>
          <a:p>
            <a:r>
              <a:rPr lang="sk-SK" i="1" dirty="0"/>
              <a:t>Odolné a reagujúce zdravotnícke systémy</a:t>
            </a:r>
          </a:p>
          <a:p>
            <a:pPr marL="20158" indent="0">
              <a:buNone/>
            </a:pPr>
            <a:r>
              <a:rPr lang="sk-SK" dirty="0"/>
              <a:t>Zdravotnícke systémy zostávajú kľúčovým determinantom zdravia, na ktorý môže mať sektor najväčší vplyv. Posilňovanie systémov je preto nevyhnutnou súčasťou všetkých zásahov zameraných na zlepšenie zdravia a posilnenie pripravenosti. Pandémie ako </a:t>
            </a:r>
            <a:r>
              <a:rPr lang="sk-SK" dirty="0" err="1"/>
              <a:t>ebola</a:t>
            </a:r>
            <a:r>
              <a:rPr lang="sk-SK" dirty="0"/>
              <a:t> a COVID19, ako aj vonkajšie otrasy spôsobené krízou a vojnou, zmenami klímy a rastúcou záťažou chorobami poukázali na rozsah, v akom reakcie závisia od odolnosti systémov a ich schopnosti transformovať sa vo svetle vonkajších otrasov.</a:t>
            </a:r>
          </a:p>
          <a:p>
            <a:endParaRPr lang="sk-SK" dirty="0"/>
          </a:p>
        </p:txBody>
      </p:sp>
      <p:sp>
        <p:nvSpPr>
          <p:cNvPr id="3" name="Nadpis 2">
            <a:extLst>
              <a:ext uri="{FF2B5EF4-FFF2-40B4-BE49-F238E27FC236}">
                <a16:creationId xmlns:a16="http://schemas.microsoft.com/office/drawing/2014/main" id="{5DCB72E4-E650-6F09-3254-D8500F4868A2}"/>
              </a:ext>
            </a:extLst>
          </p:cNvPr>
          <p:cNvSpPr>
            <a:spLocks noGrp="1"/>
          </p:cNvSpPr>
          <p:nvPr>
            <p:ph type="title"/>
          </p:nvPr>
        </p:nvSpPr>
        <p:spPr/>
        <p:txBody>
          <a:bodyPr/>
          <a:lstStyle/>
          <a:p>
            <a:r>
              <a:rPr lang="sk-SK" dirty="0"/>
              <a:t>Ďalšie 3 princípy</a:t>
            </a:r>
          </a:p>
        </p:txBody>
      </p:sp>
      <p:sp>
        <p:nvSpPr>
          <p:cNvPr id="4" name="Zástupný objekt pre dátum 3">
            <a:extLst>
              <a:ext uri="{FF2B5EF4-FFF2-40B4-BE49-F238E27FC236}">
                <a16:creationId xmlns:a16="http://schemas.microsoft.com/office/drawing/2014/main" id="{918F6F5C-DD07-0B5E-83BA-64EA75A4F872}"/>
              </a:ext>
            </a:extLst>
          </p:cNvPr>
          <p:cNvSpPr>
            <a:spLocks noGrp="1"/>
          </p:cNvSpPr>
          <p:nvPr>
            <p:ph type="dt" sz="half" idx="10"/>
          </p:nvPr>
        </p:nvSpPr>
        <p:spPr/>
        <p:txBody>
          <a:bodyPr/>
          <a:lstStyle/>
          <a:p>
            <a:fld id="{17D84F83-A9A5-C942-A03F-560C803C3F5D}" type="datetime1">
              <a:rPr lang="sk-SK" smtClean="0"/>
              <a:t>20.9.22</a:t>
            </a:fld>
            <a:endParaRPr lang="en-GB"/>
          </a:p>
        </p:txBody>
      </p:sp>
      <p:sp>
        <p:nvSpPr>
          <p:cNvPr id="5" name="Zástupný objekt pre číslo snímky 4">
            <a:extLst>
              <a:ext uri="{FF2B5EF4-FFF2-40B4-BE49-F238E27FC236}">
                <a16:creationId xmlns:a16="http://schemas.microsoft.com/office/drawing/2014/main" id="{80F9436E-72A6-5F22-71FE-05A6704746EB}"/>
              </a:ext>
            </a:extLst>
          </p:cNvPr>
          <p:cNvSpPr>
            <a:spLocks noGrp="1"/>
          </p:cNvSpPr>
          <p:nvPr>
            <p:ph type="sldNum" sz="quarter" idx="11"/>
          </p:nvPr>
        </p:nvSpPr>
        <p:spPr/>
        <p:txBody>
          <a:bodyPr/>
          <a:lstStyle/>
          <a:p>
            <a:fld id="{20C92893-8C51-46CF-9D47-24B3C575AFAA}" type="slidenum">
              <a:rPr lang="en-GB" smtClean="0"/>
              <a:pPr/>
              <a:t>12</a:t>
            </a:fld>
            <a:endParaRPr lang="en-GB"/>
          </a:p>
        </p:txBody>
      </p:sp>
      <p:sp>
        <p:nvSpPr>
          <p:cNvPr id="6" name="Zástupný objekt pre pätu 5">
            <a:extLst>
              <a:ext uri="{FF2B5EF4-FFF2-40B4-BE49-F238E27FC236}">
                <a16:creationId xmlns:a16="http://schemas.microsoft.com/office/drawing/2014/main" id="{D1B0B5A4-461C-ACB1-B46C-F1306621F523}"/>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042466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text 7">
            <a:extLst>
              <a:ext uri="{FF2B5EF4-FFF2-40B4-BE49-F238E27FC236}">
                <a16:creationId xmlns:a16="http://schemas.microsoft.com/office/drawing/2014/main" id="{B973A8ED-6221-AC60-0DEA-B586A3198E4C}"/>
              </a:ext>
            </a:extLst>
          </p:cNvPr>
          <p:cNvSpPr>
            <a:spLocks noGrp="1"/>
          </p:cNvSpPr>
          <p:nvPr>
            <p:ph type="body" idx="1"/>
          </p:nvPr>
        </p:nvSpPr>
        <p:spPr/>
        <p:txBody>
          <a:bodyPr/>
          <a:lstStyle/>
          <a:p>
            <a:endParaRPr lang="sk-SK"/>
          </a:p>
        </p:txBody>
      </p:sp>
      <p:sp>
        <p:nvSpPr>
          <p:cNvPr id="4" name="Zástupný objekt pre dátum 3">
            <a:extLst>
              <a:ext uri="{FF2B5EF4-FFF2-40B4-BE49-F238E27FC236}">
                <a16:creationId xmlns:a16="http://schemas.microsoft.com/office/drawing/2014/main" id="{FC956FF5-033B-F2D3-0120-DB3F6F4848B6}"/>
              </a:ext>
            </a:extLst>
          </p:cNvPr>
          <p:cNvSpPr>
            <a:spLocks noGrp="1"/>
          </p:cNvSpPr>
          <p:nvPr>
            <p:ph type="dt" sz="half" idx="10"/>
          </p:nvPr>
        </p:nvSpPr>
        <p:spPr/>
        <p:txBody>
          <a:bodyPr/>
          <a:lstStyle/>
          <a:p>
            <a:fld id="{17D84F83-A9A5-C942-A03F-560C803C3F5D}" type="datetime1">
              <a:rPr lang="sk-SK" smtClean="0"/>
              <a:t>20.9.22</a:t>
            </a:fld>
            <a:endParaRPr lang="en-GB"/>
          </a:p>
        </p:txBody>
      </p:sp>
      <p:sp>
        <p:nvSpPr>
          <p:cNvPr id="5" name="Zástupný objekt pre číslo snímky 4">
            <a:extLst>
              <a:ext uri="{FF2B5EF4-FFF2-40B4-BE49-F238E27FC236}">
                <a16:creationId xmlns:a16="http://schemas.microsoft.com/office/drawing/2014/main" id="{7AAD5DB2-E997-21A2-1457-FC17BFC66325}"/>
              </a:ext>
            </a:extLst>
          </p:cNvPr>
          <p:cNvSpPr>
            <a:spLocks noGrp="1"/>
          </p:cNvSpPr>
          <p:nvPr>
            <p:ph type="sldNum" sz="quarter" idx="11"/>
          </p:nvPr>
        </p:nvSpPr>
        <p:spPr/>
        <p:txBody>
          <a:bodyPr/>
          <a:lstStyle/>
          <a:p>
            <a:fld id="{20C92893-8C51-46CF-9D47-24B3C575AFAA}" type="slidenum">
              <a:rPr lang="en-GB" smtClean="0"/>
              <a:pPr/>
              <a:t>13</a:t>
            </a:fld>
            <a:endParaRPr lang="en-GB"/>
          </a:p>
        </p:txBody>
      </p:sp>
      <p:sp>
        <p:nvSpPr>
          <p:cNvPr id="6" name="Zástupný objekt pre pätu 5">
            <a:extLst>
              <a:ext uri="{FF2B5EF4-FFF2-40B4-BE49-F238E27FC236}">
                <a16:creationId xmlns:a16="http://schemas.microsoft.com/office/drawing/2014/main" id="{36F4A55D-05AD-C16E-8002-CE820A4AA5DC}"/>
              </a:ext>
            </a:extLst>
          </p:cNvPr>
          <p:cNvSpPr>
            <a:spLocks noGrp="1"/>
          </p:cNvSpPr>
          <p:nvPr>
            <p:ph type="ftr" sz="quarter" idx="12"/>
          </p:nvPr>
        </p:nvSpPr>
        <p:spPr/>
        <p:txBody>
          <a:bodyPr/>
          <a:lstStyle/>
          <a:p>
            <a:r>
              <a:rPr lang="en-GB"/>
              <a:t>rusnak.truni.sk</a:t>
            </a:r>
          </a:p>
        </p:txBody>
      </p:sp>
      <p:sp>
        <p:nvSpPr>
          <p:cNvPr id="7" name="Nadpis 6">
            <a:extLst>
              <a:ext uri="{FF2B5EF4-FFF2-40B4-BE49-F238E27FC236}">
                <a16:creationId xmlns:a16="http://schemas.microsoft.com/office/drawing/2014/main" id="{EBA3480F-117C-F264-139C-749B8E6D4AD4}"/>
              </a:ext>
            </a:extLst>
          </p:cNvPr>
          <p:cNvSpPr>
            <a:spLocks noGrp="1"/>
          </p:cNvSpPr>
          <p:nvPr>
            <p:ph type="title"/>
          </p:nvPr>
        </p:nvSpPr>
        <p:spPr>
          <a:xfrm>
            <a:off x="856449" y="2100791"/>
            <a:ext cx="8312587" cy="2591537"/>
          </a:xfrm>
        </p:spPr>
        <p:txBody>
          <a:bodyPr/>
          <a:lstStyle/>
          <a:p>
            <a:r>
              <a:rPr lang="sk-SK" sz="5400" dirty="0"/>
              <a:t>Hlavné témy globálneho zdravia: Meniace sa vzorce chorôb</a:t>
            </a:r>
          </a:p>
        </p:txBody>
      </p:sp>
    </p:spTree>
    <p:extLst>
      <p:ext uri="{BB962C8B-B14F-4D97-AF65-F5344CB8AC3E}">
        <p14:creationId xmlns:p14="http://schemas.microsoft.com/office/powerpoint/2010/main" val="538345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objekt pre obsah 7">
            <a:extLst>
              <a:ext uri="{FF2B5EF4-FFF2-40B4-BE49-F238E27FC236}">
                <a16:creationId xmlns:a16="http://schemas.microsoft.com/office/drawing/2014/main" id="{31864E94-4CD7-352D-F963-82939E0DB53B}"/>
              </a:ext>
            </a:extLst>
          </p:cNvPr>
          <p:cNvSpPr>
            <a:spLocks noGrp="1"/>
          </p:cNvSpPr>
          <p:nvPr>
            <p:ph idx="1"/>
          </p:nvPr>
        </p:nvSpPr>
        <p:spPr>
          <a:xfrm>
            <a:off x="856449" y="189186"/>
            <a:ext cx="8211828" cy="4876799"/>
          </a:xfrm>
        </p:spPr>
        <p:txBody>
          <a:bodyPr>
            <a:normAutofit/>
          </a:bodyPr>
          <a:lstStyle/>
          <a:p>
            <a:r>
              <a:rPr lang="sk-SK" dirty="0"/>
              <a:t>Nové a znovu sa objavujúce infekčné choroby:</a:t>
            </a:r>
          </a:p>
          <a:p>
            <a:pPr lvl="1"/>
            <a:r>
              <a:rPr lang="sk-SK" dirty="0"/>
              <a:t>COVID-19 			</a:t>
            </a:r>
            <a:r>
              <a:rPr lang="sk-SK" dirty="0" err="1"/>
              <a:t>Západonílska</a:t>
            </a:r>
            <a:r>
              <a:rPr lang="sk-SK" dirty="0"/>
              <a:t> horúčka </a:t>
            </a:r>
          </a:p>
          <a:p>
            <a:pPr lvl="1"/>
            <a:endParaRPr lang="sk-SK" dirty="0"/>
          </a:p>
          <a:p>
            <a:pPr lvl="1"/>
            <a:r>
              <a:rPr lang="sk-SK" dirty="0" err="1"/>
              <a:t>Ebola</a:t>
            </a:r>
            <a:r>
              <a:rPr lang="sk-SK" dirty="0"/>
              <a:t>			</a:t>
            </a:r>
            <a:r>
              <a:rPr lang="sk-SK" dirty="0" err="1"/>
              <a:t>Chicunguya</a:t>
            </a:r>
            <a:r>
              <a:rPr lang="sk-SK" dirty="0"/>
              <a:t> </a:t>
            </a:r>
          </a:p>
          <a:p>
            <a:pPr marL="20158" indent="0">
              <a:buNone/>
            </a:pPr>
            <a:endParaRPr lang="sk-SK" dirty="0"/>
          </a:p>
          <a:p>
            <a:pPr marL="20158" indent="0">
              <a:buNone/>
            </a:pPr>
            <a:endParaRPr lang="sk-SK" dirty="0"/>
          </a:p>
          <a:p>
            <a:r>
              <a:rPr lang="sk-SK" dirty="0"/>
              <a:t>Rezistencia na antibiotiká		</a:t>
            </a:r>
          </a:p>
          <a:p>
            <a:endParaRPr lang="sk-SK" dirty="0"/>
          </a:p>
          <a:p>
            <a:r>
              <a:rPr lang="sk-SK" dirty="0" err="1"/>
              <a:t>Eradikácia</a:t>
            </a:r>
            <a:r>
              <a:rPr lang="sk-SK" dirty="0"/>
              <a:t> detskej obrny </a:t>
            </a:r>
          </a:p>
        </p:txBody>
      </p:sp>
      <p:sp>
        <p:nvSpPr>
          <p:cNvPr id="7" name="Nadpis 6">
            <a:extLst>
              <a:ext uri="{FF2B5EF4-FFF2-40B4-BE49-F238E27FC236}">
                <a16:creationId xmlns:a16="http://schemas.microsoft.com/office/drawing/2014/main" id="{39E63C27-51C4-5F4C-62D4-67DBB0A8C7E7}"/>
              </a:ext>
            </a:extLst>
          </p:cNvPr>
          <p:cNvSpPr>
            <a:spLocks noGrp="1"/>
          </p:cNvSpPr>
          <p:nvPr>
            <p:ph type="title"/>
          </p:nvPr>
        </p:nvSpPr>
        <p:spPr>
          <a:xfrm>
            <a:off x="856449" y="5778929"/>
            <a:ext cx="8312587" cy="1008380"/>
          </a:xfrm>
        </p:spPr>
        <p:txBody>
          <a:bodyPr/>
          <a:lstStyle/>
          <a:p>
            <a:r>
              <a:rPr lang="sk-SK" dirty="0"/>
              <a:t>Príklady globálnych zdravotných problémov</a:t>
            </a:r>
          </a:p>
        </p:txBody>
      </p:sp>
      <p:sp>
        <p:nvSpPr>
          <p:cNvPr id="3" name="Zástupný objekt pre dátum 2">
            <a:extLst>
              <a:ext uri="{FF2B5EF4-FFF2-40B4-BE49-F238E27FC236}">
                <a16:creationId xmlns:a16="http://schemas.microsoft.com/office/drawing/2014/main" id="{0F8C2241-7649-FC83-3051-00D192C8FB7D}"/>
              </a:ext>
            </a:extLst>
          </p:cNvPr>
          <p:cNvSpPr>
            <a:spLocks noGrp="1"/>
          </p:cNvSpPr>
          <p:nvPr>
            <p:ph type="dt" sz="half" idx="10"/>
          </p:nvPr>
        </p:nvSpPr>
        <p:spPr/>
        <p:txBody>
          <a:bodyPr/>
          <a:lstStyle/>
          <a:p>
            <a:fld id="{F74D4851-71F3-7E46-BD42-81840CD9F2B6}" type="datetime1">
              <a:rPr lang="sk-SK" smtClean="0"/>
              <a:t>20.9.22</a:t>
            </a:fld>
            <a:endParaRPr lang="en-GB"/>
          </a:p>
        </p:txBody>
      </p:sp>
      <p:sp>
        <p:nvSpPr>
          <p:cNvPr id="4" name="Zástupný objekt pre číslo snímky 3">
            <a:extLst>
              <a:ext uri="{FF2B5EF4-FFF2-40B4-BE49-F238E27FC236}">
                <a16:creationId xmlns:a16="http://schemas.microsoft.com/office/drawing/2014/main" id="{B4A45EA0-B93E-6EBA-67C8-50C397594AA1}"/>
              </a:ext>
            </a:extLst>
          </p:cNvPr>
          <p:cNvSpPr>
            <a:spLocks noGrp="1"/>
          </p:cNvSpPr>
          <p:nvPr>
            <p:ph type="sldNum" sz="quarter" idx="11"/>
          </p:nvPr>
        </p:nvSpPr>
        <p:spPr/>
        <p:txBody>
          <a:bodyPr/>
          <a:lstStyle/>
          <a:p>
            <a:fld id="{B7D8D926-BC77-48DB-9B94-D8C2D2386DFA}" type="slidenum">
              <a:rPr lang="en-GB" smtClean="0"/>
              <a:pPr/>
              <a:t>14</a:t>
            </a:fld>
            <a:endParaRPr lang="en-GB"/>
          </a:p>
        </p:txBody>
      </p:sp>
      <p:sp>
        <p:nvSpPr>
          <p:cNvPr id="5" name="Zástupný objekt pre pätu 4">
            <a:extLst>
              <a:ext uri="{FF2B5EF4-FFF2-40B4-BE49-F238E27FC236}">
                <a16:creationId xmlns:a16="http://schemas.microsoft.com/office/drawing/2014/main" id="{A3F24604-58AB-4BA3-4670-E2BF02BF4124}"/>
              </a:ext>
            </a:extLst>
          </p:cNvPr>
          <p:cNvSpPr>
            <a:spLocks noGrp="1"/>
          </p:cNvSpPr>
          <p:nvPr>
            <p:ph type="ftr" sz="quarter" idx="12"/>
          </p:nvPr>
        </p:nvSpPr>
        <p:spPr/>
        <p:txBody>
          <a:bodyPr/>
          <a:lstStyle/>
          <a:p>
            <a:r>
              <a:rPr lang="en-GB"/>
              <a:t>rusnak.truni.sk</a:t>
            </a:r>
          </a:p>
        </p:txBody>
      </p:sp>
      <p:pic>
        <p:nvPicPr>
          <p:cNvPr id="3076" name="Picture 4" descr="COVID-19 | Trnavská univerzita v Trnave | TRUNI">
            <a:extLst>
              <a:ext uri="{FF2B5EF4-FFF2-40B4-BE49-F238E27FC236}">
                <a16:creationId xmlns:a16="http://schemas.microsoft.com/office/drawing/2014/main" id="{FFB24BFC-AC8A-DA58-5241-240580A78F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3950" y="831180"/>
            <a:ext cx="1101838" cy="62070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Ebolavirus – Wikipédia">
            <a:extLst>
              <a:ext uri="{FF2B5EF4-FFF2-40B4-BE49-F238E27FC236}">
                <a16:creationId xmlns:a16="http://schemas.microsoft.com/office/drawing/2014/main" id="{EB63DCE1-446F-C85A-8684-35C54DA4F3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1637" y="1541069"/>
            <a:ext cx="1526464" cy="70558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West Nile Virus | West Nile Virus | CDC">
            <a:extLst>
              <a:ext uri="{FF2B5EF4-FFF2-40B4-BE49-F238E27FC236}">
                <a16:creationId xmlns:a16="http://schemas.microsoft.com/office/drawing/2014/main" id="{BE65BC50-B9C7-8E04-3DA7-0A046B6D2F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6272" y="1245065"/>
            <a:ext cx="1322005" cy="563289"/>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Concept Of Resistance To Antibiotics Creature Superbug A Microorganism  Stepping On Medicines And Antibiotics With Air Of Superiority Ideal For  Informational And Medicinal Materials On Ineffective Antibacterial Therapy  Stock Illustration - Download">
            <a:extLst>
              <a:ext uri="{FF2B5EF4-FFF2-40B4-BE49-F238E27FC236}">
                <a16:creationId xmlns:a16="http://schemas.microsoft.com/office/drawing/2014/main" id="{9B58EE53-2B4D-16CD-8E4E-150207BAC6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3634" y="2853438"/>
            <a:ext cx="1179292" cy="1179292"/>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Polio victim, Poliomyelitis, infantile paralysis Stock Photo - Alamy">
            <a:extLst>
              <a:ext uri="{FF2B5EF4-FFF2-40B4-BE49-F238E27FC236}">
                <a16:creationId xmlns:a16="http://schemas.microsoft.com/office/drawing/2014/main" id="{3BE4CCE3-1E88-0301-BA12-9EE0402AFA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5263" y="4032730"/>
            <a:ext cx="1378120" cy="1008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999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AEE2FBA0-AACB-B83D-337C-55DC790281F2}"/>
              </a:ext>
            </a:extLst>
          </p:cNvPr>
          <p:cNvSpPr>
            <a:spLocks noGrp="1"/>
          </p:cNvSpPr>
          <p:nvPr>
            <p:ph idx="1"/>
          </p:nvPr>
        </p:nvSpPr>
        <p:spPr>
          <a:xfrm>
            <a:off x="525517" y="756287"/>
            <a:ext cx="8542760" cy="4621740"/>
          </a:xfrm>
        </p:spPr>
        <p:txBody>
          <a:bodyPr/>
          <a:lstStyle/>
          <a:p>
            <a:r>
              <a:rPr lang="sk-SK" dirty="0"/>
              <a:t>TBC  				HIV </a:t>
            </a:r>
          </a:p>
          <a:p>
            <a:endParaRPr lang="sk-SK" dirty="0"/>
          </a:p>
          <a:p>
            <a:r>
              <a:rPr lang="sk-SK" dirty="0"/>
              <a:t>Malária </a:t>
            </a:r>
          </a:p>
          <a:p>
            <a:pPr marL="20158" indent="0">
              <a:buNone/>
            </a:pPr>
            <a:endParaRPr lang="sk-SK" dirty="0"/>
          </a:p>
          <a:p>
            <a:r>
              <a:rPr lang="sk-SK" dirty="0"/>
              <a:t>Celosvetový nárast prípadov cukrovky a srdcových chorôb</a:t>
            </a:r>
          </a:p>
        </p:txBody>
      </p:sp>
      <p:sp>
        <p:nvSpPr>
          <p:cNvPr id="3" name="Nadpis 2">
            <a:extLst>
              <a:ext uri="{FF2B5EF4-FFF2-40B4-BE49-F238E27FC236}">
                <a16:creationId xmlns:a16="http://schemas.microsoft.com/office/drawing/2014/main" id="{8CECBC43-F3EE-7ED1-1626-673B035D4780}"/>
              </a:ext>
            </a:extLst>
          </p:cNvPr>
          <p:cNvSpPr>
            <a:spLocks noGrp="1"/>
          </p:cNvSpPr>
          <p:nvPr>
            <p:ph type="title"/>
          </p:nvPr>
        </p:nvSpPr>
        <p:spPr/>
        <p:txBody>
          <a:bodyPr/>
          <a:lstStyle/>
          <a:p>
            <a:r>
              <a:rPr lang="sk-SK" dirty="0"/>
              <a:t>Ďalšie príklady</a:t>
            </a:r>
          </a:p>
        </p:txBody>
      </p:sp>
      <p:sp>
        <p:nvSpPr>
          <p:cNvPr id="4" name="Zástupný objekt pre dátum 3">
            <a:extLst>
              <a:ext uri="{FF2B5EF4-FFF2-40B4-BE49-F238E27FC236}">
                <a16:creationId xmlns:a16="http://schemas.microsoft.com/office/drawing/2014/main" id="{36750E11-2EC9-64F9-F8A0-2D53205EE165}"/>
              </a:ext>
            </a:extLst>
          </p:cNvPr>
          <p:cNvSpPr>
            <a:spLocks noGrp="1"/>
          </p:cNvSpPr>
          <p:nvPr>
            <p:ph type="dt" sz="half" idx="10"/>
          </p:nvPr>
        </p:nvSpPr>
        <p:spPr/>
        <p:txBody>
          <a:bodyPr/>
          <a:lstStyle/>
          <a:p>
            <a:fld id="{17D84F83-A9A5-C942-A03F-560C803C3F5D}" type="datetime1">
              <a:rPr lang="sk-SK" smtClean="0"/>
              <a:t>20.9.22</a:t>
            </a:fld>
            <a:endParaRPr lang="en-GB"/>
          </a:p>
        </p:txBody>
      </p:sp>
      <p:sp>
        <p:nvSpPr>
          <p:cNvPr id="5" name="Zástupný objekt pre číslo snímky 4">
            <a:extLst>
              <a:ext uri="{FF2B5EF4-FFF2-40B4-BE49-F238E27FC236}">
                <a16:creationId xmlns:a16="http://schemas.microsoft.com/office/drawing/2014/main" id="{FC68E902-9861-6E40-465C-B41BC821A071}"/>
              </a:ext>
            </a:extLst>
          </p:cNvPr>
          <p:cNvSpPr>
            <a:spLocks noGrp="1"/>
          </p:cNvSpPr>
          <p:nvPr>
            <p:ph type="sldNum" sz="quarter" idx="11"/>
          </p:nvPr>
        </p:nvSpPr>
        <p:spPr/>
        <p:txBody>
          <a:bodyPr/>
          <a:lstStyle/>
          <a:p>
            <a:fld id="{20C92893-8C51-46CF-9D47-24B3C575AFAA}" type="slidenum">
              <a:rPr lang="en-GB" smtClean="0"/>
              <a:pPr/>
              <a:t>15</a:t>
            </a:fld>
            <a:endParaRPr lang="en-GB"/>
          </a:p>
        </p:txBody>
      </p:sp>
      <p:sp>
        <p:nvSpPr>
          <p:cNvPr id="6" name="Zástupný objekt pre pätu 5">
            <a:extLst>
              <a:ext uri="{FF2B5EF4-FFF2-40B4-BE49-F238E27FC236}">
                <a16:creationId xmlns:a16="http://schemas.microsoft.com/office/drawing/2014/main" id="{5C8A683A-9395-7031-F478-C4453A77E15B}"/>
              </a:ext>
            </a:extLst>
          </p:cNvPr>
          <p:cNvSpPr>
            <a:spLocks noGrp="1"/>
          </p:cNvSpPr>
          <p:nvPr>
            <p:ph type="ftr" sz="quarter" idx="12"/>
          </p:nvPr>
        </p:nvSpPr>
        <p:spPr/>
        <p:txBody>
          <a:bodyPr/>
          <a:lstStyle/>
          <a:p>
            <a:r>
              <a:rPr lang="en-GB"/>
              <a:t>rusnak.truni.sk</a:t>
            </a:r>
          </a:p>
        </p:txBody>
      </p:sp>
      <p:pic>
        <p:nvPicPr>
          <p:cNvPr id="4098" name="Picture 2" descr="toplekaren.eu - SVETOVÝ DEŇ TUBERKULÓZY - 24. MAREC FAKTY O TUBERKULÓZE (TBC):  1. V roku 2019 ochorelo na TBC 10 000 000, pričom TBC je preventabilné  ochorenia a liečiteľné. 2. Umrelo 1,4">
            <a:extLst>
              <a:ext uri="{FF2B5EF4-FFF2-40B4-BE49-F238E27FC236}">
                <a16:creationId xmlns:a16="http://schemas.microsoft.com/office/drawing/2014/main" id="{FF15978B-A299-6666-E5A5-A3830655BB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028" y="450553"/>
            <a:ext cx="2170442" cy="122268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Nonline.sk - Slovensko eviduje štyri prípady malárie. Pacienti sa  infikovali počas návštevy subtropických krajín">
            <a:extLst>
              <a:ext uri="{FF2B5EF4-FFF2-40B4-BE49-F238E27FC236}">
                <a16:creationId xmlns:a16="http://schemas.microsoft.com/office/drawing/2014/main" id="{919B254E-525E-59E1-E586-D808B7E164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028" y="1922104"/>
            <a:ext cx="2152548" cy="142448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IV: 19 prvotných príznakov bezcitného zabijaka, ktorého sa už nezbavíte">
            <a:extLst>
              <a:ext uri="{FF2B5EF4-FFF2-40B4-BE49-F238E27FC236}">
                <a16:creationId xmlns:a16="http://schemas.microsoft.com/office/drawing/2014/main" id="{B6955066-3980-AAD9-A6B8-5BD99A4226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0673" y="964538"/>
            <a:ext cx="2126091" cy="141739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O dieťati, ktoré malo šťastie v nešťastí - VEDA NA DOSAH">
            <a:extLst>
              <a:ext uri="{FF2B5EF4-FFF2-40B4-BE49-F238E27FC236}">
                <a16:creationId xmlns:a16="http://schemas.microsoft.com/office/drawing/2014/main" id="{34CD0412-66FF-BD3A-5352-84A58D7A53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801" y="4174083"/>
            <a:ext cx="2552918" cy="1708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959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88B572ED-C184-D822-8247-68A4132ABAB9}"/>
              </a:ext>
            </a:extLst>
          </p:cNvPr>
          <p:cNvSpPr>
            <a:spLocks noGrp="1"/>
          </p:cNvSpPr>
          <p:nvPr>
            <p:ph type="dt" sz="half" idx="10"/>
          </p:nvPr>
        </p:nvSpPr>
        <p:spPr>
          <a:xfrm>
            <a:off x="8341096" y="6787309"/>
            <a:ext cx="811145" cy="402652"/>
          </a:xfrm>
        </p:spPr>
        <p:txBody>
          <a:bodyPr anchor="t">
            <a:normAutofit/>
          </a:bodyPr>
          <a:lstStyle/>
          <a:p>
            <a:pPr>
              <a:spcAft>
                <a:spcPts val="600"/>
              </a:spcAft>
            </a:pPr>
            <a:fld id="{17D84F83-A9A5-C942-A03F-560C803C3F5D}" type="datetime1">
              <a:rPr lang="sk-SK" sz="1100" smtClean="0"/>
              <a:pPr>
                <a:spcAft>
                  <a:spcPts val="600"/>
                </a:spcAft>
              </a:pPr>
              <a:t>20.9.22</a:t>
            </a:fld>
            <a:endParaRPr lang="en-GB" sz="1100"/>
          </a:p>
        </p:txBody>
      </p:sp>
      <p:sp>
        <p:nvSpPr>
          <p:cNvPr id="5" name="Zástupný objekt pre číslo snímky 4">
            <a:extLst>
              <a:ext uri="{FF2B5EF4-FFF2-40B4-BE49-F238E27FC236}">
                <a16:creationId xmlns:a16="http://schemas.microsoft.com/office/drawing/2014/main" id="{FBE88F11-C8D3-90B6-5445-0917244924FA}"/>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20C92893-8C51-46CF-9D47-24B3C575AFAA}" type="slidenum">
              <a:rPr lang="en-GB" smtClean="0"/>
              <a:pPr>
                <a:spcAft>
                  <a:spcPts val="600"/>
                </a:spcAft>
              </a:pPr>
              <a:t>16</a:t>
            </a:fld>
            <a:endParaRPr lang="en-GB"/>
          </a:p>
        </p:txBody>
      </p:sp>
      <p:sp>
        <p:nvSpPr>
          <p:cNvPr id="6" name="Zástupný objekt pre pätu 5">
            <a:extLst>
              <a:ext uri="{FF2B5EF4-FFF2-40B4-BE49-F238E27FC236}">
                <a16:creationId xmlns:a16="http://schemas.microsoft.com/office/drawing/2014/main" id="{F1EB8C95-0ED5-7681-CBEB-98A816593E57}"/>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
        <p:nvSpPr>
          <p:cNvPr id="7" name="Nadpis 6">
            <a:extLst>
              <a:ext uri="{FF2B5EF4-FFF2-40B4-BE49-F238E27FC236}">
                <a16:creationId xmlns:a16="http://schemas.microsoft.com/office/drawing/2014/main" id="{5C78DA8A-3637-7182-2614-9BE5A9E185DD}"/>
              </a:ext>
            </a:extLst>
          </p:cNvPr>
          <p:cNvSpPr>
            <a:spLocks noGrp="1"/>
          </p:cNvSpPr>
          <p:nvPr>
            <p:ph type="title"/>
          </p:nvPr>
        </p:nvSpPr>
        <p:spPr>
          <a:xfrm>
            <a:off x="856448" y="5378027"/>
            <a:ext cx="8312587" cy="1008380"/>
          </a:xfrm>
        </p:spPr>
        <p:txBody>
          <a:bodyPr anchor="b">
            <a:normAutofit/>
          </a:bodyPr>
          <a:lstStyle/>
          <a:p>
            <a:r>
              <a:rPr lang="sk-SK" dirty="0"/>
              <a:t>Neprenosné ochorenia</a:t>
            </a:r>
          </a:p>
        </p:txBody>
      </p:sp>
      <p:sp>
        <p:nvSpPr>
          <p:cNvPr id="8" name="Zástupný text 7">
            <a:extLst>
              <a:ext uri="{FF2B5EF4-FFF2-40B4-BE49-F238E27FC236}">
                <a16:creationId xmlns:a16="http://schemas.microsoft.com/office/drawing/2014/main" id="{7D43C646-A6F0-C304-D098-83023B6947F6}"/>
              </a:ext>
            </a:extLst>
          </p:cNvPr>
          <p:cNvSpPr>
            <a:spLocks noGrp="1"/>
          </p:cNvSpPr>
          <p:nvPr>
            <p:ph sz="quarter" idx="13"/>
          </p:nvPr>
        </p:nvSpPr>
        <p:spPr>
          <a:xfrm>
            <a:off x="462456" y="726034"/>
            <a:ext cx="3499944" cy="3781425"/>
          </a:xfrm>
        </p:spPr>
        <p:txBody>
          <a:bodyPr anchor="ctr">
            <a:normAutofit/>
          </a:bodyPr>
          <a:lstStyle/>
          <a:p>
            <a:pPr marL="20158" indent="0">
              <a:buNone/>
            </a:pPr>
            <a:r>
              <a:rPr lang="sk-SK" dirty="0"/>
              <a:t>podľa </a:t>
            </a:r>
            <a:r>
              <a:rPr lang="sk-SK" dirty="0" err="1">
                <a:effectLst/>
              </a:rPr>
              <a:t>Skolnik</a:t>
            </a:r>
            <a:r>
              <a:rPr lang="sk-SK" dirty="0">
                <a:effectLst/>
              </a:rPr>
              <a:t> R. </a:t>
            </a:r>
            <a:r>
              <a:rPr lang="sk-SK" dirty="0" err="1">
                <a:effectLst/>
              </a:rPr>
              <a:t>Global</a:t>
            </a:r>
            <a:r>
              <a:rPr lang="sk-SK" dirty="0">
                <a:effectLst/>
              </a:rPr>
              <a:t> Health 101. 3rd </a:t>
            </a:r>
            <a:r>
              <a:rPr lang="sk-SK" dirty="0" err="1">
                <a:effectLst/>
              </a:rPr>
              <a:t>ed</a:t>
            </a:r>
            <a:r>
              <a:rPr lang="sk-SK" dirty="0">
                <a:effectLst/>
              </a:rPr>
              <a:t>. </a:t>
            </a:r>
            <a:r>
              <a:rPr lang="sk-SK" dirty="0" err="1">
                <a:effectLst/>
              </a:rPr>
              <a:t>Burlington</a:t>
            </a:r>
            <a:r>
              <a:rPr lang="sk-SK" dirty="0">
                <a:effectLst/>
              </a:rPr>
              <a:t>, SA, USA: </a:t>
            </a:r>
            <a:r>
              <a:rPr lang="sk-SK" dirty="0" err="1">
                <a:effectLst/>
              </a:rPr>
              <a:t>Jones</a:t>
            </a:r>
            <a:r>
              <a:rPr lang="sk-SK" dirty="0">
                <a:effectLst/>
              </a:rPr>
              <a:t> &amp; </a:t>
            </a:r>
            <a:r>
              <a:rPr lang="sk-SK" dirty="0" err="1">
                <a:effectLst/>
              </a:rPr>
              <a:t>Bartlett</a:t>
            </a:r>
            <a:r>
              <a:rPr lang="sk-SK" dirty="0">
                <a:effectLst/>
              </a:rPr>
              <a:t> </a:t>
            </a:r>
            <a:r>
              <a:rPr lang="sk-SK" dirty="0" err="1">
                <a:effectLst/>
              </a:rPr>
              <a:t>Learning</a:t>
            </a:r>
            <a:r>
              <a:rPr lang="sk-SK" dirty="0">
                <a:effectLst/>
              </a:rPr>
              <a:t>; 2016. 618 p. </a:t>
            </a:r>
          </a:p>
          <a:p>
            <a:endParaRPr lang="sk-SK" dirty="0"/>
          </a:p>
        </p:txBody>
      </p:sp>
      <p:pic>
        <p:nvPicPr>
          <p:cNvPr id="2050" name="Picture 2" descr="The burden of non-communicable diseases in relation to economic status of  countries | Biomedical Research and Therapy">
            <a:extLst>
              <a:ext uri="{FF2B5EF4-FFF2-40B4-BE49-F238E27FC236}">
                <a16:creationId xmlns:a16="http://schemas.microsoft.com/office/drawing/2014/main" id="{71C35E82-19DB-AA10-B3DD-794A570AFC1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62400" y="1309235"/>
            <a:ext cx="5813081" cy="3868341"/>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426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E5D8D461-1B64-D505-DBA4-FBED61C2C1B3}"/>
              </a:ext>
            </a:extLst>
          </p:cNvPr>
          <p:cNvSpPr>
            <a:spLocks noGrp="1"/>
          </p:cNvSpPr>
          <p:nvPr>
            <p:ph idx="1"/>
          </p:nvPr>
        </p:nvSpPr>
        <p:spPr>
          <a:xfrm>
            <a:off x="1019503" y="756287"/>
            <a:ext cx="8048774" cy="4299189"/>
          </a:xfrm>
        </p:spPr>
        <p:txBody>
          <a:bodyPr/>
          <a:lstStyle/>
          <a:p>
            <a:r>
              <a:rPr lang="sk-SK" dirty="0"/>
              <a:t>Záťaž neprenosnými chorobami je väčšia ako prenosnými chorôb v krajinách s nízkymi a strednými príjmami, ako aj v krajinách s vysokými príjmami. </a:t>
            </a:r>
          </a:p>
          <a:p>
            <a:r>
              <a:rPr lang="sk-SK" dirty="0"/>
              <a:t>Len v subsaharskej Afrike je záťaž prenosnými chorobami vyššia ako záťaž neprenosných chorôb.</a:t>
            </a:r>
          </a:p>
          <a:p>
            <a:r>
              <a:rPr lang="sk-SK" dirty="0"/>
              <a:t>To je v rozpore s pretrvávajúcim názorom niektorých ľudí, že krajiny s nízkymi príjmami nečelia výraznej záťaži neprenosných chorôb a že tieto choroby sú problémom len pre bohaté krajiny.</a:t>
            </a:r>
          </a:p>
        </p:txBody>
      </p:sp>
      <p:sp>
        <p:nvSpPr>
          <p:cNvPr id="3" name="Nadpis 2">
            <a:extLst>
              <a:ext uri="{FF2B5EF4-FFF2-40B4-BE49-F238E27FC236}">
                <a16:creationId xmlns:a16="http://schemas.microsoft.com/office/drawing/2014/main" id="{7A1B5966-A1E7-3076-A7BD-2AF20A2B9783}"/>
              </a:ext>
            </a:extLst>
          </p:cNvPr>
          <p:cNvSpPr>
            <a:spLocks noGrp="1"/>
          </p:cNvSpPr>
          <p:nvPr>
            <p:ph type="title"/>
          </p:nvPr>
        </p:nvSpPr>
        <p:spPr>
          <a:xfrm>
            <a:off x="856449" y="5703848"/>
            <a:ext cx="8312587" cy="1008380"/>
          </a:xfrm>
        </p:spPr>
        <p:txBody>
          <a:bodyPr/>
          <a:lstStyle/>
          <a:p>
            <a:r>
              <a:rPr lang="sk-SK" sz="4400" dirty="0"/>
              <a:t>Neprenosné (</a:t>
            </a:r>
            <a:r>
              <a:rPr lang="sk-SK" sz="4400" dirty="0" err="1"/>
              <a:t>noncommunicable</a:t>
            </a:r>
            <a:r>
              <a:rPr lang="sk-SK" sz="4400" dirty="0"/>
              <a:t>) ochorenia</a:t>
            </a:r>
          </a:p>
        </p:txBody>
      </p:sp>
      <p:sp>
        <p:nvSpPr>
          <p:cNvPr id="4" name="Zástupný objekt pre dátum 3">
            <a:extLst>
              <a:ext uri="{FF2B5EF4-FFF2-40B4-BE49-F238E27FC236}">
                <a16:creationId xmlns:a16="http://schemas.microsoft.com/office/drawing/2014/main" id="{D7823EF4-5333-DC92-4F66-1715965E546B}"/>
              </a:ext>
            </a:extLst>
          </p:cNvPr>
          <p:cNvSpPr>
            <a:spLocks noGrp="1"/>
          </p:cNvSpPr>
          <p:nvPr>
            <p:ph type="dt" sz="half" idx="10"/>
          </p:nvPr>
        </p:nvSpPr>
        <p:spPr/>
        <p:txBody>
          <a:bodyPr/>
          <a:lstStyle/>
          <a:p>
            <a:fld id="{17D84F83-A9A5-C942-A03F-560C803C3F5D}" type="datetime1">
              <a:rPr lang="sk-SK" smtClean="0"/>
              <a:t>20.9.22</a:t>
            </a:fld>
            <a:endParaRPr lang="en-GB"/>
          </a:p>
        </p:txBody>
      </p:sp>
      <p:sp>
        <p:nvSpPr>
          <p:cNvPr id="5" name="Zástupný objekt pre číslo snímky 4">
            <a:extLst>
              <a:ext uri="{FF2B5EF4-FFF2-40B4-BE49-F238E27FC236}">
                <a16:creationId xmlns:a16="http://schemas.microsoft.com/office/drawing/2014/main" id="{6866B61E-F3FD-2C10-E997-74419C69326A}"/>
              </a:ext>
            </a:extLst>
          </p:cNvPr>
          <p:cNvSpPr>
            <a:spLocks noGrp="1"/>
          </p:cNvSpPr>
          <p:nvPr>
            <p:ph type="sldNum" sz="quarter" idx="11"/>
          </p:nvPr>
        </p:nvSpPr>
        <p:spPr/>
        <p:txBody>
          <a:bodyPr/>
          <a:lstStyle/>
          <a:p>
            <a:fld id="{20C92893-8C51-46CF-9D47-24B3C575AFAA}" type="slidenum">
              <a:rPr lang="en-GB" smtClean="0"/>
              <a:pPr/>
              <a:t>17</a:t>
            </a:fld>
            <a:endParaRPr lang="en-GB"/>
          </a:p>
        </p:txBody>
      </p:sp>
      <p:sp>
        <p:nvSpPr>
          <p:cNvPr id="6" name="Zástupný objekt pre pätu 5">
            <a:extLst>
              <a:ext uri="{FF2B5EF4-FFF2-40B4-BE49-F238E27FC236}">
                <a16:creationId xmlns:a16="http://schemas.microsoft.com/office/drawing/2014/main" id="{9DA5FCBB-9B68-F371-C049-EF43B3B35EB9}"/>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4125194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DA20480F-25B7-2C41-03EC-6E92A690001D}"/>
              </a:ext>
            </a:extLst>
          </p:cNvPr>
          <p:cNvSpPr>
            <a:spLocks noGrp="1"/>
          </p:cNvSpPr>
          <p:nvPr>
            <p:ph idx="1"/>
          </p:nvPr>
        </p:nvSpPr>
        <p:spPr>
          <a:xfrm>
            <a:off x="641131" y="756287"/>
            <a:ext cx="8427146" cy="4435823"/>
          </a:xfrm>
        </p:spPr>
        <p:txBody>
          <a:bodyPr>
            <a:normAutofit/>
          </a:bodyPr>
          <a:lstStyle/>
          <a:p>
            <a:r>
              <a:rPr lang="sk-SK" dirty="0"/>
              <a:t>Pochopenie príčin a miery chorobnosti a úmrtnosti na celom svete je nevyhnutným predpokladom toho, aby sme boli schopní adekvátne riešiť globálne zdravotné problémy. </a:t>
            </a:r>
          </a:p>
          <a:p>
            <a:r>
              <a:rPr lang="sk-SK" dirty="0"/>
              <a:t>V roku 1990 WHO a Svetová banka iniciovali „Štúdiu globálnej záťaže chorôb, zranení a rizikových faktorov“ (GBD), aby vytvorili komplexné odhady záťaže chorôb a rizikových faktorov, ktoré ich spôsobujú. Odvtedy sa štúdia GBD vykonáva každých niekoľko rokov. </a:t>
            </a:r>
          </a:p>
        </p:txBody>
      </p:sp>
      <p:sp>
        <p:nvSpPr>
          <p:cNvPr id="3" name="Nadpis 2">
            <a:extLst>
              <a:ext uri="{FF2B5EF4-FFF2-40B4-BE49-F238E27FC236}">
                <a16:creationId xmlns:a16="http://schemas.microsoft.com/office/drawing/2014/main" id="{B2C36731-6BB8-183A-0D77-268BEC706065}"/>
              </a:ext>
            </a:extLst>
          </p:cNvPr>
          <p:cNvSpPr>
            <a:spLocks noGrp="1"/>
          </p:cNvSpPr>
          <p:nvPr>
            <p:ph type="title"/>
          </p:nvPr>
        </p:nvSpPr>
        <p:spPr>
          <a:xfrm>
            <a:off x="906827" y="5835836"/>
            <a:ext cx="8312587" cy="1008380"/>
          </a:xfrm>
        </p:spPr>
        <p:txBody>
          <a:bodyPr/>
          <a:lstStyle/>
          <a:p>
            <a:r>
              <a:rPr lang="sk-SK" dirty="0"/>
              <a:t>Nárast neprenosných chorôb</a:t>
            </a:r>
          </a:p>
        </p:txBody>
      </p:sp>
      <p:sp>
        <p:nvSpPr>
          <p:cNvPr id="4" name="Zástupný objekt pre dátum 3">
            <a:extLst>
              <a:ext uri="{FF2B5EF4-FFF2-40B4-BE49-F238E27FC236}">
                <a16:creationId xmlns:a16="http://schemas.microsoft.com/office/drawing/2014/main" id="{3418F21A-8074-9509-1097-74C57338AAFA}"/>
              </a:ext>
            </a:extLst>
          </p:cNvPr>
          <p:cNvSpPr>
            <a:spLocks noGrp="1"/>
          </p:cNvSpPr>
          <p:nvPr>
            <p:ph type="dt" sz="half" idx="10"/>
          </p:nvPr>
        </p:nvSpPr>
        <p:spPr/>
        <p:txBody>
          <a:bodyPr/>
          <a:lstStyle/>
          <a:p>
            <a:fld id="{17D84F83-A9A5-C942-A03F-560C803C3F5D}" type="datetime1">
              <a:rPr lang="sk-SK" smtClean="0"/>
              <a:t>20.9.22</a:t>
            </a:fld>
            <a:endParaRPr lang="en-GB"/>
          </a:p>
        </p:txBody>
      </p:sp>
      <p:sp>
        <p:nvSpPr>
          <p:cNvPr id="5" name="Zástupný objekt pre číslo snímky 4">
            <a:extLst>
              <a:ext uri="{FF2B5EF4-FFF2-40B4-BE49-F238E27FC236}">
                <a16:creationId xmlns:a16="http://schemas.microsoft.com/office/drawing/2014/main" id="{1E33BE5A-9A68-7FE9-FA94-76243F7F6A4B}"/>
              </a:ext>
            </a:extLst>
          </p:cNvPr>
          <p:cNvSpPr>
            <a:spLocks noGrp="1"/>
          </p:cNvSpPr>
          <p:nvPr>
            <p:ph type="sldNum" sz="quarter" idx="11"/>
          </p:nvPr>
        </p:nvSpPr>
        <p:spPr/>
        <p:txBody>
          <a:bodyPr/>
          <a:lstStyle/>
          <a:p>
            <a:fld id="{20C92893-8C51-46CF-9D47-24B3C575AFAA}" type="slidenum">
              <a:rPr lang="en-GB" smtClean="0"/>
              <a:pPr/>
              <a:t>18</a:t>
            </a:fld>
            <a:endParaRPr lang="en-GB"/>
          </a:p>
        </p:txBody>
      </p:sp>
      <p:sp>
        <p:nvSpPr>
          <p:cNvPr id="6" name="Zástupný objekt pre pätu 5">
            <a:extLst>
              <a:ext uri="{FF2B5EF4-FFF2-40B4-BE49-F238E27FC236}">
                <a16:creationId xmlns:a16="http://schemas.microsoft.com/office/drawing/2014/main" id="{EDE550B8-234F-3230-A962-E706F8DAABD3}"/>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285106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DA20480F-25B7-2C41-03EC-6E92A690001D}"/>
              </a:ext>
            </a:extLst>
          </p:cNvPr>
          <p:cNvSpPr>
            <a:spLocks noGrp="1"/>
          </p:cNvSpPr>
          <p:nvPr>
            <p:ph idx="1"/>
          </p:nvPr>
        </p:nvSpPr>
        <p:spPr>
          <a:xfrm>
            <a:off x="641131" y="756287"/>
            <a:ext cx="8427146" cy="4435823"/>
          </a:xfrm>
        </p:spPr>
        <p:txBody>
          <a:bodyPr>
            <a:normAutofit/>
          </a:bodyPr>
          <a:lstStyle/>
          <a:p>
            <a:r>
              <a:rPr lang="sk-SK" dirty="0"/>
              <a:t>Bola vyvinutá dôležitá metrika na kvantifikáciu záťaže chorobami, zraneniami a rizikovými faktormi pre štúdiu GBD, rok života prispôsobený zdravotnému postihnutiu (DALY). DALY predstavujú „roky strateného života (YLL) z predčasnej úmrtnosti a roky života stratené na invaliditu (YLD) pre ľudí žijúcich so zdravotným stavom alebo jeho následkami“ a sú užitočné pri porovnávaní a klasifikácii rôznych záťaží spôsobených chorobami.</a:t>
            </a:r>
          </a:p>
        </p:txBody>
      </p:sp>
      <p:sp>
        <p:nvSpPr>
          <p:cNvPr id="3" name="Nadpis 2">
            <a:extLst>
              <a:ext uri="{FF2B5EF4-FFF2-40B4-BE49-F238E27FC236}">
                <a16:creationId xmlns:a16="http://schemas.microsoft.com/office/drawing/2014/main" id="{B2C36731-6BB8-183A-0D77-268BEC706065}"/>
              </a:ext>
            </a:extLst>
          </p:cNvPr>
          <p:cNvSpPr>
            <a:spLocks noGrp="1"/>
          </p:cNvSpPr>
          <p:nvPr>
            <p:ph type="title"/>
          </p:nvPr>
        </p:nvSpPr>
        <p:spPr>
          <a:xfrm>
            <a:off x="906827" y="5835836"/>
            <a:ext cx="8312587" cy="1008380"/>
          </a:xfrm>
        </p:spPr>
        <p:txBody>
          <a:bodyPr/>
          <a:lstStyle/>
          <a:p>
            <a:r>
              <a:rPr lang="sk-SK" dirty="0"/>
              <a:t>Nárast neprenosných chorôb</a:t>
            </a:r>
          </a:p>
        </p:txBody>
      </p:sp>
      <p:sp>
        <p:nvSpPr>
          <p:cNvPr id="4" name="Zástupný objekt pre dátum 3">
            <a:extLst>
              <a:ext uri="{FF2B5EF4-FFF2-40B4-BE49-F238E27FC236}">
                <a16:creationId xmlns:a16="http://schemas.microsoft.com/office/drawing/2014/main" id="{3418F21A-8074-9509-1097-74C57338AAFA}"/>
              </a:ext>
            </a:extLst>
          </p:cNvPr>
          <p:cNvSpPr>
            <a:spLocks noGrp="1"/>
          </p:cNvSpPr>
          <p:nvPr>
            <p:ph type="dt" sz="half" idx="10"/>
          </p:nvPr>
        </p:nvSpPr>
        <p:spPr/>
        <p:txBody>
          <a:bodyPr/>
          <a:lstStyle/>
          <a:p>
            <a:fld id="{17D84F83-A9A5-C942-A03F-560C803C3F5D}" type="datetime1">
              <a:rPr lang="sk-SK" smtClean="0"/>
              <a:t>20.9.22</a:t>
            </a:fld>
            <a:endParaRPr lang="en-GB"/>
          </a:p>
        </p:txBody>
      </p:sp>
      <p:sp>
        <p:nvSpPr>
          <p:cNvPr id="5" name="Zástupný objekt pre číslo snímky 4">
            <a:extLst>
              <a:ext uri="{FF2B5EF4-FFF2-40B4-BE49-F238E27FC236}">
                <a16:creationId xmlns:a16="http://schemas.microsoft.com/office/drawing/2014/main" id="{1E33BE5A-9A68-7FE9-FA94-76243F7F6A4B}"/>
              </a:ext>
            </a:extLst>
          </p:cNvPr>
          <p:cNvSpPr>
            <a:spLocks noGrp="1"/>
          </p:cNvSpPr>
          <p:nvPr>
            <p:ph type="sldNum" sz="quarter" idx="11"/>
          </p:nvPr>
        </p:nvSpPr>
        <p:spPr/>
        <p:txBody>
          <a:bodyPr/>
          <a:lstStyle/>
          <a:p>
            <a:fld id="{20C92893-8C51-46CF-9D47-24B3C575AFAA}" type="slidenum">
              <a:rPr lang="en-GB" smtClean="0"/>
              <a:pPr/>
              <a:t>19</a:t>
            </a:fld>
            <a:endParaRPr lang="en-GB"/>
          </a:p>
        </p:txBody>
      </p:sp>
      <p:sp>
        <p:nvSpPr>
          <p:cNvPr id="6" name="Zástupný objekt pre pätu 5">
            <a:extLst>
              <a:ext uri="{FF2B5EF4-FFF2-40B4-BE49-F238E27FC236}">
                <a16:creationId xmlns:a16="http://schemas.microsoft.com/office/drawing/2014/main" id="{EDE550B8-234F-3230-A962-E706F8DAABD3}"/>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76076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780357EF-B876-2A49-8075-7C4891ECA41E}"/>
              </a:ext>
            </a:extLst>
          </p:cNvPr>
          <p:cNvSpPr>
            <a:spLocks noGrp="1"/>
          </p:cNvSpPr>
          <p:nvPr>
            <p:ph idx="1"/>
          </p:nvPr>
        </p:nvSpPr>
        <p:spPr>
          <a:xfrm>
            <a:off x="755690" y="756287"/>
            <a:ext cx="8312587" cy="4940320"/>
          </a:xfrm>
        </p:spPr>
        <p:txBody>
          <a:bodyPr>
            <a:normAutofit/>
          </a:bodyPr>
          <a:lstStyle/>
          <a:p>
            <a:r>
              <a:rPr lang="sk-SK" sz="2000" i="1" dirty="0"/>
              <a:t>Spoločne vykonávaný (alebo kolektívny) nadnárodný výskum a činnosť na podporu zdravia pre všetkých.</a:t>
            </a:r>
          </a:p>
          <a:p>
            <a:pPr lvl="1"/>
            <a:r>
              <a:rPr lang="sk-SK" sz="1800" dirty="0"/>
              <a:t>Stavia na </a:t>
            </a:r>
            <a:r>
              <a:rPr lang="sk-SK" sz="1800" i="1" dirty="0"/>
              <a:t>národných snahách a inštitúciách </a:t>
            </a:r>
            <a:r>
              <a:rPr lang="sk-SK" sz="1800" dirty="0"/>
              <a:t>zdravia verejnosti.</a:t>
            </a:r>
          </a:p>
          <a:p>
            <a:pPr lvl="1"/>
            <a:r>
              <a:rPr lang="sk-SK" sz="1800" i="1" dirty="0"/>
              <a:t>Spoločne vykonávaný </a:t>
            </a:r>
            <a:r>
              <a:rPr lang="sk-SK" sz="1800" dirty="0"/>
              <a:t>(alebo kolektívne) zdôrazňuje kritický význam spolupráce pri riešení všetkých zdravotných problémov a najmä globálnych problémov, ktoré majú množstvo determinantov a komplexnú škálu inštitúcií zapojených do hľadania riešení.</a:t>
            </a:r>
          </a:p>
          <a:p>
            <a:pPr lvl="1"/>
            <a:r>
              <a:rPr lang="sk-SK" sz="1800" i="1" dirty="0"/>
              <a:t>Nadnárodné</a:t>
            </a:r>
            <a:r>
              <a:rPr lang="sk-SK" sz="1800" dirty="0"/>
              <a:t> sa týka záujmu o globálne zdravie s problémami, ktoré prekračujú národné hranice, aj keď sa účinky globálnych zdravotných problémov vyskytujú v rámci krajín.</a:t>
            </a:r>
          </a:p>
          <a:p>
            <a:pPr lvl="1"/>
            <a:r>
              <a:rPr lang="sk-SK" sz="1800" i="1" dirty="0"/>
              <a:t>Nadnárodná činnosť </a:t>
            </a:r>
            <a:r>
              <a:rPr lang="sk-SK" sz="1800" dirty="0"/>
              <a:t>si vyžaduje zapojenie viac ako dvoch krajín, pričom aspoň jedna je mimo tradičných regionálnych zoskupení, bez ktorých by sa považovala za lokálny alebo regionálny problém. Zároveň je nadnárodná práca zvyčajne založená na silných národných inštitúciách verejného zdravotníctva. </a:t>
            </a:r>
          </a:p>
          <a:p>
            <a:pPr marL="20158" indent="0">
              <a:buNone/>
            </a:pPr>
            <a:r>
              <a:rPr lang="sk-SK" sz="900" dirty="0"/>
              <a:t>Zdroj: ﻿</a:t>
            </a:r>
            <a:r>
              <a:rPr lang="sk-SK" sz="900" dirty="0" err="1"/>
              <a:t>Beaglehole</a:t>
            </a:r>
            <a:r>
              <a:rPr lang="sk-SK" sz="900" dirty="0"/>
              <a:t> R, </a:t>
            </a:r>
            <a:r>
              <a:rPr lang="sk-SK" sz="900" dirty="0" err="1"/>
              <a:t>Ruth</a:t>
            </a:r>
            <a:r>
              <a:rPr lang="sk-SK" sz="900" dirty="0"/>
              <a:t> B. </a:t>
            </a:r>
            <a:r>
              <a:rPr lang="sk-SK" sz="900" dirty="0" err="1"/>
              <a:t>What</a:t>
            </a:r>
            <a:r>
              <a:rPr lang="sk-SK" sz="900" dirty="0"/>
              <a:t> </a:t>
            </a:r>
            <a:r>
              <a:rPr lang="sk-SK" sz="900" dirty="0" err="1"/>
              <a:t>is</a:t>
            </a:r>
            <a:r>
              <a:rPr lang="sk-SK" sz="900" dirty="0"/>
              <a:t> </a:t>
            </a:r>
            <a:r>
              <a:rPr lang="sk-SK" sz="900" dirty="0" err="1"/>
              <a:t>global</a:t>
            </a:r>
            <a:r>
              <a:rPr lang="sk-SK" sz="900" dirty="0"/>
              <a:t> </a:t>
            </a:r>
            <a:r>
              <a:rPr lang="sk-SK" sz="900" dirty="0" err="1"/>
              <a:t>health</a:t>
            </a:r>
            <a:r>
              <a:rPr lang="sk-SK" sz="900" dirty="0"/>
              <a:t>? </a:t>
            </a:r>
            <a:r>
              <a:rPr lang="sk-SK" sz="900" dirty="0" err="1"/>
              <a:t>Glob</a:t>
            </a:r>
            <a:r>
              <a:rPr lang="sk-SK" sz="900" dirty="0"/>
              <a:t> Health </a:t>
            </a:r>
            <a:r>
              <a:rPr lang="sk-SK" sz="900" dirty="0" err="1"/>
              <a:t>Action</a:t>
            </a:r>
            <a:r>
              <a:rPr lang="sk-SK" sz="900" dirty="0"/>
              <a:t>. 2010;3(1):5142. </a:t>
            </a:r>
          </a:p>
        </p:txBody>
      </p:sp>
      <p:sp>
        <p:nvSpPr>
          <p:cNvPr id="3" name="Nadpis 2">
            <a:extLst>
              <a:ext uri="{FF2B5EF4-FFF2-40B4-BE49-F238E27FC236}">
                <a16:creationId xmlns:a16="http://schemas.microsoft.com/office/drawing/2014/main" id="{9944F73F-185E-3943-BB30-3291BDC1A597}"/>
              </a:ext>
            </a:extLst>
          </p:cNvPr>
          <p:cNvSpPr>
            <a:spLocks noGrp="1"/>
          </p:cNvSpPr>
          <p:nvPr>
            <p:ph type="title"/>
          </p:nvPr>
        </p:nvSpPr>
        <p:spPr>
          <a:xfrm>
            <a:off x="856449" y="5766221"/>
            <a:ext cx="8312587" cy="1008380"/>
          </a:xfrm>
        </p:spPr>
        <p:txBody>
          <a:bodyPr/>
          <a:lstStyle/>
          <a:p>
            <a:r>
              <a:rPr lang="sk-SK" dirty="0"/>
              <a:t>Čo je globálne zdravie?</a:t>
            </a:r>
          </a:p>
        </p:txBody>
      </p:sp>
      <p:sp>
        <p:nvSpPr>
          <p:cNvPr id="4" name="Zástupný objekt pre dátum 3">
            <a:extLst>
              <a:ext uri="{FF2B5EF4-FFF2-40B4-BE49-F238E27FC236}">
                <a16:creationId xmlns:a16="http://schemas.microsoft.com/office/drawing/2014/main" id="{430F11FC-BF8A-E64E-A277-335A3C15A12A}"/>
              </a:ext>
            </a:extLst>
          </p:cNvPr>
          <p:cNvSpPr>
            <a:spLocks noGrp="1"/>
          </p:cNvSpPr>
          <p:nvPr>
            <p:ph type="dt" sz="half" idx="10"/>
          </p:nvPr>
        </p:nvSpPr>
        <p:spPr/>
        <p:txBody>
          <a:bodyPr/>
          <a:lstStyle/>
          <a:p>
            <a:fld id="{17D84F83-A9A5-C942-A03F-560C803C3F5D}" type="datetime1">
              <a:rPr lang="sk-SK" smtClean="0"/>
              <a:t>20.9.22</a:t>
            </a:fld>
            <a:endParaRPr lang="sk-SK"/>
          </a:p>
        </p:txBody>
      </p:sp>
      <p:sp>
        <p:nvSpPr>
          <p:cNvPr id="5" name="Zástupný objekt pre číslo snímky 4">
            <a:extLst>
              <a:ext uri="{FF2B5EF4-FFF2-40B4-BE49-F238E27FC236}">
                <a16:creationId xmlns:a16="http://schemas.microsoft.com/office/drawing/2014/main" id="{21588CD6-8F48-2843-BF66-3FFFD98273A8}"/>
              </a:ext>
            </a:extLst>
          </p:cNvPr>
          <p:cNvSpPr>
            <a:spLocks noGrp="1"/>
          </p:cNvSpPr>
          <p:nvPr>
            <p:ph type="sldNum" sz="quarter" idx="11"/>
          </p:nvPr>
        </p:nvSpPr>
        <p:spPr/>
        <p:txBody>
          <a:bodyPr/>
          <a:lstStyle/>
          <a:p>
            <a:fld id="{20C92893-8C51-46CF-9D47-24B3C575AFAA}" type="slidenum">
              <a:rPr lang="sk-SK" smtClean="0"/>
              <a:pPr/>
              <a:t>2</a:t>
            </a:fld>
            <a:endParaRPr lang="sk-SK"/>
          </a:p>
        </p:txBody>
      </p:sp>
      <p:sp>
        <p:nvSpPr>
          <p:cNvPr id="6" name="Zástupný objekt pre pätu 5">
            <a:extLst>
              <a:ext uri="{FF2B5EF4-FFF2-40B4-BE49-F238E27FC236}">
                <a16:creationId xmlns:a16="http://schemas.microsoft.com/office/drawing/2014/main" id="{911460E8-F8F2-B844-8132-20E3DBA30AB0}"/>
              </a:ext>
            </a:extLst>
          </p:cNvPr>
          <p:cNvSpPr>
            <a:spLocks noGrp="1"/>
          </p:cNvSpPr>
          <p:nvPr>
            <p:ph type="ftr" sz="quarter" idx="12"/>
          </p:nvPr>
        </p:nvSpPr>
        <p:spPr/>
        <p:txBody>
          <a:bodyPr/>
          <a:lstStyle/>
          <a:p>
            <a:r>
              <a:rPr lang="sk-SK"/>
              <a:t>rusnak.truni.sk</a:t>
            </a:r>
          </a:p>
        </p:txBody>
      </p:sp>
    </p:spTree>
    <p:extLst>
      <p:ext uri="{BB962C8B-B14F-4D97-AF65-F5344CB8AC3E}">
        <p14:creationId xmlns:p14="http://schemas.microsoft.com/office/powerpoint/2010/main" val="2881810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2AD84348-73CF-5655-FA9D-172901EFD38B}"/>
              </a:ext>
            </a:extLst>
          </p:cNvPr>
          <p:cNvSpPr>
            <a:spLocks noGrp="1"/>
          </p:cNvSpPr>
          <p:nvPr>
            <p:ph type="title"/>
          </p:nvPr>
        </p:nvSpPr>
        <p:spPr>
          <a:xfrm>
            <a:off x="839654" y="5835836"/>
            <a:ext cx="8312587" cy="1008380"/>
          </a:xfrm>
        </p:spPr>
        <p:txBody>
          <a:bodyPr/>
          <a:lstStyle/>
          <a:p>
            <a:r>
              <a:rPr lang="sk-SK" sz="4800" dirty="0"/>
              <a:t>http://</a:t>
            </a:r>
            <a:r>
              <a:rPr lang="sk-SK" sz="4800" dirty="0" err="1"/>
              <a:t>www.healthdata.org</a:t>
            </a:r>
            <a:r>
              <a:rPr lang="sk-SK" sz="4800" dirty="0"/>
              <a:t>/</a:t>
            </a:r>
          </a:p>
        </p:txBody>
      </p:sp>
      <p:sp>
        <p:nvSpPr>
          <p:cNvPr id="4" name="Zástupný objekt pre dátum 3">
            <a:extLst>
              <a:ext uri="{FF2B5EF4-FFF2-40B4-BE49-F238E27FC236}">
                <a16:creationId xmlns:a16="http://schemas.microsoft.com/office/drawing/2014/main" id="{17E7BF7A-1787-E15F-3496-BBBC24FCEE95}"/>
              </a:ext>
            </a:extLst>
          </p:cNvPr>
          <p:cNvSpPr>
            <a:spLocks noGrp="1"/>
          </p:cNvSpPr>
          <p:nvPr>
            <p:ph type="dt" sz="half" idx="10"/>
          </p:nvPr>
        </p:nvSpPr>
        <p:spPr/>
        <p:txBody>
          <a:bodyPr/>
          <a:lstStyle/>
          <a:p>
            <a:fld id="{17D84F83-A9A5-C942-A03F-560C803C3F5D}" type="datetime1">
              <a:rPr lang="sk-SK" smtClean="0"/>
              <a:t>20.9.22</a:t>
            </a:fld>
            <a:endParaRPr lang="en-GB"/>
          </a:p>
        </p:txBody>
      </p:sp>
      <p:sp>
        <p:nvSpPr>
          <p:cNvPr id="5" name="Zástupný objekt pre číslo snímky 4">
            <a:extLst>
              <a:ext uri="{FF2B5EF4-FFF2-40B4-BE49-F238E27FC236}">
                <a16:creationId xmlns:a16="http://schemas.microsoft.com/office/drawing/2014/main" id="{678B3827-D076-4215-B665-3EF80FAAAB41}"/>
              </a:ext>
            </a:extLst>
          </p:cNvPr>
          <p:cNvSpPr>
            <a:spLocks noGrp="1"/>
          </p:cNvSpPr>
          <p:nvPr>
            <p:ph type="sldNum" sz="quarter" idx="11"/>
          </p:nvPr>
        </p:nvSpPr>
        <p:spPr/>
        <p:txBody>
          <a:bodyPr/>
          <a:lstStyle/>
          <a:p>
            <a:fld id="{20C92893-8C51-46CF-9D47-24B3C575AFAA}" type="slidenum">
              <a:rPr lang="en-GB" smtClean="0"/>
              <a:pPr/>
              <a:t>20</a:t>
            </a:fld>
            <a:endParaRPr lang="en-GB"/>
          </a:p>
        </p:txBody>
      </p:sp>
      <p:sp>
        <p:nvSpPr>
          <p:cNvPr id="6" name="Zástupný objekt pre pätu 5">
            <a:extLst>
              <a:ext uri="{FF2B5EF4-FFF2-40B4-BE49-F238E27FC236}">
                <a16:creationId xmlns:a16="http://schemas.microsoft.com/office/drawing/2014/main" id="{88F13DF4-66DF-864F-EE14-35E5FFFBDFD5}"/>
              </a:ext>
            </a:extLst>
          </p:cNvPr>
          <p:cNvSpPr>
            <a:spLocks noGrp="1"/>
          </p:cNvSpPr>
          <p:nvPr>
            <p:ph type="ftr" sz="quarter" idx="12"/>
          </p:nvPr>
        </p:nvSpPr>
        <p:spPr/>
        <p:txBody>
          <a:bodyPr/>
          <a:lstStyle/>
          <a:p>
            <a:r>
              <a:rPr lang="en-GB"/>
              <a:t>rusnak.truni.sk</a:t>
            </a:r>
          </a:p>
        </p:txBody>
      </p:sp>
      <p:pic>
        <p:nvPicPr>
          <p:cNvPr id="8" name="Obrázok 7">
            <a:extLst>
              <a:ext uri="{FF2B5EF4-FFF2-40B4-BE49-F238E27FC236}">
                <a16:creationId xmlns:a16="http://schemas.microsoft.com/office/drawing/2014/main" id="{3C8A20E4-4CB6-BF5B-7BBB-8FBEFEBB3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34" y="718634"/>
            <a:ext cx="9829356" cy="4399904"/>
          </a:xfrm>
          <a:prstGeom prst="rect">
            <a:avLst/>
          </a:prstGeom>
        </p:spPr>
      </p:pic>
    </p:spTree>
    <p:extLst>
      <p:ext uri="{BB962C8B-B14F-4D97-AF65-F5344CB8AC3E}">
        <p14:creationId xmlns:p14="http://schemas.microsoft.com/office/powerpoint/2010/main" val="3957025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352C2E3F-EB46-CAC3-5950-8DAB4ECA9690}"/>
              </a:ext>
            </a:extLst>
          </p:cNvPr>
          <p:cNvSpPr>
            <a:spLocks noGrp="1"/>
          </p:cNvSpPr>
          <p:nvPr>
            <p:ph idx="1"/>
          </p:nvPr>
        </p:nvSpPr>
        <p:spPr>
          <a:xfrm>
            <a:off x="892647" y="372889"/>
            <a:ext cx="8211829" cy="3752193"/>
          </a:xfrm>
        </p:spPr>
        <p:txBody>
          <a:bodyPr>
            <a:normAutofit fontScale="92500"/>
          </a:bodyPr>
          <a:lstStyle/>
          <a:p>
            <a:r>
              <a:rPr lang="sk-SK" dirty="0"/>
              <a:t>Týkajú sa vo významnej miere </a:t>
            </a:r>
            <a:r>
              <a:rPr lang="sk-SK" i="1" dirty="0"/>
              <a:t>životného štýlu</a:t>
            </a:r>
            <a:r>
              <a:rPr lang="sk-SK" dirty="0"/>
              <a:t>, z ktorého väčšina je pod kontrolou ľudí. </a:t>
            </a:r>
          </a:p>
          <a:p>
            <a:r>
              <a:rPr lang="sk-SK" dirty="0"/>
              <a:t>Vhodné zdravotné správanie môže výrazne </a:t>
            </a:r>
            <a:r>
              <a:rPr lang="sk-SK" i="1" dirty="0"/>
              <a:t>znížiť riziko </a:t>
            </a:r>
            <a:r>
              <a:rPr lang="sk-SK" dirty="0"/>
              <a:t>ochorenia srdca, niektorých druhov rakoviny alebo cukrovky. </a:t>
            </a:r>
          </a:p>
          <a:p>
            <a:r>
              <a:rPr lang="sk-SK" dirty="0"/>
              <a:t>Niektorým neprenosným ochoreniam možno predchádzať pri relatívne nízkych nákladoch, ale liečba týchto ochorení je často veľmi nákladná. Je možné napríklad výrazne znížiť šance na získanie rakoviny pľúc skromnou investíciou do liečby na odvykanie od fajčenia a odvykaním od fajčenia. Naproti tomu náklady na liečbu rakoviny pľúc pomocou liekov a chirurgického zákroku sú podstatne vyššie.</a:t>
            </a:r>
          </a:p>
        </p:txBody>
      </p:sp>
      <p:sp>
        <p:nvSpPr>
          <p:cNvPr id="3" name="Nadpis 2">
            <a:extLst>
              <a:ext uri="{FF2B5EF4-FFF2-40B4-BE49-F238E27FC236}">
                <a16:creationId xmlns:a16="http://schemas.microsoft.com/office/drawing/2014/main" id="{9D036AF1-97AC-AB66-1F2B-A2B77426EF84}"/>
              </a:ext>
            </a:extLst>
          </p:cNvPr>
          <p:cNvSpPr>
            <a:spLocks noGrp="1"/>
          </p:cNvSpPr>
          <p:nvPr>
            <p:ph type="title"/>
          </p:nvPr>
        </p:nvSpPr>
        <p:spPr>
          <a:xfrm>
            <a:off x="856448" y="5723772"/>
            <a:ext cx="8312587" cy="1008380"/>
          </a:xfrm>
        </p:spPr>
        <p:txBody>
          <a:bodyPr/>
          <a:lstStyle/>
          <a:p>
            <a:r>
              <a:rPr lang="sk-SK" dirty="0"/>
              <a:t>Rizikové faktory</a:t>
            </a:r>
          </a:p>
        </p:txBody>
      </p:sp>
      <p:sp>
        <p:nvSpPr>
          <p:cNvPr id="4" name="Zástupný objekt pre dátum 3">
            <a:extLst>
              <a:ext uri="{FF2B5EF4-FFF2-40B4-BE49-F238E27FC236}">
                <a16:creationId xmlns:a16="http://schemas.microsoft.com/office/drawing/2014/main" id="{CDCCFD4C-46A0-2B76-3A42-9B1EC52DE84F}"/>
              </a:ext>
            </a:extLst>
          </p:cNvPr>
          <p:cNvSpPr>
            <a:spLocks noGrp="1"/>
          </p:cNvSpPr>
          <p:nvPr>
            <p:ph type="dt" sz="half" idx="10"/>
          </p:nvPr>
        </p:nvSpPr>
        <p:spPr/>
        <p:txBody>
          <a:bodyPr/>
          <a:lstStyle/>
          <a:p>
            <a:fld id="{17D84F83-A9A5-C942-A03F-560C803C3F5D}" type="datetime1">
              <a:rPr lang="sk-SK" smtClean="0"/>
              <a:t>20.9.22</a:t>
            </a:fld>
            <a:endParaRPr lang="en-GB"/>
          </a:p>
        </p:txBody>
      </p:sp>
      <p:sp>
        <p:nvSpPr>
          <p:cNvPr id="5" name="Zástupný objekt pre číslo snímky 4">
            <a:extLst>
              <a:ext uri="{FF2B5EF4-FFF2-40B4-BE49-F238E27FC236}">
                <a16:creationId xmlns:a16="http://schemas.microsoft.com/office/drawing/2014/main" id="{51177B15-420C-B1F4-86DF-44FDAB01D5B6}"/>
              </a:ext>
            </a:extLst>
          </p:cNvPr>
          <p:cNvSpPr>
            <a:spLocks noGrp="1"/>
          </p:cNvSpPr>
          <p:nvPr>
            <p:ph type="sldNum" sz="quarter" idx="11"/>
          </p:nvPr>
        </p:nvSpPr>
        <p:spPr/>
        <p:txBody>
          <a:bodyPr/>
          <a:lstStyle/>
          <a:p>
            <a:fld id="{20C92893-8C51-46CF-9D47-24B3C575AFAA}" type="slidenum">
              <a:rPr lang="en-GB" smtClean="0"/>
              <a:pPr/>
              <a:t>21</a:t>
            </a:fld>
            <a:endParaRPr lang="en-GB"/>
          </a:p>
        </p:txBody>
      </p:sp>
      <p:sp>
        <p:nvSpPr>
          <p:cNvPr id="6" name="Zástupný objekt pre pätu 5">
            <a:extLst>
              <a:ext uri="{FF2B5EF4-FFF2-40B4-BE49-F238E27FC236}">
                <a16:creationId xmlns:a16="http://schemas.microsoft.com/office/drawing/2014/main" id="{1BB923B9-752B-583E-2CD7-7C2BB8D06576}"/>
              </a:ext>
            </a:extLst>
          </p:cNvPr>
          <p:cNvSpPr>
            <a:spLocks noGrp="1"/>
          </p:cNvSpPr>
          <p:nvPr>
            <p:ph type="ftr" sz="quarter" idx="12"/>
          </p:nvPr>
        </p:nvSpPr>
        <p:spPr/>
        <p:txBody>
          <a:bodyPr/>
          <a:lstStyle/>
          <a:p>
            <a:r>
              <a:rPr lang="en-GB"/>
              <a:t>rusnak.truni.sk</a:t>
            </a:r>
          </a:p>
        </p:txBody>
      </p:sp>
      <p:pic>
        <p:nvPicPr>
          <p:cNvPr id="5122" name="Picture 2" descr="Non Communicable Diseases | NCD Alliance">
            <a:extLst>
              <a:ext uri="{FF2B5EF4-FFF2-40B4-BE49-F238E27FC236}">
                <a16:creationId xmlns:a16="http://schemas.microsoft.com/office/drawing/2014/main" id="{89A1E509-525B-3284-3C79-E87235AE2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311" y="4210844"/>
            <a:ext cx="6135469" cy="1687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395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F7929AD0-7D8C-542E-57A6-24641F88CEA8}"/>
              </a:ext>
            </a:extLst>
          </p:cNvPr>
          <p:cNvSpPr>
            <a:spLocks noGrp="1"/>
          </p:cNvSpPr>
          <p:nvPr>
            <p:ph type="dt" sz="half" idx="10"/>
          </p:nvPr>
        </p:nvSpPr>
        <p:spPr>
          <a:xfrm>
            <a:off x="8341096" y="6787309"/>
            <a:ext cx="811145" cy="402652"/>
          </a:xfrm>
        </p:spPr>
        <p:txBody>
          <a:bodyPr anchor="t">
            <a:normAutofit/>
          </a:bodyPr>
          <a:lstStyle/>
          <a:p>
            <a:pPr>
              <a:spcAft>
                <a:spcPts val="600"/>
              </a:spcAft>
            </a:pPr>
            <a:fld id="{17D84F83-A9A5-C942-A03F-560C803C3F5D}" type="datetime1">
              <a:rPr lang="sk-SK" sz="1100" smtClean="0"/>
              <a:pPr>
                <a:spcAft>
                  <a:spcPts val="600"/>
                </a:spcAft>
              </a:pPr>
              <a:t>20.9.22</a:t>
            </a:fld>
            <a:endParaRPr lang="en-GB" sz="1100"/>
          </a:p>
        </p:txBody>
      </p:sp>
      <p:sp>
        <p:nvSpPr>
          <p:cNvPr id="5" name="Zástupný objekt pre číslo snímky 4">
            <a:extLst>
              <a:ext uri="{FF2B5EF4-FFF2-40B4-BE49-F238E27FC236}">
                <a16:creationId xmlns:a16="http://schemas.microsoft.com/office/drawing/2014/main" id="{57BB8C7A-AF24-98B1-172C-852460D22AED}"/>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20C92893-8C51-46CF-9D47-24B3C575AFAA}" type="slidenum">
              <a:rPr lang="en-GB" smtClean="0"/>
              <a:pPr>
                <a:spcAft>
                  <a:spcPts val="600"/>
                </a:spcAft>
              </a:pPr>
              <a:t>22</a:t>
            </a:fld>
            <a:endParaRPr lang="en-GB"/>
          </a:p>
        </p:txBody>
      </p:sp>
      <p:sp>
        <p:nvSpPr>
          <p:cNvPr id="6" name="Zástupný objekt pre pätu 5">
            <a:extLst>
              <a:ext uri="{FF2B5EF4-FFF2-40B4-BE49-F238E27FC236}">
                <a16:creationId xmlns:a16="http://schemas.microsoft.com/office/drawing/2014/main" id="{71083D5E-C005-686D-D9CF-27B2EC6D0E1C}"/>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
        <p:nvSpPr>
          <p:cNvPr id="3" name="Nadpis 2">
            <a:extLst>
              <a:ext uri="{FF2B5EF4-FFF2-40B4-BE49-F238E27FC236}">
                <a16:creationId xmlns:a16="http://schemas.microsoft.com/office/drawing/2014/main" id="{0480D4F8-CB5C-5676-A84B-0F48BA598E11}"/>
              </a:ext>
            </a:extLst>
          </p:cNvPr>
          <p:cNvSpPr>
            <a:spLocks noGrp="1"/>
          </p:cNvSpPr>
          <p:nvPr>
            <p:ph type="title"/>
          </p:nvPr>
        </p:nvSpPr>
        <p:spPr>
          <a:xfrm>
            <a:off x="856448" y="5378027"/>
            <a:ext cx="8312587" cy="1008380"/>
          </a:xfrm>
        </p:spPr>
        <p:txBody>
          <a:bodyPr anchor="b">
            <a:normAutofit/>
          </a:bodyPr>
          <a:lstStyle/>
          <a:p>
            <a:r>
              <a:rPr lang="sk-SK" dirty="0"/>
              <a:t>Zlyhanie srdca</a:t>
            </a:r>
          </a:p>
        </p:txBody>
      </p:sp>
      <p:sp>
        <p:nvSpPr>
          <p:cNvPr id="2" name="Zástupný objekt pre obsah 1">
            <a:extLst>
              <a:ext uri="{FF2B5EF4-FFF2-40B4-BE49-F238E27FC236}">
                <a16:creationId xmlns:a16="http://schemas.microsoft.com/office/drawing/2014/main" id="{505B7304-08BA-2356-0CFC-9792BB98F577}"/>
              </a:ext>
            </a:extLst>
          </p:cNvPr>
          <p:cNvSpPr>
            <a:spLocks noGrp="1"/>
          </p:cNvSpPr>
          <p:nvPr>
            <p:ph sz="quarter" idx="13"/>
          </p:nvPr>
        </p:nvSpPr>
        <p:spPr>
          <a:xfrm>
            <a:off x="704194" y="726034"/>
            <a:ext cx="4384118" cy="3781425"/>
          </a:xfrm>
        </p:spPr>
        <p:txBody>
          <a:bodyPr anchor="ctr">
            <a:normAutofit/>
          </a:bodyPr>
          <a:lstStyle/>
          <a:p>
            <a:pPr>
              <a:lnSpc>
                <a:spcPct val="90000"/>
              </a:lnSpc>
            </a:pPr>
            <a:r>
              <a:rPr lang="sk-SK" sz="2100" dirty="0"/>
              <a:t>Spôsobilo 5,05 milióna (95 % UI 3,28–7,26) YLD v roku 2019, čo je 106 % (99,2–114) nárast oproti roku 1990. </a:t>
            </a:r>
          </a:p>
          <a:p>
            <a:pPr>
              <a:lnSpc>
                <a:spcPct val="90000"/>
              </a:lnSpc>
            </a:pPr>
            <a:r>
              <a:rPr lang="sk-SK" sz="2100" dirty="0"/>
              <a:t>V roku 2019 boli hlavnou etiológiou srdcového zlyhania </a:t>
            </a:r>
            <a:r>
              <a:rPr lang="sk-SK" sz="2100" i="1" dirty="0"/>
              <a:t>ischemická choroba srdca (ICHS), </a:t>
            </a:r>
            <a:r>
              <a:rPr lang="sk-SK" sz="2100" i="1" dirty="0" err="1"/>
              <a:t>hypertenzná</a:t>
            </a:r>
            <a:r>
              <a:rPr lang="sk-SK" sz="2100" i="1" dirty="0"/>
              <a:t> choroba srdca a chronická obštrukčná choroba pľúc</a:t>
            </a:r>
            <a:r>
              <a:rPr lang="sk-SK" sz="2100" dirty="0"/>
              <a:t>.</a:t>
            </a:r>
          </a:p>
        </p:txBody>
      </p:sp>
      <p:pic>
        <p:nvPicPr>
          <p:cNvPr id="6146" name="Picture 2" descr="Symptoms and Complications of Heart Failure">
            <a:extLst>
              <a:ext uri="{FF2B5EF4-FFF2-40B4-BE49-F238E27FC236}">
                <a16:creationId xmlns:a16="http://schemas.microsoft.com/office/drawing/2014/main" id="{CD1622C8-3531-2B4C-99AE-70FEC258F66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26912" y="540256"/>
            <a:ext cx="3898731" cy="5846151"/>
          </a:xfrm>
          <a:prstGeom prst="rect">
            <a:avLst/>
          </a:prstGeom>
          <a:solidFill>
            <a:srgbClr val="FFFFFF"/>
          </a:solidFill>
        </p:spPr>
      </p:pic>
    </p:spTree>
    <p:extLst>
      <p:ext uri="{BB962C8B-B14F-4D97-AF65-F5344CB8AC3E}">
        <p14:creationId xmlns:p14="http://schemas.microsoft.com/office/powerpoint/2010/main" val="1781771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a:extLst>
              <a:ext uri="{FF2B5EF4-FFF2-40B4-BE49-F238E27FC236}">
                <a16:creationId xmlns:a16="http://schemas.microsoft.com/office/drawing/2014/main" id="{4A8269BE-0392-B117-4530-9EA64A2D22E5}"/>
              </a:ext>
            </a:extLst>
          </p:cNvPr>
          <p:cNvSpPr>
            <a:spLocks noGrp="1"/>
          </p:cNvSpPr>
          <p:nvPr>
            <p:ph type="title"/>
          </p:nvPr>
        </p:nvSpPr>
        <p:spPr>
          <a:xfrm>
            <a:off x="856449" y="5699218"/>
            <a:ext cx="8312587" cy="1008380"/>
          </a:xfrm>
        </p:spPr>
        <p:txBody>
          <a:bodyPr/>
          <a:lstStyle/>
          <a:p>
            <a:r>
              <a:rPr lang="sk-SK" sz="3200" dirty="0"/>
              <a:t>Vekovo štandardizované </a:t>
            </a:r>
            <a:r>
              <a:rPr lang="sk-SK" sz="2800" dirty="0"/>
              <a:t>DALY (na 100 000) podľa lokality, obe pohlavia spolu, 2019 </a:t>
            </a:r>
            <a:r>
              <a:rPr lang="sk-SK" sz="1400" dirty="0"/>
              <a:t>(</a:t>
            </a:r>
            <a:r>
              <a:rPr lang="sk-SK" sz="1400" dirty="0" err="1"/>
              <a:t>https</a:t>
            </a:r>
            <a:r>
              <a:rPr lang="sk-SK" sz="1400" dirty="0"/>
              <a:t>://</a:t>
            </a:r>
            <a:r>
              <a:rPr lang="sk-SK" sz="1400" dirty="0" err="1"/>
              <a:t>www.healthdata.org</a:t>
            </a:r>
            <a:r>
              <a:rPr lang="sk-SK" sz="1400" dirty="0"/>
              <a:t>/</a:t>
            </a:r>
            <a:r>
              <a:rPr lang="sk-SK" sz="1400" dirty="0" err="1"/>
              <a:t>results</a:t>
            </a:r>
            <a:r>
              <a:rPr lang="sk-SK" sz="1400" dirty="0"/>
              <a:t>/</a:t>
            </a:r>
            <a:r>
              <a:rPr lang="sk-SK" sz="1400" dirty="0" err="1"/>
              <a:t>gbd_summaries</a:t>
            </a:r>
            <a:r>
              <a:rPr lang="sk-SK" sz="1400" dirty="0"/>
              <a:t>/2019/heart-failure-level-1-impairment)</a:t>
            </a:r>
            <a:endParaRPr lang="sk-SK" sz="4000" dirty="0"/>
          </a:p>
        </p:txBody>
      </p:sp>
      <p:sp>
        <p:nvSpPr>
          <p:cNvPr id="2" name="Zástupný objekt pre dátum 1">
            <a:extLst>
              <a:ext uri="{FF2B5EF4-FFF2-40B4-BE49-F238E27FC236}">
                <a16:creationId xmlns:a16="http://schemas.microsoft.com/office/drawing/2014/main" id="{15D1E2E3-BB06-5212-B4DE-C1EB01506FB2}"/>
              </a:ext>
            </a:extLst>
          </p:cNvPr>
          <p:cNvSpPr>
            <a:spLocks noGrp="1"/>
          </p:cNvSpPr>
          <p:nvPr>
            <p:ph type="dt" sz="half" idx="10"/>
          </p:nvPr>
        </p:nvSpPr>
        <p:spPr/>
        <p:txBody>
          <a:bodyPr/>
          <a:lstStyle/>
          <a:p>
            <a:fld id="{B1A60C47-DA0C-8449-A714-912745D9AA1F}" type="datetime1">
              <a:rPr lang="sk-SK" smtClean="0"/>
              <a:t>20.9.22</a:t>
            </a:fld>
            <a:endParaRPr lang="en-GB"/>
          </a:p>
        </p:txBody>
      </p:sp>
      <p:sp>
        <p:nvSpPr>
          <p:cNvPr id="3" name="Zástupný objekt pre číslo snímky 2">
            <a:extLst>
              <a:ext uri="{FF2B5EF4-FFF2-40B4-BE49-F238E27FC236}">
                <a16:creationId xmlns:a16="http://schemas.microsoft.com/office/drawing/2014/main" id="{67C69CC0-080C-3FD0-5DA0-F0F5F47F6341}"/>
              </a:ext>
            </a:extLst>
          </p:cNvPr>
          <p:cNvSpPr>
            <a:spLocks noGrp="1"/>
          </p:cNvSpPr>
          <p:nvPr>
            <p:ph type="sldNum" sz="quarter" idx="11"/>
          </p:nvPr>
        </p:nvSpPr>
        <p:spPr/>
        <p:txBody>
          <a:bodyPr/>
          <a:lstStyle/>
          <a:p>
            <a:fld id="{5C6CE37E-CBC8-4448-B085-1F6586CB95B8}" type="slidenum">
              <a:rPr lang="en-GB" smtClean="0"/>
              <a:pPr/>
              <a:t>23</a:t>
            </a:fld>
            <a:endParaRPr lang="en-GB"/>
          </a:p>
        </p:txBody>
      </p:sp>
      <p:sp>
        <p:nvSpPr>
          <p:cNvPr id="4" name="Zástupný objekt pre pätu 3">
            <a:extLst>
              <a:ext uri="{FF2B5EF4-FFF2-40B4-BE49-F238E27FC236}">
                <a16:creationId xmlns:a16="http://schemas.microsoft.com/office/drawing/2014/main" id="{1B026976-107B-B915-9909-F0D0234FE09A}"/>
              </a:ext>
            </a:extLst>
          </p:cNvPr>
          <p:cNvSpPr>
            <a:spLocks noGrp="1"/>
          </p:cNvSpPr>
          <p:nvPr>
            <p:ph type="ftr" sz="quarter" idx="12"/>
          </p:nvPr>
        </p:nvSpPr>
        <p:spPr/>
        <p:txBody>
          <a:bodyPr/>
          <a:lstStyle/>
          <a:p>
            <a:r>
              <a:rPr lang="en-GB"/>
              <a:t>rusnak.truni.sk</a:t>
            </a:r>
          </a:p>
        </p:txBody>
      </p:sp>
      <p:grpSp>
        <p:nvGrpSpPr>
          <p:cNvPr id="12" name="Skupina 11">
            <a:extLst>
              <a:ext uri="{FF2B5EF4-FFF2-40B4-BE49-F238E27FC236}">
                <a16:creationId xmlns:a16="http://schemas.microsoft.com/office/drawing/2014/main" id="{D2E419E8-A5DC-CF69-4356-DE19DBE8025C}"/>
              </a:ext>
            </a:extLst>
          </p:cNvPr>
          <p:cNvGrpSpPr/>
          <p:nvPr/>
        </p:nvGrpSpPr>
        <p:grpSpPr>
          <a:xfrm>
            <a:off x="73572" y="0"/>
            <a:ext cx="10075863" cy="5562600"/>
            <a:chOff x="0" y="1000125"/>
            <a:chExt cx="10075863" cy="5562600"/>
          </a:xfrm>
        </p:grpSpPr>
        <p:pic>
          <p:nvPicPr>
            <p:cNvPr id="7170" name="Picture 2">
              <a:extLst>
                <a:ext uri="{FF2B5EF4-FFF2-40B4-BE49-F238E27FC236}">
                  <a16:creationId xmlns:a16="http://schemas.microsoft.com/office/drawing/2014/main" id="{255A271E-A266-72D6-FCB6-56F439706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25"/>
              <a:ext cx="10075863" cy="556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Obrázok 10">
              <a:extLst>
                <a:ext uri="{FF2B5EF4-FFF2-40B4-BE49-F238E27FC236}">
                  <a16:creationId xmlns:a16="http://schemas.microsoft.com/office/drawing/2014/main" id="{A41E61C1-22C5-2BD9-FCDB-077B2CE619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565" y="3781425"/>
              <a:ext cx="3087399" cy="1079281"/>
            </a:xfrm>
            <a:prstGeom prst="rect">
              <a:avLst/>
            </a:prstGeom>
          </p:spPr>
        </p:pic>
      </p:grpSp>
    </p:spTree>
    <p:extLst>
      <p:ext uri="{BB962C8B-B14F-4D97-AF65-F5344CB8AC3E}">
        <p14:creationId xmlns:p14="http://schemas.microsoft.com/office/powerpoint/2010/main" val="1759607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dátum 2">
            <a:extLst>
              <a:ext uri="{FF2B5EF4-FFF2-40B4-BE49-F238E27FC236}">
                <a16:creationId xmlns:a16="http://schemas.microsoft.com/office/drawing/2014/main" id="{D7702605-B1C5-1247-BC3C-59700792F349}"/>
              </a:ext>
            </a:extLst>
          </p:cNvPr>
          <p:cNvSpPr>
            <a:spLocks noGrp="1"/>
          </p:cNvSpPr>
          <p:nvPr>
            <p:ph type="dt" sz="half" idx="10"/>
          </p:nvPr>
        </p:nvSpPr>
        <p:spPr>
          <a:xfrm>
            <a:off x="8341096" y="6787309"/>
            <a:ext cx="811145" cy="402652"/>
          </a:xfrm>
        </p:spPr>
        <p:txBody>
          <a:bodyPr anchor="t">
            <a:normAutofit/>
          </a:bodyPr>
          <a:lstStyle/>
          <a:p>
            <a:pPr>
              <a:spcAft>
                <a:spcPts val="600"/>
              </a:spcAft>
            </a:pPr>
            <a:fld id="{D410CC28-288E-7B4C-AD5C-7F26B61FD9BC}" type="datetime1">
              <a:rPr lang="sk-SK" sz="1100" smtClean="0"/>
              <a:pPr>
                <a:spcAft>
                  <a:spcPts val="600"/>
                </a:spcAft>
              </a:pPr>
              <a:t>20.9.22</a:t>
            </a:fld>
            <a:endParaRPr lang="en-GB" sz="1100"/>
          </a:p>
        </p:txBody>
      </p:sp>
      <p:sp>
        <p:nvSpPr>
          <p:cNvPr id="4" name="Zástupný objekt pre číslo snímky 3">
            <a:extLst>
              <a:ext uri="{FF2B5EF4-FFF2-40B4-BE49-F238E27FC236}">
                <a16:creationId xmlns:a16="http://schemas.microsoft.com/office/drawing/2014/main" id="{3C02386B-6895-B486-E75C-859F9FBCEAF9}"/>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3344478E-25D6-4334-A519-EED7046972D9}" type="slidenum">
              <a:rPr lang="en-GB" smtClean="0"/>
              <a:pPr>
                <a:spcAft>
                  <a:spcPts val="600"/>
                </a:spcAft>
              </a:pPr>
              <a:t>24</a:t>
            </a:fld>
            <a:endParaRPr lang="en-GB"/>
          </a:p>
        </p:txBody>
      </p:sp>
      <p:sp>
        <p:nvSpPr>
          <p:cNvPr id="5" name="Zástupný objekt pre pätu 4">
            <a:extLst>
              <a:ext uri="{FF2B5EF4-FFF2-40B4-BE49-F238E27FC236}">
                <a16:creationId xmlns:a16="http://schemas.microsoft.com/office/drawing/2014/main" id="{29D410BB-79B2-93A0-998A-2CB28599EF27}"/>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
        <p:nvSpPr>
          <p:cNvPr id="6" name="Nadpis 5">
            <a:extLst>
              <a:ext uri="{FF2B5EF4-FFF2-40B4-BE49-F238E27FC236}">
                <a16:creationId xmlns:a16="http://schemas.microsoft.com/office/drawing/2014/main" id="{0C5638E6-A054-F62A-3F76-4F999209ECA2}"/>
              </a:ext>
            </a:extLst>
          </p:cNvPr>
          <p:cNvSpPr>
            <a:spLocks noGrp="1"/>
          </p:cNvSpPr>
          <p:nvPr>
            <p:ph type="title"/>
          </p:nvPr>
        </p:nvSpPr>
        <p:spPr>
          <a:xfrm>
            <a:off x="856449" y="5763339"/>
            <a:ext cx="8312587" cy="1008380"/>
          </a:xfrm>
        </p:spPr>
        <p:txBody>
          <a:bodyPr anchor="b">
            <a:normAutofit/>
          </a:bodyPr>
          <a:lstStyle/>
          <a:p>
            <a:r>
              <a:rPr lang="sk-SK" dirty="0"/>
              <a:t>Diabetes - cukrovka</a:t>
            </a:r>
          </a:p>
        </p:txBody>
      </p:sp>
      <p:sp>
        <p:nvSpPr>
          <p:cNvPr id="7" name="Zástupný objekt pre obsah 6">
            <a:extLst>
              <a:ext uri="{FF2B5EF4-FFF2-40B4-BE49-F238E27FC236}">
                <a16:creationId xmlns:a16="http://schemas.microsoft.com/office/drawing/2014/main" id="{86855356-3AA3-B6C4-A60C-2A8B651AC1B2}"/>
              </a:ext>
            </a:extLst>
          </p:cNvPr>
          <p:cNvSpPr>
            <a:spLocks noGrp="1"/>
          </p:cNvSpPr>
          <p:nvPr>
            <p:ph sz="quarter" idx="13"/>
          </p:nvPr>
        </p:nvSpPr>
        <p:spPr>
          <a:xfrm>
            <a:off x="578070" y="726034"/>
            <a:ext cx="4510242" cy="4907511"/>
          </a:xfrm>
        </p:spPr>
        <p:txBody>
          <a:bodyPr anchor="ctr">
            <a:normAutofit lnSpcReduction="10000"/>
          </a:bodyPr>
          <a:lstStyle/>
          <a:p>
            <a:pPr>
              <a:lnSpc>
                <a:spcPct val="90000"/>
              </a:lnSpc>
            </a:pPr>
            <a:r>
              <a:rPr lang="sk-SK" sz="2000" i="1" dirty="0"/>
              <a:t>Diabetes typu I </a:t>
            </a:r>
            <a:r>
              <a:rPr lang="sk-SK" sz="2000" dirty="0"/>
              <a:t>zvyčajne začína pred dosiahnutím veku 30 rokov. </a:t>
            </a:r>
          </a:p>
          <a:p>
            <a:pPr>
              <a:lnSpc>
                <a:spcPct val="90000"/>
              </a:lnSpc>
            </a:pPr>
            <a:r>
              <a:rPr lang="sk-SK" sz="2000" dirty="0"/>
              <a:t>Predtým známy ako inzulín-</a:t>
            </a:r>
            <a:r>
              <a:rPr lang="sk-SK" sz="2000" dirty="0" err="1"/>
              <a:t>dependentný</a:t>
            </a:r>
            <a:r>
              <a:rPr lang="sk-SK" sz="2000" dirty="0"/>
              <a:t> diabetes mellitus alebo juvenilný diabetes.</a:t>
            </a:r>
          </a:p>
          <a:p>
            <a:pPr>
              <a:lnSpc>
                <a:spcPct val="90000"/>
              </a:lnSpc>
            </a:pPr>
            <a:r>
              <a:rPr lang="sk-SK" sz="2000" i="1" dirty="0"/>
              <a:t>Diabetes typu II </a:t>
            </a:r>
            <a:r>
              <a:rPr lang="sk-SK" sz="2000" dirty="0"/>
              <a:t>bol predtým známy ako diabetes mellitus nezávislý od inzulínu alebo diabetes s nástupom v dospelosti. </a:t>
            </a:r>
          </a:p>
          <a:p>
            <a:pPr>
              <a:lnSpc>
                <a:spcPct val="90000"/>
              </a:lnSpc>
            </a:pPr>
            <a:r>
              <a:rPr lang="sk-SK" sz="2000" dirty="0"/>
              <a:t>Diabetes typu II je najčastejšou formou diabetes mellitus, ktorá sa vyskytuje u približne 90 – 95 percent všetkých diabetikov. Ľudia s diabetom typu II produkujú inzulín; avšak buď nevytvárajú dostatok inzulínu, alebo ich telá nevyužívajú efektívne inzulín, ktorý tvoria.</a:t>
            </a:r>
          </a:p>
        </p:txBody>
      </p:sp>
      <p:pic>
        <p:nvPicPr>
          <p:cNvPr id="8194" name="Picture 2" descr="Ako spoznať diabetes - MojaLekáreň.sk">
            <a:extLst>
              <a:ext uri="{FF2B5EF4-FFF2-40B4-BE49-F238E27FC236}">
                <a16:creationId xmlns:a16="http://schemas.microsoft.com/office/drawing/2014/main" id="{6B7E23EA-AE6B-0168-EA0E-D4AAE9F094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575" r="19006" b="2"/>
          <a:stretch/>
        </p:blipFill>
        <p:spPr bwMode="auto">
          <a:xfrm>
            <a:off x="5541725" y="726034"/>
            <a:ext cx="3607159" cy="3784926"/>
          </a:xfrm>
          <a:prstGeom prst="rect">
            <a:avLst/>
          </a:prstGeom>
          <a:solidFill>
            <a:srgbClr val="FFFFFF"/>
          </a:solidFill>
        </p:spPr>
      </p:pic>
    </p:spTree>
    <p:extLst>
      <p:ext uri="{BB962C8B-B14F-4D97-AF65-F5344CB8AC3E}">
        <p14:creationId xmlns:p14="http://schemas.microsoft.com/office/powerpoint/2010/main" val="3283052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1AF26F29-0C1B-87E3-A2BF-DDE4D4E9295E}"/>
              </a:ext>
            </a:extLst>
          </p:cNvPr>
          <p:cNvSpPr>
            <a:spLocks noGrp="1"/>
          </p:cNvSpPr>
          <p:nvPr>
            <p:ph type="dt" sz="half" idx="10"/>
          </p:nvPr>
        </p:nvSpPr>
        <p:spPr>
          <a:xfrm>
            <a:off x="8341096" y="6787309"/>
            <a:ext cx="811145" cy="402652"/>
          </a:xfrm>
        </p:spPr>
        <p:txBody>
          <a:bodyPr anchor="t">
            <a:normAutofit/>
          </a:bodyPr>
          <a:lstStyle/>
          <a:p>
            <a:pPr>
              <a:spcAft>
                <a:spcPts val="600"/>
              </a:spcAft>
            </a:pPr>
            <a:fld id="{B1A60C47-DA0C-8449-A714-912745D9AA1F}" type="datetime1">
              <a:rPr lang="sk-SK" sz="1100" smtClean="0"/>
              <a:pPr>
                <a:spcAft>
                  <a:spcPts val="600"/>
                </a:spcAft>
              </a:pPr>
              <a:t>20.9.22</a:t>
            </a:fld>
            <a:endParaRPr lang="en-GB" sz="1100"/>
          </a:p>
        </p:txBody>
      </p:sp>
      <p:sp>
        <p:nvSpPr>
          <p:cNvPr id="3" name="Zástupný objekt pre číslo snímky 2">
            <a:extLst>
              <a:ext uri="{FF2B5EF4-FFF2-40B4-BE49-F238E27FC236}">
                <a16:creationId xmlns:a16="http://schemas.microsoft.com/office/drawing/2014/main" id="{46C4935C-DF89-0C83-F8F0-ED941DCBE7D2}"/>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5C6CE37E-CBC8-4448-B085-1F6586CB95B8}" type="slidenum">
              <a:rPr lang="en-GB" smtClean="0"/>
              <a:pPr>
                <a:spcAft>
                  <a:spcPts val="600"/>
                </a:spcAft>
              </a:pPr>
              <a:t>25</a:t>
            </a:fld>
            <a:endParaRPr lang="en-GB"/>
          </a:p>
        </p:txBody>
      </p:sp>
      <p:sp>
        <p:nvSpPr>
          <p:cNvPr id="4" name="Zástupný objekt pre pätu 3">
            <a:extLst>
              <a:ext uri="{FF2B5EF4-FFF2-40B4-BE49-F238E27FC236}">
                <a16:creationId xmlns:a16="http://schemas.microsoft.com/office/drawing/2014/main" id="{4F6D7F05-1140-7895-5B87-142E7DB40C80}"/>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
        <p:nvSpPr>
          <p:cNvPr id="8" name="Nadpis 7">
            <a:extLst>
              <a:ext uri="{FF2B5EF4-FFF2-40B4-BE49-F238E27FC236}">
                <a16:creationId xmlns:a16="http://schemas.microsoft.com/office/drawing/2014/main" id="{7012B419-C5EC-3D6F-CE81-0BEF36BA23C6}"/>
              </a:ext>
            </a:extLst>
          </p:cNvPr>
          <p:cNvSpPr>
            <a:spLocks noGrp="1"/>
          </p:cNvSpPr>
          <p:nvPr>
            <p:ph type="title"/>
          </p:nvPr>
        </p:nvSpPr>
        <p:spPr>
          <a:xfrm>
            <a:off x="856448" y="5378027"/>
            <a:ext cx="8312587" cy="1008380"/>
          </a:xfrm>
        </p:spPr>
        <p:txBody>
          <a:bodyPr anchor="b">
            <a:normAutofit/>
          </a:bodyPr>
          <a:lstStyle/>
          <a:p>
            <a:r>
              <a:rPr lang="sk-SK" dirty="0"/>
              <a:t>Komplikácie diabetu</a:t>
            </a:r>
          </a:p>
        </p:txBody>
      </p:sp>
      <p:sp>
        <p:nvSpPr>
          <p:cNvPr id="9" name="Zástupný objekt pre obsah 8">
            <a:extLst>
              <a:ext uri="{FF2B5EF4-FFF2-40B4-BE49-F238E27FC236}">
                <a16:creationId xmlns:a16="http://schemas.microsoft.com/office/drawing/2014/main" id="{95BE7453-29D0-AB79-C352-EAA26B42755A}"/>
              </a:ext>
            </a:extLst>
          </p:cNvPr>
          <p:cNvSpPr>
            <a:spLocks noGrp="1"/>
          </p:cNvSpPr>
          <p:nvPr>
            <p:ph sz="quarter" idx="13"/>
          </p:nvPr>
        </p:nvSpPr>
        <p:spPr>
          <a:xfrm>
            <a:off x="252248" y="726034"/>
            <a:ext cx="5738649" cy="4651993"/>
          </a:xfrm>
        </p:spPr>
        <p:txBody>
          <a:bodyPr anchor="ctr">
            <a:normAutofit lnSpcReduction="10000"/>
          </a:bodyPr>
          <a:lstStyle/>
          <a:p>
            <a:pPr>
              <a:lnSpc>
                <a:spcPct val="90000"/>
              </a:lnSpc>
            </a:pPr>
            <a:r>
              <a:rPr lang="sk-SK" sz="2400" dirty="0"/>
              <a:t>Medzi najčastejšie patria problémy</a:t>
            </a:r>
          </a:p>
          <a:p>
            <a:pPr lvl="1">
              <a:lnSpc>
                <a:spcPct val="90000"/>
              </a:lnSpc>
            </a:pPr>
            <a:r>
              <a:rPr lang="sk-SK" sz="2400" dirty="0"/>
              <a:t>s očami, ktoré môžu spôsobiť slepotu, </a:t>
            </a:r>
          </a:p>
          <a:p>
            <a:pPr lvl="1">
              <a:lnSpc>
                <a:spcPct val="90000"/>
              </a:lnSpc>
            </a:pPr>
            <a:r>
              <a:rPr lang="sk-SK" sz="2400" dirty="0"/>
              <a:t>s obličkami, </a:t>
            </a:r>
          </a:p>
          <a:p>
            <a:pPr lvl="1">
              <a:lnSpc>
                <a:spcPct val="90000"/>
              </a:lnSpc>
            </a:pPr>
            <a:r>
              <a:rPr lang="sk-SK" sz="2400" dirty="0"/>
              <a:t>s krvným obehom, ktoré môžu vyústiť až do amputácie dolných končatín, </a:t>
            </a:r>
          </a:p>
          <a:p>
            <a:pPr lvl="1">
              <a:lnSpc>
                <a:spcPct val="90000"/>
              </a:lnSpc>
            </a:pPr>
            <a:r>
              <a:rPr lang="sk-SK" sz="2400" dirty="0"/>
              <a:t>mŕtvica a ischemická choroba srdca. </a:t>
            </a:r>
          </a:p>
          <a:p>
            <a:pPr>
              <a:lnSpc>
                <a:spcPct val="90000"/>
              </a:lnSpc>
            </a:pPr>
            <a:r>
              <a:rPr lang="sk-SK" sz="2400" dirty="0"/>
              <a:t>Asi dve tretiny ľudí s cukrovkou majú nejaké postihnutie v porovnaní s menej ako jednou tretinou ľudí bez cukrovky.</a:t>
            </a:r>
          </a:p>
        </p:txBody>
      </p:sp>
      <p:pic>
        <p:nvPicPr>
          <p:cNvPr id="9218" name="Picture 2" descr="Diabetes Complications Stock Illustrations – 131 Diabetes Complications  Stock Illustrations, Vectors &amp; Clipart - Dreamstime">
            <a:extLst>
              <a:ext uri="{FF2B5EF4-FFF2-40B4-BE49-F238E27FC236}">
                <a16:creationId xmlns:a16="http://schemas.microsoft.com/office/drawing/2014/main" id="{2480AA7D-A83E-95A3-6C9F-66619681A27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03001" y="1293592"/>
            <a:ext cx="2977076" cy="3784926"/>
          </a:xfrm>
          <a:prstGeom prst="rect">
            <a:avLst/>
          </a:prstGeom>
          <a:solidFill>
            <a:srgbClr val="FFFFFF"/>
          </a:solidFill>
        </p:spPr>
      </p:pic>
    </p:spTree>
    <p:extLst>
      <p:ext uri="{BB962C8B-B14F-4D97-AF65-F5344CB8AC3E}">
        <p14:creationId xmlns:p14="http://schemas.microsoft.com/office/powerpoint/2010/main" val="1360581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D3081BAF-9696-20A0-07CC-0FC808DC6F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298"/>
            <a:ext cx="10075863" cy="5562600"/>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7">
            <a:extLst>
              <a:ext uri="{FF2B5EF4-FFF2-40B4-BE49-F238E27FC236}">
                <a16:creationId xmlns:a16="http://schemas.microsoft.com/office/drawing/2014/main" id="{A3253AB2-3B61-9338-6E43-C7F3F8E69DA5}"/>
              </a:ext>
            </a:extLst>
          </p:cNvPr>
          <p:cNvSpPr>
            <a:spLocks noGrp="1"/>
          </p:cNvSpPr>
          <p:nvPr>
            <p:ph type="title"/>
          </p:nvPr>
        </p:nvSpPr>
        <p:spPr>
          <a:xfrm>
            <a:off x="856449" y="5835836"/>
            <a:ext cx="8312587" cy="1008380"/>
          </a:xfrm>
        </p:spPr>
        <p:txBody>
          <a:bodyPr/>
          <a:lstStyle/>
          <a:p>
            <a:r>
              <a:rPr lang="sk-SK" sz="2400" dirty="0" err="1"/>
              <a:t>Age-standardised</a:t>
            </a:r>
            <a:r>
              <a:rPr lang="sk-SK" sz="2400" dirty="0"/>
              <a:t> DALY </a:t>
            </a:r>
            <a:r>
              <a:rPr lang="sk-SK" sz="2400" dirty="0" err="1"/>
              <a:t>rates</a:t>
            </a:r>
            <a:r>
              <a:rPr lang="sk-SK" sz="2400" dirty="0"/>
              <a:t> (per 100 000) by </a:t>
            </a:r>
            <a:r>
              <a:rPr lang="sk-SK" sz="2400" dirty="0" err="1"/>
              <a:t>location</a:t>
            </a:r>
            <a:r>
              <a:rPr lang="sk-SK" sz="2400" dirty="0"/>
              <a:t>, </a:t>
            </a:r>
            <a:r>
              <a:rPr lang="sk-SK" sz="2400" dirty="0" err="1"/>
              <a:t>both</a:t>
            </a:r>
            <a:r>
              <a:rPr lang="sk-SK" sz="2400" dirty="0"/>
              <a:t> </a:t>
            </a:r>
            <a:r>
              <a:rPr lang="sk-SK" sz="2400" dirty="0" err="1"/>
              <a:t>sexes</a:t>
            </a:r>
            <a:r>
              <a:rPr lang="sk-SK" sz="2400" dirty="0"/>
              <a:t> </a:t>
            </a:r>
            <a:r>
              <a:rPr lang="sk-SK" sz="2400" dirty="0" err="1"/>
              <a:t>combined</a:t>
            </a:r>
            <a:r>
              <a:rPr lang="sk-SK" sz="2400" dirty="0"/>
              <a:t>, 2019</a:t>
            </a:r>
            <a:br>
              <a:rPr lang="sk-SK" sz="2400" dirty="0"/>
            </a:br>
            <a:r>
              <a:rPr lang="sk-SK" sz="1200" dirty="0" err="1"/>
              <a:t>https</a:t>
            </a:r>
            <a:r>
              <a:rPr lang="sk-SK" sz="1200" dirty="0"/>
              <a:t>://</a:t>
            </a:r>
            <a:r>
              <a:rPr lang="sk-SK" sz="1200" dirty="0" err="1"/>
              <a:t>www.healthdata.org</a:t>
            </a:r>
            <a:r>
              <a:rPr lang="sk-SK" sz="1200" dirty="0"/>
              <a:t>/</a:t>
            </a:r>
            <a:r>
              <a:rPr lang="sk-SK" sz="1200" dirty="0" err="1"/>
              <a:t>results</a:t>
            </a:r>
            <a:r>
              <a:rPr lang="sk-SK" sz="1200" dirty="0"/>
              <a:t>/</a:t>
            </a:r>
            <a:r>
              <a:rPr lang="sk-SK" sz="1200" dirty="0" err="1"/>
              <a:t>gbd_summaries</a:t>
            </a:r>
            <a:r>
              <a:rPr lang="sk-SK" sz="1200" dirty="0"/>
              <a:t>/2019/diabetes-mellitus-type-2-level-4-cause</a:t>
            </a:r>
            <a:endParaRPr lang="sk-SK" sz="2400" dirty="0"/>
          </a:p>
        </p:txBody>
      </p:sp>
      <p:sp>
        <p:nvSpPr>
          <p:cNvPr id="2" name="Zástupný objekt pre dátum 1">
            <a:extLst>
              <a:ext uri="{FF2B5EF4-FFF2-40B4-BE49-F238E27FC236}">
                <a16:creationId xmlns:a16="http://schemas.microsoft.com/office/drawing/2014/main" id="{60A4DCF6-03C7-3372-3796-28CE061CD684}"/>
              </a:ext>
            </a:extLst>
          </p:cNvPr>
          <p:cNvSpPr>
            <a:spLocks noGrp="1"/>
          </p:cNvSpPr>
          <p:nvPr>
            <p:ph type="dt" sz="half" idx="10"/>
          </p:nvPr>
        </p:nvSpPr>
        <p:spPr/>
        <p:txBody>
          <a:bodyPr/>
          <a:lstStyle/>
          <a:p>
            <a:fld id="{B1A60C47-DA0C-8449-A714-912745D9AA1F}" type="datetime1">
              <a:rPr lang="sk-SK" smtClean="0"/>
              <a:t>20.9.22</a:t>
            </a:fld>
            <a:endParaRPr lang="en-GB"/>
          </a:p>
        </p:txBody>
      </p:sp>
      <p:sp>
        <p:nvSpPr>
          <p:cNvPr id="3" name="Zástupný objekt pre číslo snímky 2">
            <a:extLst>
              <a:ext uri="{FF2B5EF4-FFF2-40B4-BE49-F238E27FC236}">
                <a16:creationId xmlns:a16="http://schemas.microsoft.com/office/drawing/2014/main" id="{F84AC8F0-059F-8CDD-3703-71D7D26BFE72}"/>
              </a:ext>
            </a:extLst>
          </p:cNvPr>
          <p:cNvSpPr>
            <a:spLocks noGrp="1"/>
          </p:cNvSpPr>
          <p:nvPr>
            <p:ph type="sldNum" sz="quarter" idx="11"/>
          </p:nvPr>
        </p:nvSpPr>
        <p:spPr/>
        <p:txBody>
          <a:bodyPr/>
          <a:lstStyle/>
          <a:p>
            <a:fld id="{5C6CE37E-CBC8-4448-B085-1F6586CB95B8}" type="slidenum">
              <a:rPr lang="en-GB" smtClean="0"/>
              <a:pPr/>
              <a:t>26</a:t>
            </a:fld>
            <a:endParaRPr lang="en-GB"/>
          </a:p>
        </p:txBody>
      </p:sp>
      <p:sp>
        <p:nvSpPr>
          <p:cNvPr id="4" name="Zástupný objekt pre pätu 3">
            <a:extLst>
              <a:ext uri="{FF2B5EF4-FFF2-40B4-BE49-F238E27FC236}">
                <a16:creationId xmlns:a16="http://schemas.microsoft.com/office/drawing/2014/main" id="{4601D0F4-9071-86BE-641A-091AA7A84887}"/>
              </a:ext>
            </a:extLst>
          </p:cNvPr>
          <p:cNvSpPr>
            <a:spLocks noGrp="1"/>
          </p:cNvSpPr>
          <p:nvPr>
            <p:ph type="ftr" sz="quarter" idx="12"/>
          </p:nvPr>
        </p:nvSpPr>
        <p:spPr/>
        <p:txBody>
          <a:bodyPr/>
          <a:lstStyle/>
          <a:p>
            <a:r>
              <a:rPr lang="en-GB"/>
              <a:t>rusnak.truni.sk</a:t>
            </a:r>
          </a:p>
        </p:txBody>
      </p:sp>
      <p:grpSp>
        <p:nvGrpSpPr>
          <p:cNvPr id="12" name="Skupina 11">
            <a:extLst>
              <a:ext uri="{FF2B5EF4-FFF2-40B4-BE49-F238E27FC236}">
                <a16:creationId xmlns:a16="http://schemas.microsoft.com/office/drawing/2014/main" id="{7F7D92D4-3C3D-D1A5-B8BC-D31F17586E93}"/>
              </a:ext>
            </a:extLst>
          </p:cNvPr>
          <p:cNvGrpSpPr/>
          <p:nvPr/>
        </p:nvGrpSpPr>
        <p:grpSpPr>
          <a:xfrm>
            <a:off x="6148" y="148787"/>
            <a:ext cx="10075863" cy="5562600"/>
            <a:chOff x="6148" y="148787"/>
            <a:chExt cx="10075863" cy="5562600"/>
          </a:xfrm>
        </p:grpSpPr>
        <p:pic>
          <p:nvPicPr>
            <p:cNvPr id="10242" name="Picture 2">
              <a:extLst>
                <a:ext uri="{FF2B5EF4-FFF2-40B4-BE49-F238E27FC236}">
                  <a16:creationId xmlns:a16="http://schemas.microsoft.com/office/drawing/2014/main" id="{D718C45C-95CE-5A30-B354-CFB4EDFC94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8" y="148787"/>
              <a:ext cx="10075863" cy="556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Obrázok 10" descr="Obrázok, na ktorom je text&#10;&#10;Automaticky generovaný popis">
              <a:extLst>
                <a:ext uri="{FF2B5EF4-FFF2-40B4-BE49-F238E27FC236}">
                  <a16:creationId xmlns:a16="http://schemas.microsoft.com/office/drawing/2014/main" id="{A16D8067-F5C3-6673-A4E9-6A2508AFB7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283" y="2863595"/>
              <a:ext cx="2625551" cy="917830"/>
            </a:xfrm>
            <a:prstGeom prst="rect">
              <a:avLst/>
            </a:prstGeom>
          </p:spPr>
        </p:pic>
      </p:grpSp>
    </p:spTree>
    <p:extLst>
      <p:ext uri="{BB962C8B-B14F-4D97-AF65-F5344CB8AC3E}">
        <p14:creationId xmlns:p14="http://schemas.microsoft.com/office/powerpoint/2010/main" val="2746130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dátum 2">
            <a:extLst>
              <a:ext uri="{FF2B5EF4-FFF2-40B4-BE49-F238E27FC236}">
                <a16:creationId xmlns:a16="http://schemas.microsoft.com/office/drawing/2014/main" id="{EEEF8754-06F1-8720-285F-915E78D3D8C8}"/>
              </a:ext>
            </a:extLst>
          </p:cNvPr>
          <p:cNvSpPr>
            <a:spLocks noGrp="1"/>
          </p:cNvSpPr>
          <p:nvPr>
            <p:ph type="dt" sz="half" idx="10"/>
          </p:nvPr>
        </p:nvSpPr>
        <p:spPr>
          <a:xfrm>
            <a:off x="8341096" y="6787309"/>
            <a:ext cx="811145" cy="402652"/>
          </a:xfrm>
        </p:spPr>
        <p:txBody>
          <a:bodyPr anchor="t">
            <a:normAutofit/>
          </a:bodyPr>
          <a:lstStyle/>
          <a:p>
            <a:pPr>
              <a:spcAft>
                <a:spcPts val="600"/>
              </a:spcAft>
            </a:pPr>
            <a:fld id="{D410CC28-288E-7B4C-AD5C-7F26B61FD9BC}" type="datetime1">
              <a:rPr lang="sk-SK" sz="1100" smtClean="0"/>
              <a:pPr>
                <a:spcAft>
                  <a:spcPts val="600"/>
                </a:spcAft>
              </a:pPr>
              <a:t>20.9.22</a:t>
            </a:fld>
            <a:endParaRPr lang="en-GB" sz="1100"/>
          </a:p>
        </p:txBody>
      </p:sp>
      <p:sp>
        <p:nvSpPr>
          <p:cNvPr id="4" name="Zástupný objekt pre číslo snímky 3">
            <a:extLst>
              <a:ext uri="{FF2B5EF4-FFF2-40B4-BE49-F238E27FC236}">
                <a16:creationId xmlns:a16="http://schemas.microsoft.com/office/drawing/2014/main" id="{76608CEE-0715-1979-528A-D482681F8E67}"/>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3344478E-25D6-4334-A519-EED7046972D9}" type="slidenum">
              <a:rPr lang="en-GB" smtClean="0"/>
              <a:pPr>
                <a:spcAft>
                  <a:spcPts val="600"/>
                </a:spcAft>
              </a:pPr>
              <a:t>27</a:t>
            </a:fld>
            <a:endParaRPr lang="en-GB"/>
          </a:p>
        </p:txBody>
      </p:sp>
      <p:sp>
        <p:nvSpPr>
          <p:cNvPr id="5" name="Zástupný objekt pre pätu 4">
            <a:extLst>
              <a:ext uri="{FF2B5EF4-FFF2-40B4-BE49-F238E27FC236}">
                <a16:creationId xmlns:a16="http://schemas.microsoft.com/office/drawing/2014/main" id="{EFFFA212-03A3-EA28-B2B8-39DFABE0B0D9}"/>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
        <p:nvSpPr>
          <p:cNvPr id="6" name="Nadpis 5">
            <a:extLst>
              <a:ext uri="{FF2B5EF4-FFF2-40B4-BE49-F238E27FC236}">
                <a16:creationId xmlns:a16="http://schemas.microsoft.com/office/drawing/2014/main" id="{0BBC990B-AA44-13ED-E7D1-AB8B25B58804}"/>
              </a:ext>
            </a:extLst>
          </p:cNvPr>
          <p:cNvSpPr>
            <a:spLocks noGrp="1"/>
          </p:cNvSpPr>
          <p:nvPr>
            <p:ph type="title"/>
          </p:nvPr>
        </p:nvSpPr>
        <p:spPr>
          <a:xfrm>
            <a:off x="906827" y="5835836"/>
            <a:ext cx="8312587" cy="1008380"/>
          </a:xfrm>
        </p:spPr>
        <p:txBody>
          <a:bodyPr anchor="b">
            <a:normAutofit/>
          </a:bodyPr>
          <a:lstStyle/>
          <a:p>
            <a:r>
              <a:rPr lang="sk-SK" dirty="0"/>
              <a:t>Rakovina</a:t>
            </a:r>
          </a:p>
        </p:txBody>
      </p:sp>
      <p:sp>
        <p:nvSpPr>
          <p:cNvPr id="7" name="Zástupný objekt pre obsah 6">
            <a:extLst>
              <a:ext uri="{FF2B5EF4-FFF2-40B4-BE49-F238E27FC236}">
                <a16:creationId xmlns:a16="http://schemas.microsoft.com/office/drawing/2014/main" id="{C14A5F82-6CF1-3628-5B30-93E2C8E1A394}"/>
              </a:ext>
            </a:extLst>
          </p:cNvPr>
          <p:cNvSpPr>
            <a:spLocks noGrp="1"/>
          </p:cNvSpPr>
          <p:nvPr>
            <p:ph sz="quarter" idx="13"/>
          </p:nvPr>
        </p:nvSpPr>
        <p:spPr>
          <a:xfrm>
            <a:off x="525518" y="726034"/>
            <a:ext cx="4562794" cy="4823428"/>
          </a:xfrm>
        </p:spPr>
        <p:txBody>
          <a:bodyPr anchor="ctr">
            <a:normAutofit/>
          </a:bodyPr>
          <a:lstStyle/>
          <a:p>
            <a:pPr>
              <a:lnSpc>
                <a:spcPct val="90000"/>
              </a:lnSpc>
            </a:pPr>
            <a:r>
              <a:rPr lang="sk-SK" sz="1800" dirty="0"/>
              <a:t>Rakovina je jedinečnou výzvou, pretože existuje mnoho foriem rakoviny a každá môže mať odlišné charakteristiky týkajúce sa toho, koho ovplyvňujú, ich rizikových faktorov a spôsobu, akým sa im dá predchádzať a ako sa dá liečiť. </a:t>
            </a:r>
          </a:p>
          <a:p>
            <a:pPr>
              <a:lnSpc>
                <a:spcPct val="90000"/>
              </a:lnSpc>
            </a:pPr>
            <a:r>
              <a:rPr lang="sk-SK" sz="1800" dirty="0"/>
              <a:t>Celosvetovo tvorili všetky formy rakoviny v roku 2010 asi 15 percent všetkých úmrtí pre všetky vekové skupiny a obe pohlavia. </a:t>
            </a:r>
          </a:p>
          <a:p>
            <a:pPr>
              <a:lnSpc>
                <a:spcPct val="90000"/>
              </a:lnSpc>
            </a:pPr>
            <a:r>
              <a:rPr lang="sk-SK" sz="1800" dirty="0"/>
              <a:t>To by z rakoviny urobilo druhú hlavnú príčinu smrti po kardiovaskulárnych ochoreniach. </a:t>
            </a:r>
          </a:p>
          <a:p>
            <a:pPr>
              <a:lnSpc>
                <a:spcPct val="90000"/>
              </a:lnSpc>
            </a:pPr>
            <a:r>
              <a:rPr lang="sk-SK" sz="1800" dirty="0"/>
              <a:t>Všetky formy rakoviny v kombinácii však viedli k viacerým úmrtiam ako ischemická choroba srdca alebo mŕtvica, ak sa posudzujú oddelene.</a:t>
            </a:r>
          </a:p>
        </p:txBody>
      </p:sp>
      <p:pic>
        <p:nvPicPr>
          <p:cNvPr id="12290" name="Picture 2" descr="Brief Overview to Understand Cancer Better | MedRec Hospital">
            <a:extLst>
              <a:ext uri="{FF2B5EF4-FFF2-40B4-BE49-F238E27FC236}">
                <a16:creationId xmlns:a16="http://schemas.microsoft.com/office/drawing/2014/main" id="{9BA41DBE-BB72-ED8C-5962-B8B989B1B7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82" r="36517" b="2"/>
          <a:stretch/>
        </p:blipFill>
        <p:spPr bwMode="auto">
          <a:xfrm>
            <a:off x="5541725" y="726034"/>
            <a:ext cx="3607159" cy="3784926"/>
          </a:xfrm>
          <a:prstGeom prst="rect">
            <a:avLst/>
          </a:prstGeom>
          <a:solidFill>
            <a:srgbClr val="FFFFFF"/>
          </a:solidFill>
        </p:spPr>
      </p:pic>
    </p:spTree>
    <p:extLst>
      <p:ext uri="{BB962C8B-B14F-4D97-AF65-F5344CB8AC3E}">
        <p14:creationId xmlns:p14="http://schemas.microsoft.com/office/powerpoint/2010/main" val="3049111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objekt pre obsah 8">
            <a:extLst>
              <a:ext uri="{FF2B5EF4-FFF2-40B4-BE49-F238E27FC236}">
                <a16:creationId xmlns:a16="http://schemas.microsoft.com/office/drawing/2014/main" id="{47F0CE05-BCC4-D19D-ED3D-A12101BE8490}"/>
              </a:ext>
            </a:extLst>
          </p:cNvPr>
          <p:cNvSpPr>
            <a:spLocks noGrp="1"/>
          </p:cNvSpPr>
          <p:nvPr>
            <p:ph idx="1"/>
          </p:nvPr>
        </p:nvSpPr>
        <p:spPr>
          <a:xfrm>
            <a:off x="755690" y="756287"/>
            <a:ext cx="8312587" cy="5161037"/>
          </a:xfrm>
        </p:spPr>
        <p:txBody>
          <a:bodyPr>
            <a:normAutofit/>
          </a:bodyPr>
          <a:lstStyle/>
          <a:p>
            <a:r>
              <a:rPr lang="sk-SK" dirty="0"/>
              <a:t>Niektoré druhy rakoviny sú spojené s užívaním </a:t>
            </a:r>
            <a:r>
              <a:rPr lang="sk-SK" i="1" dirty="0"/>
              <a:t>tabaku</a:t>
            </a:r>
            <a:r>
              <a:rPr lang="sk-SK" dirty="0"/>
              <a:t>, ako napríklad rakovina pľúc a pažeráka. Užívanie tabaku je jedným z najväčších rizikových faktorov rakoviny vo všeobecnosti. Tabak je najviac priamo spojený s rakovinou pľúc, ale užívanie tabaku môže tiež nepriamo zvýšiť riziko iných druhov rakoviny, ako je rakovina prostaty a prsníka. </a:t>
            </a:r>
          </a:p>
          <a:p>
            <a:r>
              <a:rPr lang="sk-SK" i="1" dirty="0"/>
              <a:t>Alkohol</a:t>
            </a:r>
            <a:r>
              <a:rPr lang="sk-SK" dirty="0"/>
              <a:t> sa spája s rakovinou pečene, horného tráviaceho traktu, prsníka a hrubého čreva, zatiaľ čo strava s vysokým obsahom červeného a spracovaného mäsa a nízkym obsahom vlákniny sa spája s rakovinou hrubého čreva a konečníka. </a:t>
            </a:r>
          </a:p>
          <a:p>
            <a:r>
              <a:rPr lang="sk-SK" i="1" dirty="0"/>
              <a:t>Obezita</a:t>
            </a:r>
            <a:r>
              <a:rPr lang="sk-SK" dirty="0"/>
              <a:t> je rizikovým faktorom pre rakovinu prsníka (</a:t>
            </a:r>
            <a:r>
              <a:rPr lang="sk-SK" dirty="0" err="1"/>
              <a:t>postmenopauzálnu</a:t>
            </a:r>
            <a:r>
              <a:rPr lang="sk-SK" dirty="0"/>
              <a:t>), </a:t>
            </a:r>
            <a:r>
              <a:rPr lang="sk-SK" dirty="0" err="1"/>
              <a:t>kolorektálnu</a:t>
            </a:r>
            <a:r>
              <a:rPr lang="sk-SK" dirty="0"/>
              <a:t> rakovinu, rakovinu </a:t>
            </a:r>
            <a:r>
              <a:rPr lang="sk-SK" dirty="0" err="1"/>
              <a:t>endometria</a:t>
            </a:r>
            <a:r>
              <a:rPr lang="sk-SK" dirty="0"/>
              <a:t>, obličiek, pažeráka a pankreasu. </a:t>
            </a:r>
          </a:p>
        </p:txBody>
      </p:sp>
      <p:sp>
        <p:nvSpPr>
          <p:cNvPr id="8" name="Nadpis 7">
            <a:extLst>
              <a:ext uri="{FF2B5EF4-FFF2-40B4-BE49-F238E27FC236}">
                <a16:creationId xmlns:a16="http://schemas.microsoft.com/office/drawing/2014/main" id="{C497D4F5-7D7F-F98F-6715-C5FDAA1EC9DA}"/>
              </a:ext>
            </a:extLst>
          </p:cNvPr>
          <p:cNvSpPr>
            <a:spLocks noGrp="1"/>
          </p:cNvSpPr>
          <p:nvPr>
            <p:ph type="title"/>
          </p:nvPr>
        </p:nvSpPr>
        <p:spPr>
          <a:xfrm>
            <a:off x="856449" y="5835836"/>
            <a:ext cx="8312587" cy="1008380"/>
          </a:xfrm>
        </p:spPr>
        <p:txBody>
          <a:bodyPr/>
          <a:lstStyle/>
          <a:p>
            <a:r>
              <a:rPr lang="sk-SK" dirty="0"/>
              <a:t>Rizikové faktory</a:t>
            </a:r>
          </a:p>
        </p:txBody>
      </p:sp>
      <p:sp>
        <p:nvSpPr>
          <p:cNvPr id="2" name="Zástupný objekt pre dátum 1">
            <a:extLst>
              <a:ext uri="{FF2B5EF4-FFF2-40B4-BE49-F238E27FC236}">
                <a16:creationId xmlns:a16="http://schemas.microsoft.com/office/drawing/2014/main" id="{453C5089-B5DD-0ACE-3CBB-4FC49E97B490}"/>
              </a:ext>
            </a:extLst>
          </p:cNvPr>
          <p:cNvSpPr>
            <a:spLocks noGrp="1"/>
          </p:cNvSpPr>
          <p:nvPr>
            <p:ph type="dt" sz="half" idx="10"/>
          </p:nvPr>
        </p:nvSpPr>
        <p:spPr/>
        <p:txBody>
          <a:bodyPr/>
          <a:lstStyle/>
          <a:p>
            <a:fld id="{B1A60C47-DA0C-8449-A714-912745D9AA1F}" type="datetime1">
              <a:rPr lang="sk-SK" smtClean="0"/>
              <a:t>20.9.22</a:t>
            </a:fld>
            <a:endParaRPr lang="en-GB"/>
          </a:p>
        </p:txBody>
      </p:sp>
      <p:sp>
        <p:nvSpPr>
          <p:cNvPr id="3" name="Zástupný objekt pre číslo snímky 2">
            <a:extLst>
              <a:ext uri="{FF2B5EF4-FFF2-40B4-BE49-F238E27FC236}">
                <a16:creationId xmlns:a16="http://schemas.microsoft.com/office/drawing/2014/main" id="{EBF3E33E-CC2B-49D0-0BEA-F7D9AC582BFA}"/>
              </a:ext>
            </a:extLst>
          </p:cNvPr>
          <p:cNvSpPr>
            <a:spLocks noGrp="1"/>
          </p:cNvSpPr>
          <p:nvPr>
            <p:ph type="sldNum" sz="quarter" idx="11"/>
          </p:nvPr>
        </p:nvSpPr>
        <p:spPr/>
        <p:txBody>
          <a:bodyPr/>
          <a:lstStyle/>
          <a:p>
            <a:fld id="{5C6CE37E-CBC8-4448-B085-1F6586CB95B8}" type="slidenum">
              <a:rPr lang="en-GB" smtClean="0"/>
              <a:pPr/>
              <a:t>28</a:t>
            </a:fld>
            <a:endParaRPr lang="en-GB"/>
          </a:p>
        </p:txBody>
      </p:sp>
      <p:sp>
        <p:nvSpPr>
          <p:cNvPr id="4" name="Zástupný objekt pre pätu 3">
            <a:extLst>
              <a:ext uri="{FF2B5EF4-FFF2-40B4-BE49-F238E27FC236}">
                <a16:creationId xmlns:a16="http://schemas.microsoft.com/office/drawing/2014/main" id="{4C5D3711-1184-FDBF-584B-BD927DF11EAC}"/>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599277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objekt pre obsah 8">
            <a:extLst>
              <a:ext uri="{FF2B5EF4-FFF2-40B4-BE49-F238E27FC236}">
                <a16:creationId xmlns:a16="http://schemas.microsoft.com/office/drawing/2014/main" id="{47F0CE05-BCC4-D19D-ED3D-A12101BE8490}"/>
              </a:ext>
            </a:extLst>
          </p:cNvPr>
          <p:cNvSpPr>
            <a:spLocks noGrp="1"/>
          </p:cNvSpPr>
          <p:nvPr>
            <p:ph idx="1"/>
          </p:nvPr>
        </p:nvSpPr>
        <p:spPr>
          <a:xfrm>
            <a:off x="755690" y="756287"/>
            <a:ext cx="8312587" cy="5161037"/>
          </a:xfrm>
        </p:spPr>
        <p:txBody>
          <a:bodyPr>
            <a:normAutofit lnSpcReduction="10000"/>
          </a:bodyPr>
          <a:lstStyle/>
          <a:p>
            <a:r>
              <a:rPr lang="sk-SK" i="1" dirty="0"/>
              <a:t>Obezita</a:t>
            </a:r>
            <a:r>
              <a:rPr lang="sk-SK" dirty="0"/>
              <a:t> je rizikovým faktorom pre rakovinu prsníka (</a:t>
            </a:r>
            <a:r>
              <a:rPr lang="sk-SK" dirty="0" err="1"/>
              <a:t>postmenopauzálnu</a:t>
            </a:r>
            <a:r>
              <a:rPr lang="sk-SK" dirty="0"/>
              <a:t>), </a:t>
            </a:r>
            <a:r>
              <a:rPr lang="sk-SK" dirty="0" err="1"/>
              <a:t>kolorektálnu</a:t>
            </a:r>
            <a:r>
              <a:rPr lang="sk-SK" dirty="0"/>
              <a:t> rakovinu, rakovinu </a:t>
            </a:r>
            <a:r>
              <a:rPr lang="sk-SK" dirty="0" err="1"/>
              <a:t>endometria</a:t>
            </a:r>
            <a:r>
              <a:rPr lang="sk-SK" dirty="0"/>
              <a:t>, obličiek, pažeráka a pankreasu. </a:t>
            </a:r>
          </a:p>
          <a:p>
            <a:r>
              <a:rPr lang="sk-SK" dirty="0"/>
              <a:t>Podobne </a:t>
            </a:r>
            <a:r>
              <a:rPr lang="sk-SK" i="1" dirty="0"/>
              <a:t>nízka fyzická aktivita </a:t>
            </a:r>
            <a:r>
              <a:rPr lang="sk-SK" dirty="0"/>
              <a:t>môže byť hlavným rizikovým faktorom rakoviny hrubého čreva, prsníka a </a:t>
            </a:r>
            <a:r>
              <a:rPr lang="sk-SK" dirty="0" err="1"/>
              <a:t>endometria</a:t>
            </a:r>
            <a:r>
              <a:rPr lang="sk-SK" dirty="0"/>
              <a:t>. </a:t>
            </a:r>
          </a:p>
          <a:p>
            <a:r>
              <a:rPr lang="sk-SK" dirty="0"/>
              <a:t>Iné rakoviny sú spojené s </a:t>
            </a:r>
            <a:r>
              <a:rPr lang="sk-SK" i="1" dirty="0"/>
              <a:t>infekčnými agens</a:t>
            </a:r>
            <a:r>
              <a:rPr lang="sk-SK" dirty="0"/>
              <a:t>. Rakovina pečene je napríklad spojená s vírusom hepatitídy B, rakovina krčka maternice je spojená s ľudským </a:t>
            </a:r>
            <a:r>
              <a:rPr lang="sk-SK" dirty="0" err="1"/>
              <a:t>papilomavírusom</a:t>
            </a:r>
            <a:r>
              <a:rPr lang="sk-SK" dirty="0"/>
              <a:t> a rakovina žalúdka je spojená s baktériou </a:t>
            </a:r>
            <a:r>
              <a:rPr lang="sk-SK" dirty="0" err="1"/>
              <a:t>Helicobacter</a:t>
            </a:r>
            <a:r>
              <a:rPr lang="sk-SK" dirty="0"/>
              <a:t> </a:t>
            </a:r>
            <a:r>
              <a:rPr lang="sk-SK" dirty="0" err="1"/>
              <a:t>pylori</a:t>
            </a:r>
            <a:r>
              <a:rPr lang="sk-SK" dirty="0"/>
              <a:t>. Rakovina pečene je tiež spojená so </a:t>
            </a:r>
            <a:r>
              <a:rPr lang="sk-SK" dirty="0" err="1"/>
              <a:t>schistosomiázou</a:t>
            </a:r>
            <a:r>
              <a:rPr lang="sk-SK" dirty="0"/>
              <a:t>, parazitickým červom, ktorý sa tiež nazýva „</a:t>
            </a:r>
            <a:r>
              <a:rPr lang="sk-SK" dirty="0" err="1"/>
              <a:t>bilharzia</a:t>
            </a:r>
            <a:r>
              <a:rPr lang="sk-SK" dirty="0"/>
              <a:t>“, ktorý infikuje viac ako 200 miliónov ľudí na celom svete.</a:t>
            </a:r>
          </a:p>
          <a:p>
            <a:r>
              <a:rPr lang="sk-SK" dirty="0"/>
              <a:t>Existuje tiež množstvo </a:t>
            </a:r>
            <a:r>
              <a:rPr lang="sk-SK" i="1" dirty="0"/>
              <a:t>environmentálnych a profesionálnych </a:t>
            </a:r>
            <a:r>
              <a:rPr lang="sk-SK" dirty="0"/>
              <a:t>karcinogénov, ako je azbest, ktorý bol príčinou rakoviny pľúc v mnohých strešných krytinách.</a:t>
            </a:r>
          </a:p>
        </p:txBody>
      </p:sp>
      <p:sp>
        <p:nvSpPr>
          <p:cNvPr id="8" name="Nadpis 7">
            <a:extLst>
              <a:ext uri="{FF2B5EF4-FFF2-40B4-BE49-F238E27FC236}">
                <a16:creationId xmlns:a16="http://schemas.microsoft.com/office/drawing/2014/main" id="{C497D4F5-7D7F-F98F-6715-C5FDAA1EC9DA}"/>
              </a:ext>
            </a:extLst>
          </p:cNvPr>
          <p:cNvSpPr>
            <a:spLocks noGrp="1"/>
          </p:cNvSpPr>
          <p:nvPr>
            <p:ph type="title"/>
          </p:nvPr>
        </p:nvSpPr>
        <p:spPr>
          <a:xfrm>
            <a:off x="856449" y="5835836"/>
            <a:ext cx="8312587" cy="1008380"/>
          </a:xfrm>
        </p:spPr>
        <p:txBody>
          <a:bodyPr/>
          <a:lstStyle/>
          <a:p>
            <a:r>
              <a:rPr lang="sk-SK" dirty="0"/>
              <a:t>Rizikové faktory</a:t>
            </a:r>
          </a:p>
        </p:txBody>
      </p:sp>
      <p:sp>
        <p:nvSpPr>
          <p:cNvPr id="2" name="Zástupný objekt pre dátum 1">
            <a:extLst>
              <a:ext uri="{FF2B5EF4-FFF2-40B4-BE49-F238E27FC236}">
                <a16:creationId xmlns:a16="http://schemas.microsoft.com/office/drawing/2014/main" id="{453C5089-B5DD-0ACE-3CBB-4FC49E97B490}"/>
              </a:ext>
            </a:extLst>
          </p:cNvPr>
          <p:cNvSpPr>
            <a:spLocks noGrp="1"/>
          </p:cNvSpPr>
          <p:nvPr>
            <p:ph type="dt" sz="half" idx="10"/>
          </p:nvPr>
        </p:nvSpPr>
        <p:spPr/>
        <p:txBody>
          <a:bodyPr/>
          <a:lstStyle/>
          <a:p>
            <a:fld id="{B1A60C47-DA0C-8449-A714-912745D9AA1F}" type="datetime1">
              <a:rPr lang="sk-SK" smtClean="0"/>
              <a:t>20.9.22</a:t>
            </a:fld>
            <a:endParaRPr lang="en-GB"/>
          </a:p>
        </p:txBody>
      </p:sp>
      <p:sp>
        <p:nvSpPr>
          <p:cNvPr id="3" name="Zástupný objekt pre číslo snímky 2">
            <a:extLst>
              <a:ext uri="{FF2B5EF4-FFF2-40B4-BE49-F238E27FC236}">
                <a16:creationId xmlns:a16="http://schemas.microsoft.com/office/drawing/2014/main" id="{EBF3E33E-CC2B-49D0-0BEA-F7D9AC582BFA}"/>
              </a:ext>
            </a:extLst>
          </p:cNvPr>
          <p:cNvSpPr>
            <a:spLocks noGrp="1"/>
          </p:cNvSpPr>
          <p:nvPr>
            <p:ph type="sldNum" sz="quarter" idx="11"/>
          </p:nvPr>
        </p:nvSpPr>
        <p:spPr/>
        <p:txBody>
          <a:bodyPr/>
          <a:lstStyle/>
          <a:p>
            <a:fld id="{5C6CE37E-CBC8-4448-B085-1F6586CB95B8}" type="slidenum">
              <a:rPr lang="en-GB" smtClean="0"/>
              <a:pPr/>
              <a:t>29</a:t>
            </a:fld>
            <a:endParaRPr lang="en-GB"/>
          </a:p>
        </p:txBody>
      </p:sp>
      <p:sp>
        <p:nvSpPr>
          <p:cNvPr id="4" name="Zástupný objekt pre pätu 3">
            <a:extLst>
              <a:ext uri="{FF2B5EF4-FFF2-40B4-BE49-F238E27FC236}">
                <a16:creationId xmlns:a16="http://schemas.microsoft.com/office/drawing/2014/main" id="{4C5D3711-1184-FDBF-584B-BD927DF11EAC}"/>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435788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780357EF-B876-2A49-8075-7C4891ECA41E}"/>
              </a:ext>
            </a:extLst>
          </p:cNvPr>
          <p:cNvSpPr>
            <a:spLocks noGrp="1"/>
          </p:cNvSpPr>
          <p:nvPr>
            <p:ph idx="1"/>
          </p:nvPr>
        </p:nvSpPr>
        <p:spPr>
          <a:xfrm>
            <a:off x="755690" y="756287"/>
            <a:ext cx="8312587" cy="4940320"/>
          </a:xfrm>
        </p:spPr>
        <p:txBody>
          <a:bodyPr>
            <a:normAutofit/>
          </a:bodyPr>
          <a:lstStyle/>
          <a:p>
            <a:r>
              <a:rPr lang="sk-SK" sz="2400" i="1" dirty="0"/>
              <a:t>Spoločne vykonávaný (alebo kolektívny) nadnárodný výskum a činnosť na podporu zdravia pre všetkých.</a:t>
            </a:r>
          </a:p>
          <a:p>
            <a:pPr lvl="1"/>
            <a:r>
              <a:rPr lang="sk-SK" sz="2000" i="1" dirty="0"/>
              <a:t>Výskum</a:t>
            </a:r>
            <a:r>
              <a:rPr lang="sk-SK" sz="2000" dirty="0"/>
              <a:t> naznačuje dôležitosť rozvoja dôkazovej základne pre politiku založenú na celom rade disciplín a najmä výskume, ktorý zdôrazňuje účinky nadnárodných determinantov zdravia. </a:t>
            </a:r>
          </a:p>
          <a:p>
            <a:pPr lvl="1"/>
            <a:r>
              <a:rPr lang="sk-SK" sz="2000" dirty="0"/>
              <a:t>Činnosť (akcia) zdôrazňuje dôležitosť konštruktívneho využívania týchto dôkazov podložených informácií vo všetkých krajinách na zlepšenie zdravia a rovnosti v zdraví. </a:t>
            </a:r>
          </a:p>
          <a:p>
            <a:pPr lvl="1"/>
            <a:r>
              <a:rPr lang="sk-SK" sz="2000" i="1" dirty="0"/>
              <a:t>Podpora (alebo zlepšovanie) </a:t>
            </a:r>
            <a:r>
              <a:rPr lang="sk-SK" sz="2000" dirty="0"/>
              <a:t>zahŕňa dôležitosť využívania celej škály stratégií podpory verejného zdravia a zdravia na zlepšenie zdravia, vrátane tých, ktoré sú zamerané na základné sociálne, ekonomické, environmentálne a politické determinanty zdravia.</a:t>
            </a:r>
          </a:p>
          <a:p>
            <a:r>
              <a:rPr lang="sk-SK" sz="900" dirty="0"/>
              <a:t>Zdroj: ﻿</a:t>
            </a:r>
            <a:r>
              <a:rPr lang="sk-SK" sz="900" dirty="0" err="1"/>
              <a:t>Beaglehole</a:t>
            </a:r>
            <a:r>
              <a:rPr lang="sk-SK" sz="900" dirty="0"/>
              <a:t> R, </a:t>
            </a:r>
            <a:r>
              <a:rPr lang="sk-SK" sz="900" dirty="0" err="1"/>
              <a:t>Ruth</a:t>
            </a:r>
            <a:r>
              <a:rPr lang="sk-SK" sz="900" dirty="0"/>
              <a:t> B. </a:t>
            </a:r>
            <a:r>
              <a:rPr lang="sk-SK" sz="900" dirty="0" err="1"/>
              <a:t>What</a:t>
            </a:r>
            <a:r>
              <a:rPr lang="sk-SK" sz="900" dirty="0"/>
              <a:t> </a:t>
            </a:r>
            <a:r>
              <a:rPr lang="sk-SK" sz="900" dirty="0" err="1"/>
              <a:t>is</a:t>
            </a:r>
            <a:r>
              <a:rPr lang="sk-SK" sz="900" dirty="0"/>
              <a:t> </a:t>
            </a:r>
            <a:r>
              <a:rPr lang="sk-SK" sz="900" dirty="0" err="1"/>
              <a:t>global</a:t>
            </a:r>
            <a:r>
              <a:rPr lang="sk-SK" sz="900" dirty="0"/>
              <a:t> </a:t>
            </a:r>
            <a:r>
              <a:rPr lang="sk-SK" sz="900" dirty="0" err="1"/>
              <a:t>health</a:t>
            </a:r>
            <a:r>
              <a:rPr lang="sk-SK" sz="900" dirty="0"/>
              <a:t>? </a:t>
            </a:r>
            <a:r>
              <a:rPr lang="sk-SK" sz="900" dirty="0" err="1"/>
              <a:t>Glob</a:t>
            </a:r>
            <a:r>
              <a:rPr lang="sk-SK" sz="900" dirty="0"/>
              <a:t> Health </a:t>
            </a:r>
            <a:r>
              <a:rPr lang="sk-SK" sz="900" dirty="0" err="1"/>
              <a:t>Action</a:t>
            </a:r>
            <a:r>
              <a:rPr lang="sk-SK" sz="900" dirty="0"/>
              <a:t>. 2010;3(1):5142. </a:t>
            </a:r>
          </a:p>
        </p:txBody>
      </p:sp>
      <p:sp>
        <p:nvSpPr>
          <p:cNvPr id="3" name="Nadpis 2">
            <a:extLst>
              <a:ext uri="{FF2B5EF4-FFF2-40B4-BE49-F238E27FC236}">
                <a16:creationId xmlns:a16="http://schemas.microsoft.com/office/drawing/2014/main" id="{9944F73F-185E-3943-BB30-3291BDC1A597}"/>
              </a:ext>
            </a:extLst>
          </p:cNvPr>
          <p:cNvSpPr>
            <a:spLocks noGrp="1"/>
          </p:cNvSpPr>
          <p:nvPr>
            <p:ph type="title"/>
          </p:nvPr>
        </p:nvSpPr>
        <p:spPr>
          <a:xfrm>
            <a:off x="856449" y="5766221"/>
            <a:ext cx="8312587" cy="1008380"/>
          </a:xfrm>
        </p:spPr>
        <p:txBody>
          <a:bodyPr/>
          <a:lstStyle/>
          <a:p>
            <a:r>
              <a:rPr lang="sk-SK" dirty="0"/>
              <a:t>Čo je globálne zdravie?</a:t>
            </a:r>
          </a:p>
        </p:txBody>
      </p:sp>
      <p:sp>
        <p:nvSpPr>
          <p:cNvPr id="4" name="Zástupný objekt pre dátum 3">
            <a:extLst>
              <a:ext uri="{FF2B5EF4-FFF2-40B4-BE49-F238E27FC236}">
                <a16:creationId xmlns:a16="http://schemas.microsoft.com/office/drawing/2014/main" id="{430F11FC-BF8A-E64E-A277-335A3C15A12A}"/>
              </a:ext>
            </a:extLst>
          </p:cNvPr>
          <p:cNvSpPr>
            <a:spLocks noGrp="1"/>
          </p:cNvSpPr>
          <p:nvPr>
            <p:ph type="dt" sz="half" idx="10"/>
          </p:nvPr>
        </p:nvSpPr>
        <p:spPr/>
        <p:txBody>
          <a:bodyPr/>
          <a:lstStyle/>
          <a:p>
            <a:fld id="{17D84F83-A9A5-C942-A03F-560C803C3F5D}" type="datetime1">
              <a:rPr lang="sk-SK" smtClean="0"/>
              <a:t>20.9.22</a:t>
            </a:fld>
            <a:endParaRPr lang="sk-SK"/>
          </a:p>
        </p:txBody>
      </p:sp>
      <p:sp>
        <p:nvSpPr>
          <p:cNvPr id="5" name="Zástupný objekt pre číslo snímky 4">
            <a:extLst>
              <a:ext uri="{FF2B5EF4-FFF2-40B4-BE49-F238E27FC236}">
                <a16:creationId xmlns:a16="http://schemas.microsoft.com/office/drawing/2014/main" id="{21588CD6-8F48-2843-BF66-3FFFD98273A8}"/>
              </a:ext>
            </a:extLst>
          </p:cNvPr>
          <p:cNvSpPr>
            <a:spLocks noGrp="1"/>
          </p:cNvSpPr>
          <p:nvPr>
            <p:ph type="sldNum" sz="quarter" idx="11"/>
          </p:nvPr>
        </p:nvSpPr>
        <p:spPr/>
        <p:txBody>
          <a:bodyPr/>
          <a:lstStyle/>
          <a:p>
            <a:fld id="{20C92893-8C51-46CF-9D47-24B3C575AFAA}" type="slidenum">
              <a:rPr lang="sk-SK" smtClean="0"/>
              <a:pPr/>
              <a:t>3</a:t>
            </a:fld>
            <a:endParaRPr lang="sk-SK"/>
          </a:p>
        </p:txBody>
      </p:sp>
      <p:sp>
        <p:nvSpPr>
          <p:cNvPr id="6" name="Zástupný objekt pre pätu 5">
            <a:extLst>
              <a:ext uri="{FF2B5EF4-FFF2-40B4-BE49-F238E27FC236}">
                <a16:creationId xmlns:a16="http://schemas.microsoft.com/office/drawing/2014/main" id="{911460E8-F8F2-B844-8132-20E3DBA30AB0}"/>
              </a:ext>
            </a:extLst>
          </p:cNvPr>
          <p:cNvSpPr>
            <a:spLocks noGrp="1"/>
          </p:cNvSpPr>
          <p:nvPr>
            <p:ph type="ftr" sz="quarter" idx="12"/>
          </p:nvPr>
        </p:nvSpPr>
        <p:spPr/>
        <p:txBody>
          <a:bodyPr/>
          <a:lstStyle/>
          <a:p>
            <a:r>
              <a:rPr lang="sk-SK"/>
              <a:t>rusnak.truni.sk</a:t>
            </a:r>
          </a:p>
        </p:txBody>
      </p:sp>
    </p:spTree>
    <p:extLst>
      <p:ext uri="{BB962C8B-B14F-4D97-AF65-F5344CB8AC3E}">
        <p14:creationId xmlns:p14="http://schemas.microsoft.com/office/powerpoint/2010/main" val="2965250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1" y="947589"/>
            <a:ext cx="10075863" cy="566767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dátum 2">
            <a:extLst>
              <a:ext uri="{FF2B5EF4-FFF2-40B4-BE49-F238E27FC236}">
                <a16:creationId xmlns:a16="http://schemas.microsoft.com/office/drawing/2014/main" id="{08452C90-21BA-3109-346F-E5FA77597FF8}"/>
              </a:ext>
            </a:extLst>
          </p:cNvPr>
          <p:cNvSpPr>
            <a:spLocks noGrp="1"/>
          </p:cNvSpPr>
          <p:nvPr>
            <p:ph type="dt" sz="half" idx="10"/>
          </p:nvPr>
        </p:nvSpPr>
        <p:spPr/>
        <p:txBody>
          <a:bodyPr/>
          <a:lstStyle/>
          <a:p>
            <a:fld id="{D410CC28-288E-7B4C-AD5C-7F26B61FD9BC}" type="datetime1">
              <a:rPr lang="sk-SK" smtClean="0"/>
              <a:t>20.9.22</a:t>
            </a:fld>
            <a:endParaRPr lang="en-GB"/>
          </a:p>
        </p:txBody>
      </p:sp>
      <p:sp>
        <p:nvSpPr>
          <p:cNvPr id="4" name="Zástupný objekt pre číslo snímky 3">
            <a:extLst>
              <a:ext uri="{FF2B5EF4-FFF2-40B4-BE49-F238E27FC236}">
                <a16:creationId xmlns:a16="http://schemas.microsoft.com/office/drawing/2014/main" id="{94253605-8674-5F9C-885D-7BDD8BE01599}"/>
              </a:ext>
            </a:extLst>
          </p:cNvPr>
          <p:cNvSpPr>
            <a:spLocks noGrp="1"/>
          </p:cNvSpPr>
          <p:nvPr>
            <p:ph type="sldNum" sz="quarter" idx="11"/>
          </p:nvPr>
        </p:nvSpPr>
        <p:spPr/>
        <p:txBody>
          <a:bodyPr/>
          <a:lstStyle/>
          <a:p>
            <a:fld id="{3344478E-25D6-4334-A519-EED7046972D9}" type="slidenum">
              <a:rPr lang="en-GB" smtClean="0"/>
              <a:pPr/>
              <a:t>31</a:t>
            </a:fld>
            <a:endParaRPr lang="en-GB"/>
          </a:p>
        </p:txBody>
      </p:sp>
      <p:sp>
        <p:nvSpPr>
          <p:cNvPr id="5" name="Zástupný objekt pre pätu 4">
            <a:extLst>
              <a:ext uri="{FF2B5EF4-FFF2-40B4-BE49-F238E27FC236}">
                <a16:creationId xmlns:a16="http://schemas.microsoft.com/office/drawing/2014/main" id="{76A75116-B967-C611-C14C-3E72FC0ABA8F}"/>
              </a:ext>
            </a:extLst>
          </p:cNvPr>
          <p:cNvSpPr>
            <a:spLocks noGrp="1"/>
          </p:cNvSpPr>
          <p:nvPr>
            <p:ph type="ftr" sz="quarter" idx="12"/>
          </p:nvPr>
        </p:nvSpPr>
        <p:spPr/>
        <p:txBody>
          <a:bodyPr/>
          <a:lstStyle/>
          <a:p>
            <a:r>
              <a:rPr lang="en-GB"/>
              <a:t>rusnak.truni.sk</a:t>
            </a:r>
          </a:p>
        </p:txBody>
      </p:sp>
      <p:sp>
        <p:nvSpPr>
          <p:cNvPr id="9" name="Nadpis 8">
            <a:extLst>
              <a:ext uri="{FF2B5EF4-FFF2-40B4-BE49-F238E27FC236}">
                <a16:creationId xmlns:a16="http://schemas.microsoft.com/office/drawing/2014/main" id="{61D41857-C941-BF7C-DD19-F02822948E1E}"/>
              </a:ext>
            </a:extLst>
          </p:cNvPr>
          <p:cNvSpPr>
            <a:spLocks noGrp="1"/>
          </p:cNvSpPr>
          <p:nvPr>
            <p:ph type="title"/>
          </p:nvPr>
        </p:nvSpPr>
        <p:spPr/>
        <p:txBody>
          <a:bodyPr/>
          <a:lstStyle/>
          <a:p>
            <a:r>
              <a:rPr lang="sk-SK" dirty="0"/>
              <a:t>Duševné poruchy</a:t>
            </a:r>
          </a:p>
        </p:txBody>
      </p:sp>
      <p:sp>
        <p:nvSpPr>
          <p:cNvPr id="10" name="Zástupný objekt pre obsah 9">
            <a:extLst>
              <a:ext uri="{FF2B5EF4-FFF2-40B4-BE49-F238E27FC236}">
                <a16:creationId xmlns:a16="http://schemas.microsoft.com/office/drawing/2014/main" id="{7D6206F9-25DE-A26C-A1EC-548BD0407EE9}"/>
              </a:ext>
            </a:extLst>
          </p:cNvPr>
          <p:cNvSpPr>
            <a:spLocks noGrp="1"/>
          </p:cNvSpPr>
          <p:nvPr>
            <p:ph sz="quarter" idx="13"/>
          </p:nvPr>
        </p:nvSpPr>
        <p:spPr>
          <a:xfrm>
            <a:off x="578070" y="726034"/>
            <a:ext cx="4459861" cy="4728835"/>
          </a:xfrm>
        </p:spPr>
        <p:txBody>
          <a:bodyPr>
            <a:normAutofit fontScale="92500" lnSpcReduction="10000"/>
          </a:bodyPr>
          <a:lstStyle/>
          <a:p>
            <a:r>
              <a:rPr lang="sk-SK" dirty="0" err="1"/>
              <a:t>Unipolárne</a:t>
            </a:r>
            <a:r>
              <a:rPr lang="sk-SK" dirty="0"/>
              <a:t> depresívne poruchy, úzkostné poruchy, bipolárna afektívna porucha a schizofrénia. </a:t>
            </a:r>
          </a:p>
          <a:p>
            <a:r>
              <a:rPr lang="sk-SK" dirty="0"/>
              <a:t>Kategória zahŕňa aj poruchy správania, ako sú poruchy spojené s užívaním alkoholu, poruchy spojené s užívaním drog a </a:t>
            </a:r>
            <a:r>
              <a:rPr lang="sk-SK" dirty="0" err="1"/>
              <a:t>pervazívne</a:t>
            </a:r>
            <a:r>
              <a:rPr lang="sk-SK" dirty="0"/>
              <a:t> vývojové poruchy. </a:t>
            </a:r>
          </a:p>
          <a:p>
            <a:r>
              <a:rPr lang="sk-SK" dirty="0"/>
              <a:t>Duševné poruchy a poruchy správania sú spolu veľmi dôležité pre bremeno chorôb a spôsobili v roku 2010 približne 7,4 percenta všetkých DALY v krajinách s nízkymi a strednými príjmami. </a:t>
            </a:r>
          </a:p>
        </p:txBody>
      </p:sp>
      <p:sp>
        <p:nvSpPr>
          <p:cNvPr id="11" name="Zástupný objekt pre obsah 10">
            <a:extLst>
              <a:ext uri="{FF2B5EF4-FFF2-40B4-BE49-F238E27FC236}">
                <a16:creationId xmlns:a16="http://schemas.microsoft.com/office/drawing/2014/main" id="{67E687DE-4AC1-FEE9-F05B-45AABDE360FB}"/>
              </a:ext>
            </a:extLst>
          </p:cNvPr>
          <p:cNvSpPr>
            <a:spLocks noGrp="1"/>
          </p:cNvSpPr>
          <p:nvPr>
            <p:ph sz="quarter" idx="14"/>
          </p:nvPr>
        </p:nvSpPr>
        <p:spPr>
          <a:xfrm>
            <a:off x="5541725" y="726033"/>
            <a:ext cx="3607159" cy="4728835"/>
          </a:xfrm>
        </p:spPr>
        <p:txBody>
          <a:bodyPr>
            <a:normAutofit fontScale="85000" lnSpcReduction="20000"/>
          </a:bodyPr>
          <a:lstStyle/>
          <a:p>
            <a:r>
              <a:rPr lang="sk-SK" i="1" dirty="0"/>
              <a:t>Bipolárna porucha </a:t>
            </a:r>
            <a:r>
              <a:rPr lang="sk-SK" dirty="0"/>
              <a:t>– vážna porucha nálady charakterizovaná výkyvmi mánie a depresie</a:t>
            </a:r>
          </a:p>
          <a:p>
            <a:r>
              <a:rPr lang="sk-SK" i="1" dirty="0"/>
              <a:t>Depresia</a:t>
            </a:r>
            <a:r>
              <a:rPr lang="sk-SK" dirty="0"/>
              <a:t> – duševný stav charakterizovaný pocitom smútku, osamelosti, zúfalstva, nízkej sebaúcty a </a:t>
            </a:r>
            <a:r>
              <a:rPr lang="sk-SK" dirty="0" err="1"/>
              <a:t>sebavýčitiek</a:t>
            </a:r>
            <a:endParaRPr lang="sk-SK" dirty="0"/>
          </a:p>
          <a:p>
            <a:r>
              <a:rPr lang="sk-SK" i="1" dirty="0"/>
              <a:t>Panické poruchy </a:t>
            </a:r>
            <a:r>
              <a:rPr lang="sk-SK" dirty="0"/>
              <a:t>– úzkostná porucha charakterizovaná záchvatmi akútnej intenzívnej úzkosti</a:t>
            </a:r>
          </a:p>
          <a:p>
            <a:r>
              <a:rPr lang="sk-SK" i="1" dirty="0"/>
              <a:t>Schizofrénia</a:t>
            </a:r>
            <a:r>
              <a:rPr lang="sk-SK" dirty="0"/>
              <a:t> – duševná choroba, ktorej hlavnými príznakmi sú halucinácie, bludy a zmeny</a:t>
            </a:r>
          </a:p>
        </p:txBody>
      </p:sp>
    </p:spTree>
    <p:extLst>
      <p:ext uri="{BB962C8B-B14F-4D97-AF65-F5344CB8AC3E}">
        <p14:creationId xmlns:p14="http://schemas.microsoft.com/office/powerpoint/2010/main" val="1916931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objekt pre obsah 8">
            <a:extLst>
              <a:ext uri="{FF2B5EF4-FFF2-40B4-BE49-F238E27FC236}">
                <a16:creationId xmlns:a16="http://schemas.microsoft.com/office/drawing/2014/main" id="{0AD25FD8-A6EA-F58F-ACAE-2C1C122C8032}"/>
              </a:ext>
            </a:extLst>
          </p:cNvPr>
          <p:cNvSpPr>
            <a:spLocks noGrp="1"/>
          </p:cNvSpPr>
          <p:nvPr>
            <p:ph idx="1"/>
          </p:nvPr>
        </p:nvSpPr>
        <p:spPr>
          <a:xfrm>
            <a:off x="755690" y="756287"/>
            <a:ext cx="8312587" cy="4446334"/>
          </a:xfrm>
        </p:spPr>
        <p:txBody>
          <a:bodyPr>
            <a:normAutofit/>
          </a:bodyPr>
          <a:lstStyle/>
          <a:p>
            <a:r>
              <a:rPr lang="sk-SK" dirty="0"/>
              <a:t>Zdá sa, že pre duševné poruchy existujú genetické aj negenetické rizikové faktory. </a:t>
            </a:r>
          </a:p>
          <a:p>
            <a:r>
              <a:rPr lang="sk-SK" dirty="0"/>
              <a:t>Je zrejmé, že ženy trpia depresiou viac ako muži, ako už bolo uvedené. </a:t>
            </a:r>
          </a:p>
          <a:p>
            <a:r>
              <a:rPr lang="sk-SK" dirty="0"/>
              <a:t>Zneužívanie, násilie a chudoba v ranom detstve môžu byť dôležitými environmentálnymi rizikovými faktormi depresie. </a:t>
            </a:r>
          </a:p>
          <a:p>
            <a:r>
              <a:rPr lang="sk-SK" dirty="0"/>
              <a:t>Stále však existuje len veľmi málo definitívnych dôkazov o rizikových faktoroch schizofrénie, depresie, bipolárnej poruchy alebo panických porúch.</a:t>
            </a:r>
          </a:p>
        </p:txBody>
      </p:sp>
      <p:sp>
        <p:nvSpPr>
          <p:cNvPr id="8" name="Nadpis 7">
            <a:extLst>
              <a:ext uri="{FF2B5EF4-FFF2-40B4-BE49-F238E27FC236}">
                <a16:creationId xmlns:a16="http://schemas.microsoft.com/office/drawing/2014/main" id="{0A2A40E3-3AD0-F9CF-2B0C-85128C589501}"/>
              </a:ext>
            </a:extLst>
          </p:cNvPr>
          <p:cNvSpPr>
            <a:spLocks noGrp="1"/>
          </p:cNvSpPr>
          <p:nvPr>
            <p:ph type="title"/>
          </p:nvPr>
        </p:nvSpPr>
        <p:spPr>
          <a:xfrm>
            <a:off x="842268" y="5723772"/>
            <a:ext cx="8312587" cy="1008380"/>
          </a:xfrm>
        </p:spPr>
        <p:txBody>
          <a:bodyPr/>
          <a:lstStyle/>
          <a:p>
            <a:r>
              <a:rPr lang="sk-SK" dirty="0"/>
              <a:t>Rizikové faktory</a:t>
            </a:r>
          </a:p>
        </p:txBody>
      </p:sp>
      <p:sp>
        <p:nvSpPr>
          <p:cNvPr id="2" name="Zástupný objekt pre dátum 1">
            <a:extLst>
              <a:ext uri="{FF2B5EF4-FFF2-40B4-BE49-F238E27FC236}">
                <a16:creationId xmlns:a16="http://schemas.microsoft.com/office/drawing/2014/main" id="{C1F2DDE9-A9F6-C139-4855-B694BB6658AA}"/>
              </a:ext>
            </a:extLst>
          </p:cNvPr>
          <p:cNvSpPr>
            <a:spLocks noGrp="1"/>
          </p:cNvSpPr>
          <p:nvPr>
            <p:ph type="dt" sz="half" idx="10"/>
          </p:nvPr>
        </p:nvSpPr>
        <p:spPr/>
        <p:txBody>
          <a:bodyPr/>
          <a:lstStyle/>
          <a:p>
            <a:fld id="{B1A60C47-DA0C-8449-A714-912745D9AA1F}" type="datetime1">
              <a:rPr lang="sk-SK" smtClean="0"/>
              <a:t>20.9.22</a:t>
            </a:fld>
            <a:endParaRPr lang="en-GB"/>
          </a:p>
        </p:txBody>
      </p:sp>
      <p:sp>
        <p:nvSpPr>
          <p:cNvPr id="3" name="Zástupný objekt pre číslo snímky 2">
            <a:extLst>
              <a:ext uri="{FF2B5EF4-FFF2-40B4-BE49-F238E27FC236}">
                <a16:creationId xmlns:a16="http://schemas.microsoft.com/office/drawing/2014/main" id="{71DE2413-5EBB-F32A-3858-04518F8B3CEC}"/>
              </a:ext>
            </a:extLst>
          </p:cNvPr>
          <p:cNvSpPr>
            <a:spLocks noGrp="1"/>
          </p:cNvSpPr>
          <p:nvPr>
            <p:ph type="sldNum" sz="quarter" idx="11"/>
          </p:nvPr>
        </p:nvSpPr>
        <p:spPr/>
        <p:txBody>
          <a:bodyPr/>
          <a:lstStyle/>
          <a:p>
            <a:fld id="{5C6CE37E-CBC8-4448-B085-1F6586CB95B8}" type="slidenum">
              <a:rPr lang="en-GB" smtClean="0"/>
              <a:pPr/>
              <a:t>32</a:t>
            </a:fld>
            <a:endParaRPr lang="en-GB"/>
          </a:p>
        </p:txBody>
      </p:sp>
      <p:sp>
        <p:nvSpPr>
          <p:cNvPr id="4" name="Zástupný objekt pre pätu 3">
            <a:extLst>
              <a:ext uri="{FF2B5EF4-FFF2-40B4-BE49-F238E27FC236}">
                <a16:creationId xmlns:a16="http://schemas.microsoft.com/office/drawing/2014/main" id="{194B5ACF-4540-13E9-2437-EBD0EAB4D026}"/>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664582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C912D5BE-31F6-4F35-57ED-60B968916E43}"/>
              </a:ext>
            </a:extLst>
          </p:cNvPr>
          <p:cNvSpPr>
            <a:spLocks noGrp="1"/>
          </p:cNvSpPr>
          <p:nvPr>
            <p:ph type="title"/>
          </p:nvPr>
        </p:nvSpPr>
        <p:spPr>
          <a:xfrm>
            <a:off x="856449" y="5835836"/>
            <a:ext cx="8312587" cy="1008380"/>
          </a:xfrm>
        </p:spPr>
        <p:txBody>
          <a:bodyPr/>
          <a:lstStyle/>
          <a:p>
            <a:r>
              <a:rPr lang="sk-SK" sz="2800" dirty="0" err="1"/>
              <a:t>Age-standardised</a:t>
            </a:r>
            <a:r>
              <a:rPr lang="sk-SK" sz="2800" dirty="0"/>
              <a:t> DALY </a:t>
            </a:r>
            <a:r>
              <a:rPr lang="sk-SK" sz="2800" dirty="0" err="1"/>
              <a:t>rates</a:t>
            </a:r>
            <a:r>
              <a:rPr lang="sk-SK" sz="2800" dirty="0"/>
              <a:t> (per 100 000) by </a:t>
            </a:r>
            <a:r>
              <a:rPr lang="sk-SK" sz="2800" dirty="0" err="1"/>
              <a:t>location</a:t>
            </a:r>
            <a:r>
              <a:rPr lang="sk-SK" sz="2800" dirty="0"/>
              <a:t>, </a:t>
            </a:r>
            <a:r>
              <a:rPr lang="sk-SK" sz="2800" dirty="0" err="1"/>
              <a:t>both</a:t>
            </a:r>
            <a:r>
              <a:rPr lang="sk-SK" sz="2800" dirty="0"/>
              <a:t> </a:t>
            </a:r>
            <a:r>
              <a:rPr lang="sk-SK" sz="2800" dirty="0" err="1"/>
              <a:t>sexes</a:t>
            </a:r>
            <a:r>
              <a:rPr lang="sk-SK" sz="2800" dirty="0"/>
              <a:t> </a:t>
            </a:r>
            <a:r>
              <a:rPr lang="sk-SK" sz="2800" dirty="0" err="1"/>
              <a:t>combined</a:t>
            </a:r>
            <a:r>
              <a:rPr lang="sk-SK" sz="2800" dirty="0"/>
              <a:t>, 2019</a:t>
            </a:r>
            <a:br>
              <a:rPr lang="sk-SK" sz="1600" dirty="0"/>
            </a:br>
            <a:r>
              <a:rPr lang="sk-SK" sz="1600" dirty="0" err="1"/>
              <a:t>https</a:t>
            </a:r>
            <a:r>
              <a:rPr lang="sk-SK" sz="1600" dirty="0"/>
              <a:t>://</a:t>
            </a:r>
            <a:r>
              <a:rPr lang="sk-SK" sz="1600" dirty="0" err="1"/>
              <a:t>www.healthdata.org</a:t>
            </a:r>
            <a:r>
              <a:rPr lang="sk-SK" sz="1600" dirty="0"/>
              <a:t>/</a:t>
            </a:r>
            <a:r>
              <a:rPr lang="sk-SK" sz="1600" dirty="0" err="1"/>
              <a:t>results</a:t>
            </a:r>
            <a:r>
              <a:rPr lang="sk-SK" sz="1600" dirty="0"/>
              <a:t>/</a:t>
            </a:r>
            <a:r>
              <a:rPr lang="sk-SK" sz="1600" dirty="0" err="1"/>
              <a:t>gbd_summaries</a:t>
            </a:r>
            <a:r>
              <a:rPr lang="sk-SK" sz="1600" dirty="0"/>
              <a:t>/2019/mental-disorders-level-2-cause</a:t>
            </a:r>
          </a:p>
        </p:txBody>
      </p:sp>
      <p:sp>
        <p:nvSpPr>
          <p:cNvPr id="4" name="Zástupný objekt pre dátum 3">
            <a:extLst>
              <a:ext uri="{FF2B5EF4-FFF2-40B4-BE49-F238E27FC236}">
                <a16:creationId xmlns:a16="http://schemas.microsoft.com/office/drawing/2014/main" id="{18BB58CE-1790-3D45-6457-30729F857B8D}"/>
              </a:ext>
            </a:extLst>
          </p:cNvPr>
          <p:cNvSpPr>
            <a:spLocks noGrp="1"/>
          </p:cNvSpPr>
          <p:nvPr>
            <p:ph type="dt" sz="half" idx="10"/>
          </p:nvPr>
        </p:nvSpPr>
        <p:spPr/>
        <p:txBody>
          <a:bodyPr/>
          <a:lstStyle/>
          <a:p>
            <a:fld id="{17D84F83-A9A5-C942-A03F-560C803C3F5D}" type="datetime1">
              <a:rPr lang="sk-SK" smtClean="0"/>
              <a:t>20.9.22</a:t>
            </a:fld>
            <a:endParaRPr lang="en-GB"/>
          </a:p>
        </p:txBody>
      </p:sp>
      <p:sp>
        <p:nvSpPr>
          <p:cNvPr id="5" name="Zástupný objekt pre číslo snímky 4">
            <a:extLst>
              <a:ext uri="{FF2B5EF4-FFF2-40B4-BE49-F238E27FC236}">
                <a16:creationId xmlns:a16="http://schemas.microsoft.com/office/drawing/2014/main" id="{C8958698-A2A0-B630-30F1-3C53A4C679C3}"/>
              </a:ext>
            </a:extLst>
          </p:cNvPr>
          <p:cNvSpPr>
            <a:spLocks noGrp="1"/>
          </p:cNvSpPr>
          <p:nvPr>
            <p:ph type="sldNum" sz="quarter" idx="11"/>
          </p:nvPr>
        </p:nvSpPr>
        <p:spPr/>
        <p:txBody>
          <a:bodyPr/>
          <a:lstStyle/>
          <a:p>
            <a:fld id="{20C92893-8C51-46CF-9D47-24B3C575AFAA}" type="slidenum">
              <a:rPr lang="en-GB" smtClean="0"/>
              <a:pPr/>
              <a:t>33</a:t>
            </a:fld>
            <a:endParaRPr lang="en-GB"/>
          </a:p>
        </p:txBody>
      </p:sp>
      <p:sp>
        <p:nvSpPr>
          <p:cNvPr id="6" name="Zástupný objekt pre pätu 5">
            <a:extLst>
              <a:ext uri="{FF2B5EF4-FFF2-40B4-BE49-F238E27FC236}">
                <a16:creationId xmlns:a16="http://schemas.microsoft.com/office/drawing/2014/main" id="{033A6B04-386E-ECDB-45AB-50C32E94A6C5}"/>
              </a:ext>
            </a:extLst>
          </p:cNvPr>
          <p:cNvSpPr>
            <a:spLocks noGrp="1"/>
          </p:cNvSpPr>
          <p:nvPr>
            <p:ph type="ftr" sz="quarter" idx="12"/>
          </p:nvPr>
        </p:nvSpPr>
        <p:spPr/>
        <p:txBody>
          <a:bodyPr/>
          <a:lstStyle/>
          <a:p>
            <a:r>
              <a:rPr lang="en-GB"/>
              <a:t>rusnak.truni.sk</a:t>
            </a:r>
          </a:p>
        </p:txBody>
      </p:sp>
      <p:grpSp>
        <p:nvGrpSpPr>
          <p:cNvPr id="7" name="Skupina 6">
            <a:extLst>
              <a:ext uri="{FF2B5EF4-FFF2-40B4-BE49-F238E27FC236}">
                <a16:creationId xmlns:a16="http://schemas.microsoft.com/office/drawing/2014/main" id="{35F41D5E-E121-BB90-7235-E65C1309179E}"/>
              </a:ext>
            </a:extLst>
          </p:cNvPr>
          <p:cNvGrpSpPr/>
          <p:nvPr/>
        </p:nvGrpSpPr>
        <p:grpSpPr>
          <a:xfrm>
            <a:off x="0" y="0"/>
            <a:ext cx="10075863" cy="5562600"/>
            <a:chOff x="0" y="0"/>
            <a:chExt cx="10075863" cy="5562600"/>
          </a:xfrm>
        </p:grpSpPr>
        <p:pic>
          <p:nvPicPr>
            <p:cNvPr id="13314" name="Picture 2">
              <a:extLst>
                <a:ext uri="{FF2B5EF4-FFF2-40B4-BE49-F238E27FC236}">
                  <a16:creationId xmlns:a16="http://schemas.microsoft.com/office/drawing/2014/main" id="{16509787-F807-5D62-A32F-F7A0DEFAC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75863" cy="55626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No Legend">
              <a:extLst>
                <a:ext uri="{FF2B5EF4-FFF2-40B4-BE49-F238E27FC236}">
                  <a16:creationId xmlns:a16="http://schemas.microsoft.com/office/drawing/2014/main" id="{8BA9C5BE-53DA-7B4E-B3B7-04861102E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323" y="2781300"/>
              <a:ext cx="2514835" cy="96522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63671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824F009B-B734-83ED-C6EC-A84B562808C6}"/>
              </a:ext>
            </a:extLst>
          </p:cNvPr>
          <p:cNvSpPr>
            <a:spLocks noGrp="1"/>
          </p:cNvSpPr>
          <p:nvPr>
            <p:ph idx="1"/>
          </p:nvPr>
        </p:nvSpPr>
        <p:spPr>
          <a:xfrm>
            <a:off x="856448" y="756287"/>
            <a:ext cx="8211829" cy="5079549"/>
          </a:xfrm>
        </p:spPr>
        <p:txBody>
          <a:bodyPr>
            <a:normAutofit fontScale="92500" lnSpcReduction="20000"/>
          </a:bodyPr>
          <a:lstStyle/>
          <a:p>
            <a:r>
              <a:rPr lang="sk-SK" i="1" dirty="0"/>
              <a:t>Celosvetové starnutie populácie </a:t>
            </a:r>
            <a:r>
              <a:rPr lang="sk-SK" dirty="0"/>
              <a:t>a pokračujúce zlepšovanie priemernej dĺžky života zvýši význam porúch zraku a sluchu ako príčin choroby. Posunie aj typy problémov, ktoré spôsobujú poruchu zraku. </a:t>
            </a:r>
          </a:p>
          <a:p>
            <a:r>
              <a:rPr lang="sk-SK" dirty="0"/>
              <a:t>Hlavnými dôvodmi porúch zraku sú </a:t>
            </a:r>
            <a:r>
              <a:rPr lang="sk-SK" i="1" dirty="0"/>
              <a:t>refrakčné poruchy</a:t>
            </a:r>
            <a:r>
              <a:rPr lang="sk-SK" dirty="0"/>
              <a:t>, ako je krátkozrakosť a ďalekozrakosť a astigmatizmus, ktorý je zodpovedný za 43 percent straty zraku; </a:t>
            </a:r>
            <a:r>
              <a:rPr lang="sk-SK" i="1" dirty="0"/>
              <a:t>neoperovaná katarakta</a:t>
            </a:r>
            <a:r>
              <a:rPr lang="sk-SK" dirty="0"/>
              <a:t>, ktorá je zodpovedná za 33 percent straty zraku; a </a:t>
            </a:r>
            <a:r>
              <a:rPr lang="sk-SK" i="1" dirty="0" err="1"/>
              <a:t>glaukóm</a:t>
            </a:r>
            <a:r>
              <a:rPr lang="sk-SK" dirty="0"/>
              <a:t>, ktorý je zodpovedný za 2 percentá straty zraku. </a:t>
            </a:r>
          </a:p>
          <a:p>
            <a:r>
              <a:rPr lang="sk-SK" dirty="0"/>
              <a:t>Hlavnou príčinou slepoty je </a:t>
            </a:r>
            <a:r>
              <a:rPr lang="sk-SK" i="1" dirty="0"/>
              <a:t>neoperovaný šedý zákal</a:t>
            </a:r>
            <a:r>
              <a:rPr lang="sk-SK" dirty="0"/>
              <a:t>. Slepota môže byť okrem iného spôsobená aj </a:t>
            </a:r>
            <a:r>
              <a:rPr lang="sk-SK" dirty="0" err="1"/>
              <a:t>glaukómom</a:t>
            </a:r>
            <a:r>
              <a:rPr lang="sk-SK" dirty="0"/>
              <a:t>, nedostatkom vitamínu A, ružienkou. Určitá slepota má aj parazitárne a infekčné príčiny, ako je trachóm a </a:t>
            </a:r>
            <a:r>
              <a:rPr lang="sk-SK" dirty="0" err="1"/>
              <a:t>onchocerciáza</a:t>
            </a:r>
            <a:r>
              <a:rPr lang="sk-SK" dirty="0"/>
              <a:t>, hoci počet ľudí, ktorí sú pre tieto príčiny slepí, klesol, keďže sa proti týmto chorobám dosiahol pokrok. </a:t>
            </a:r>
          </a:p>
          <a:p>
            <a:r>
              <a:rPr lang="sk-SK" dirty="0"/>
              <a:t>Ochorenie oka súvisiace s cukrovkou môže tiež spôsobiť slepotu. </a:t>
            </a:r>
          </a:p>
          <a:p>
            <a:r>
              <a:rPr lang="sk-SK" dirty="0"/>
              <a:t>Viac ako 80 percentám straty zraku možno predísť alebo ich vyliečiť.</a:t>
            </a:r>
          </a:p>
        </p:txBody>
      </p:sp>
      <p:sp>
        <p:nvSpPr>
          <p:cNvPr id="3" name="Nadpis 2">
            <a:extLst>
              <a:ext uri="{FF2B5EF4-FFF2-40B4-BE49-F238E27FC236}">
                <a16:creationId xmlns:a16="http://schemas.microsoft.com/office/drawing/2014/main" id="{B99093F1-BD11-3A54-5482-F8252A18B288}"/>
              </a:ext>
            </a:extLst>
          </p:cNvPr>
          <p:cNvSpPr>
            <a:spLocks noGrp="1"/>
          </p:cNvSpPr>
          <p:nvPr>
            <p:ph type="title"/>
          </p:nvPr>
        </p:nvSpPr>
        <p:spPr>
          <a:xfrm>
            <a:off x="856448" y="5835836"/>
            <a:ext cx="8312587" cy="1008380"/>
          </a:xfrm>
        </p:spPr>
        <p:txBody>
          <a:bodyPr/>
          <a:lstStyle/>
          <a:p>
            <a:r>
              <a:rPr lang="sk-SK" dirty="0"/>
              <a:t>Poruchy zraku a sluchu</a:t>
            </a:r>
          </a:p>
        </p:txBody>
      </p:sp>
      <p:sp>
        <p:nvSpPr>
          <p:cNvPr id="4" name="Zástupný objekt pre dátum 3">
            <a:extLst>
              <a:ext uri="{FF2B5EF4-FFF2-40B4-BE49-F238E27FC236}">
                <a16:creationId xmlns:a16="http://schemas.microsoft.com/office/drawing/2014/main" id="{833BEB6B-419F-AF44-A533-04BC59F7D8BA}"/>
              </a:ext>
            </a:extLst>
          </p:cNvPr>
          <p:cNvSpPr>
            <a:spLocks noGrp="1"/>
          </p:cNvSpPr>
          <p:nvPr>
            <p:ph type="dt" sz="half" idx="10"/>
          </p:nvPr>
        </p:nvSpPr>
        <p:spPr/>
        <p:txBody>
          <a:bodyPr/>
          <a:lstStyle/>
          <a:p>
            <a:fld id="{17D84F83-A9A5-C942-A03F-560C803C3F5D}" type="datetime1">
              <a:rPr lang="sk-SK" smtClean="0"/>
              <a:t>20.9.22</a:t>
            </a:fld>
            <a:endParaRPr lang="en-GB"/>
          </a:p>
        </p:txBody>
      </p:sp>
      <p:sp>
        <p:nvSpPr>
          <p:cNvPr id="5" name="Zástupný objekt pre číslo snímky 4">
            <a:extLst>
              <a:ext uri="{FF2B5EF4-FFF2-40B4-BE49-F238E27FC236}">
                <a16:creationId xmlns:a16="http://schemas.microsoft.com/office/drawing/2014/main" id="{A71B5E1E-C92D-1528-DB92-8720C12B06C6}"/>
              </a:ext>
            </a:extLst>
          </p:cNvPr>
          <p:cNvSpPr>
            <a:spLocks noGrp="1"/>
          </p:cNvSpPr>
          <p:nvPr>
            <p:ph type="sldNum" sz="quarter" idx="11"/>
          </p:nvPr>
        </p:nvSpPr>
        <p:spPr/>
        <p:txBody>
          <a:bodyPr/>
          <a:lstStyle/>
          <a:p>
            <a:fld id="{20C92893-8C51-46CF-9D47-24B3C575AFAA}" type="slidenum">
              <a:rPr lang="en-GB" smtClean="0"/>
              <a:pPr/>
              <a:t>34</a:t>
            </a:fld>
            <a:endParaRPr lang="en-GB"/>
          </a:p>
        </p:txBody>
      </p:sp>
      <p:sp>
        <p:nvSpPr>
          <p:cNvPr id="6" name="Zástupný objekt pre pätu 5">
            <a:extLst>
              <a:ext uri="{FF2B5EF4-FFF2-40B4-BE49-F238E27FC236}">
                <a16:creationId xmlns:a16="http://schemas.microsoft.com/office/drawing/2014/main" id="{2F125141-7F6E-3F77-E2B6-AD04FADC07D6}"/>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806331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2D7E7070-D9ED-C6D8-4ADB-69671344B6EE}"/>
              </a:ext>
            </a:extLst>
          </p:cNvPr>
          <p:cNvSpPr>
            <a:spLocks noGrp="1"/>
          </p:cNvSpPr>
          <p:nvPr>
            <p:ph idx="1"/>
          </p:nvPr>
        </p:nvSpPr>
        <p:spPr>
          <a:xfrm>
            <a:off x="1051034" y="756287"/>
            <a:ext cx="8017243" cy="4761644"/>
          </a:xfrm>
        </p:spPr>
        <p:txBody>
          <a:bodyPr/>
          <a:lstStyle/>
          <a:p>
            <a:r>
              <a:rPr lang="sk-SK" dirty="0"/>
              <a:t>Hlavnými rizikovými faktormi zrakového postihnutia sú chudoba, pohlavie, vek a nedostatočný prístup k zdravotníckym službám. </a:t>
            </a:r>
          </a:p>
          <a:p>
            <a:r>
              <a:rPr lang="sk-SK" dirty="0"/>
              <a:t>Fajčenie cigariet je tiež rizikovým faktorom pre kataraktu a </a:t>
            </a:r>
            <a:r>
              <a:rPr lang="sk-SK" dirty="0" err="1"/>
              <a:t>glaukóm</a:t>
            </a:r>
            <a:r>
              <a:rPr lang="sk-SK" dirty="0"/>
              <a:t>. </a:t>
            </a:r>
          </a:p>
          <a:p>
            <a:r>
              <a:rPr lang="sk-SK" dirty="0"/>
              <a:t>Ženy sú neúmerne postihnuté zrakovým postihnutím, ktoré je do značnej miery spôsobené obmedzením prístupu k primeranej preventívnej a liečebnej starostlivosti.</a:t>
            </a:r>
          </a:p>
        </p:txBody>
      </p:sp>
      <p:sp>
        <p:nvSpPr>
          <p:cNvPr id="3" name="Nadpis 2">
            <a:extLst>
              <a:ext uri="{FF2B5EF4-FFF2-40B4-BE49-F238E27FC236}">
                <a16:creationId xmlns:a16="http://schemas.microsoft.com/office/drawing/2014/main" id="{3959DBAF-F3E6-DDB8-F24F-CC17DFC0A101}"/>
              </a:ext>
            </a:extLst>
          </p:cNvPr>
          <p:cNvSpPr>
            <a:spLocks noGrp="1"/>
          </p:cNvSpPr>
          <p:nvPr>
            <p:ph type="title"/>
          </p:nvPr>
        </p:nvSpPr>
        <p:spPr/>
        <p:txBody>
          <a:bodyPr/>
          <a:lstStyle/>
          <a:p>
            <a:r>
              <a:rPr lang="sk-SK" dirty="0"/>
              <a:t>Rizikové faktory poruchy zraku</a:t>
            </a:r>
          </a:p>
        </p:txBody>
      </p:sp>
      <p:sp>
        <p:nvSpPr>
          <p:cNvPr id="4" name="Zástupný objekt pre dátum 3">
            <a:extLst>
              <a:ext uri="{FF2B5EF4-FFF2-40B4-BE49-F238E27FC236}">
                <a16:creationId xmlns:a16="http://schemas.microsoft.com/office/drawing/2014/main" id="{0A5BC77B-F66B-4214-580B-6056EACDB916}"/>
              </a:ext>
            </a:extLst>
          </p:cNvPr>
          <p:cNvSpPr>
            <a:spLocks noGrp="1"/>
          </p:cNvSpPr>
          <p:nvPr>
            <p:ph type="dt" sz="half" idx="10"/>
          </p:nvPr>
        </p:nvSpPr>
        <p:spPr/>
        <p:txBody>
          <a:bodyPr/>
          <a:lstStyle/>
          <a:p>
            <a:fld id="{17D84F83-A9A5-C942-A03F-560C803C3F5D}" type="datetime1">
              <a:rPr lang="sk-SK" smtClean="0"/>
              <a:t>20.9.22</a:t>
            </a:fld>
            <a:endParaRPr lang="en-GB"/>
          </a:p>
        </p:txBody>
      </p:sp>
      <p:sp>
        <p:nvSpPr>
          <p:cNvPr id="5" name="Zástupný objekt pre číslo snímky 4">
            <a:extLst>
              <a:ext uri="{FF2B5EF4-FFF2-40B4-BE49-F238E27FC236}">
                <a16:creationId xmlns:a16="http://schemas.microsoft.com/office/drawing/2014/main" id="{DA56859E-4ABF-BB1C-224C-7C8366FCC458}"/>
              </a:ext>
            </a:extLst>
          </p:cNvPr>
          <p:cNvSpPr>
            <a:spLocks noGrp="1"/>
          </p:cNvSpPr>
          <p:nvPr>
            <p:ph type="sldNum" sz="quarter" idx="11"/>
          </p:nvPr>
        </p:nvSpPr>
        <p:spPr/>
        <p:txBody>
          <a:bodyPr/>
          <a:lstStyle/>
          <a:p>
            <a:fld id="{20C92893-8C51-46CF-9D47-24B3C575AFAA}" type="slidenum">
              <a:rPr lang="en-GB" smtClean="0"/>
              <a:pPr/>
              <a:t>35</a:t>
            </a:fld>
            <a:endParaRPr lang="en-GB"/>
          </a:p>
        </p:txBody>
      </p:sp>
      <p:sp>
        <p:nvSpPr>
          <p:cNvPr id="6" name="Zástupný objekt pre pätu 5">
            <a:extLst>
              <a:ext uri="{FF2B5EF4-FFF2-40B4-BE49-F238E27FC236}">
                <a16:creationId xmlns:a16="http://schemas.microsoft.com/office/drawing/2014/main" id="{7DE87D7C-0CAA-B840-2B0F-FD59C840B80C}"/>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4274913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51DB301E-B1E8-A6F2-07CE-92D63C45590F}"/>
              </a:ext>
            </a:extLst>
          </p:cNvPr>
          <p:cNvSpPr>
            <a:spLocks noGrp="1"/>
          </p:cNvSpPr>
          <p:nvPr>
            <p:ph idx="1"/>
          </p:nvPr>
        </p:nvSpPr>
        <p:spPr>
          <a:xfrm>
            <a:off x="945931" y="756287"/>
            <a:ext cx="8122346" cy="4621740"/>
          </a:xfrm>
        </p:spPr>
        <p:txBody>
          <a:bodyPr>
            <a:normAutofit/>
          </a:bodyPr>
          <a:lstStyle/>
          <a:p>
            <a:r>
              <a:rPr lang="sk-SK" dirty="0"/>
              <a:t>Asi jedna tretina ľudí starších ako 65 rokov je postihnutá poruchou sluchu.</a:t>
            </a:r>
          </a:p>
          <a:p>
            <a:r>
              <a:rPr lang="sk-SK" dirty="0"/>
              <a:t>Viac mužov utrpelo stratu sluchu ako ženy, pravdepodobne v dôsledku vystavenia hluku.</a:t>
            </a:r>
          </a:p>
          <a:p>
            <a:r>
              <a:rPr lang="sk-SK" dirty="0"/>
              <a:t>Strata sluchu v detstve súvisí s vrodenými stavmi, infekciou ucha alebo komplikáciami iných ochorení, ako je meningitída. </a:t>
            </a:r>
          </a:p>
          <a:p>
            <a:r>
              <a:rPr lang="sk-SK" dirty="0"/>
              <a:t>Strata sluchu u dospelých súvisí s vystavením hluku a chemikáliám, ako aj so starnutím. </a:t>
            </a:r>
          </a:p>
          <a:p>
            <a:r>
              <a:rPr lang="sk-SK" dirty="0"/>
              <a:t>Chudoba, zlá hygiena, neočkovanie a iné príčiny, ktoré prispievajú k infekcii detí, sú tiež rizikové faktory straty sluchu.</a:t>
            </a:r>
          </a:p>
        </p:txBody>
      </p:sp>
      <p:sp>
        <p:nvSpPr>
          <p:cNvPr id="3" name="Nadpis 2">
            <a:extLst>
              <a:ext uri="{FF2B5EF4-FFF2-40B4-BE49-F238E27FC236}">
                <a16:creationId xmlns:a16="http://schemas.microsoft.com/office/drawing/2014/main" id="{4882E658-BCD2-B6A0-F0E0-144B8106032A}"/>
              </a:ext>
            </a:extLst>
          </p:cNvPr>
          <p:cNvSpPr>
            <a:spLocks noGrp="1"/>
          </p:cNvSpPr>
          <p:nvPr>
            <p:ph type="title"/>
          </p:nvPr>
        </p:nvSpPr>
        <p:spPr>
          <a:xfrm>
            <a:off x="856449" y="5723772"/>
            <a:ext cx="8312587" cy="1008380"/>
          </a:xfrm>
        </p:spPr>
        <p:txBody>
          <a:bodyPr/>
          <a:lstStyle/>
          <a:p>
            <a:r>
              <a:rPr lang="sk-SK" dirty="0"/>
              <a:t>Poruchy sluchu</a:t>
            </a:r>
          </a:p>
        </p:txBody>
      </p:sp>
      <p:sp>
        <p:nvSpPr>
          <p:cNvPr id="4" name="Zástupný objekt pre dátum 3">
            <a:extLst>
              <a:ext uri="{FF2B5EF4-FFF2-40B4-BE49-F238E27FC236}">
                <a16:creationId xmlns:a16="http://schemas.microsoft.com/office/drawing/2014/main" id="{10A71BCD-1D5E-1382-50B6-A4E84652B24F}"/>
              </a:ext>
            </a:extLst>
          </p:cNvPr>
          <p:cNvSpPr>
            <a:spLocks noGrp="1"/>
          </p:cNvSpPr>
          <p:nvPr>
            <p:ph type="dt" sz="half" idx="10"/>
          </p:nvPr>
        </p:nvSpPr>
        <p:spPr/>
        <p:txBody>
          <a:bodyPr/>
          <a:lstStyle/>
          <a:p>
            <a:fld id="{17D84F83-A9A5-C942-A03F-560C803C3F5D}" type="datetime1">
              <a:rPr lang="sk-SK" smtClean="0"/>
              <a:t>20.9.22</a:t>
            </a:fld>
            <a:endParaRPr lang="en-GB"/>
          </a:p>
        </p:txBody>
      </p:sp>
      <p:sp>
        <p:nvSpPr>
          <p:cNvPr id="5" name="Zástupný objekt pre číslo snímky 4">
            <a:extLst>
              <a:ext uri="{FF2B5EF4-FFF2-40B4-BE49-F238E27FC236}">
                <a16:creationId xmlns:a16="http://schemas.microsoft.com/office/drawing/2014/main" id="{FE156809-B4D7-3EF5-47AC-D10DAA863645}"/>
              </a:ext>
            </a:extLst>
          </p:cNvPr>
          <p:cNvSpPr>
            <a:spLocks noGrp="1"/>
          </p:cNvSpPr>
          <p:nvPr>
            <p:ph type="sldNum" sz="quarter" idx="11"/>
          </p:nvPr>
        </p:nvSpPr>
        <p:spPr/>
        <p:txBody>
          <a:bodyPr/>
          <a:lstStyle/>
          <a:p>
            <a:fld id="{20C92893-8C51-46CF-9D47-24B3C575AFAA}" type="slidenum">
              <a:rPr lang="en-GB" smtClean="0"/>
              <a:pPr/>
              <a:t>36</a:t>
            </a:fld>
            <a:endParaRPr lang="en-GB"/>
          </a:p>
        </p:txBody>
      </p:sp>
      <p:sp>
        <p:nvSpPr>
          <p:cNvPr id="6" name="Zástupný objekt pre pätu 5">
            <a:extLst>
              <a:ext uri="{FF2B5EF4-FFF2-40B4-BE49-F238E27FC236}">
                <a16:creationId xmlns:a16="http://schemas.microsoft.com/office/drawing/2014/main" id="{4AF9E967-02FC-B2BB-5363-2E0986CE1DBB}"/>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425872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A40B7761-235B-523D-EB7B-E7C0C1665D31}"/>
              </a:ext>
            </a:extLst>
          </p:cNvPr>
          <p:cNvSpPr>
            <a:spLocks noGrp="1"/>
          </p:cNvSpPr>
          <p:nvPr>
            <p:ph type="title"/>
          </p:nvPr>
        </p:nvSpPr>
        <p:spPr>
          <a:xfrm>
            <a:off x="881637" y="6008708"/>
            <a:ext cx="8312587" cy="1008380"/>
          </a:xfrm>
        </p:spPr>
        <p:txBody>
          <a:bodyPr/>
          <a:lstStyle/>
          <a:p>
            <a:r>
              <a:rPr lang="sk-SK" sz="4400" b="1" dirty="0"/>
              <a:t>Slepota a strata zraku. </a:t>
            </a:r>
            <a:br>
              <a:rPr lang="sk-SK" b="1" dirty="0"/>
            </a:br>
            <a:r>
              <a:rPr lang="sk-SK" sz="1400" b="1" dirty="0" err="1"/>
              <a:t>Age-standardised</a:t>
            </a:r>
            <a:r>
              <a:rPr lang="sk-SK" sz="1400" b="1" dirty="0"/>
              <a:t> DALY </a:t>
            </a:r>
            <a:r>
              <a:rPr lang="sk-SK" sz="1400" b="1" dirty="0" err="1"/>
              <a:t>rates</a:t>
            </a:r>
            <a:r>
              <a:rPr lang="sk-SK" sz="1400" b="1" dirty="0"/>
              <a:t> (per 100 000) by </a:t>
            </a:r>
            <a:r>
              <a:rPr lang="sk-SK" sz="1400" b="1" dirty="0" err="1"/>
              <a:t>location</a:t>
            </a:r>
            <a:r>
              <a:rPr lang="sk-SK" sz="1400" b="1" dirty="0"/>
              <a:t>, </a:t>
            </a:r>
            <a:r>
              <a:rPr lang="sk-SK" sz="1400" b="1" dirty="0" err="1"/>
              <a:t>both</a:t>
            </a:r>
            <a:r>
              <a:rPr lang="sk-SK" sz="1400" b="1" dirty="0"/>
              <a:t> </a:t>
            </a:r>
            <a:r>
              <a:rPr lang="sk-SK" sz="1400" b="1" dirty="0" err="1"/>
              <a:t>sexes</a:t>
            </a:r>
            <a:r>
              <a:rPr lang="sk-SK" sz="1400" b="1" dirty="0"/>
              <a:t> </a:t>
            </a:r>
            <a:r>
              <a:rPr lang="sk-SK" sz="1400" b="1" dirty="0" err="1"/>
              <a:t>combined</a:t>
            </a:r>
            <a:r>
              <a:rPr lang="sk-SK" sz="1400" b="1" dirty="0"/>
              <a:t>, 2019.</a:t>
            </a:r>
            <a:br>
              <a:rPr lang="sk-SK" sz="1400" b="1" dirty="0"/>
            </a:br>
            <a:r>
              <a:rPr lang="sk-SK" sz="1400" b="1" dirty="0" err="1"/>
              <a:t>https</a:t>
            </a:r>
            <a:r>
              <a:rPr lang="sk-SK" sz="1400" b="1" dirty="0"/>
              <a:t>://</a:t>
            </a:r>
            <a:r>
              <a:rPr lang="sk-SK" sz="1400" b="1" dirty="0" err="1"/>
              <a:t>www.healthdata.org</a:t>
            </a:r>
            <a:r>
              <a:rPr lang="sk-SK" sz="1400" b="1" dirty="0"/>
              <a:t>/</a:t>
            </a:r>
            <a:r>
              <a:rPr lang="sk-SK" sz="1400" b="1" dirty="0" err="1"/>
              <a:t>results</a:t>
            </a:r>
            <a:r>
              <a:rPr lang="sk-SK" sz="1400" b="1" dirty="0"/>
              <a:t>/</a:t>
            </a:r>
            <a:r>
              <a:rPr lang="sk-SK" sz="1400" b="1" dirty="0" err="1"/>
              <a:t>gbd_summaries</a:t>
            </a:r>
            <a:r>
              <a:rPr lang="sk-SK" sz="1400" b="1" dirty="0"/>
              <a:t>/2019/blindness-and-vision-loss-level-3-cause</a:t>
            </a:r>
            <a:endParaRPr lang="sk-SK" dirty="0"/>
          </a:p>
        </p:txBody>
      </p:sp>
      <p:sp>
        <p:nvSpPr>
          <p:cNvPr id="4" name="Zástupný objekt pre dátum 3">
            <a:extLst>
              <a:ext uri="{FF2B5EF4-FFF2-40B4-BE49-F238E27FC236}">
                <a16:creationId xmlns:a16="http://schemas.microsoft.com/office/drawing/2014/main" id="{A3EB1E4D-9E29-C516-94A0-AA10A0E2E4E6}"/>
              </a:ext>
            </a:extLst>
          </p:cNvPr>
          <p:cNvSpPr>
            <a:spLocks noGrp="1"/>
          </p:cNvSpPr>
          <p:nvPr>
            <p:ph type="dt" sz="half" idx="10"/>
          </p:nvPr>
        </p:nvSpPr>
        <p:spPr/>
        <p:txBody>
          <a:bodyPr/>
          <a:lstStyle/>
          <a:p>
            <a:fld id="{17D84F83-A9A5-C942-A03F-560C803C3F5D}" type="datetime1">
              <a:rPr lang="sk-SK" smtClean="0"/>
              <a:t>20.9.22</a:t>
            </a:fld>
            <a:endParaRPr lang="en-GB"/>
          </a:p>
        </p:txBody>
      </p:sp>
      <p:sp>
        <p:nvSpPr>
          <p:cNvPr id="5" name="Zástupný objekt pre číslo snímky 4">
            <a:extLst>
              <a:ext uri="{FF2B5EF4-FFF2-40B4-BE49-F238E27FC236}">
                <a16:creationId xmlns:a16="http://schemas.microsoft.com/office/drawing/2014/main" id="{D805A3A1-9722-5DB8-2441-79466E12E8AF}"/>
              </a:ext>
            </a:extLst>
          </p:cNvPr>
          <p:cNvSpPr>
            <a:spLocks noGrp="1"/>
          </p:cNvSpPr>
          <p:nvPr>
            <p:ph type="sldNum" sz="quarter" idx="11"/>
          </p:nvPr>
        </p:nvSpPr>
        <p:spPr/>
        <p:txBody>
          <a:bodyPr/>
          <a:lstStyle/>
          <a:p>
            <a:fld id="{20C92893-8C51-46CF-9D47-24B3C575AFAA}" type="slidenum">
              <a:rPr lang="en-GB" smtClean="0"/>
              <a:pPr/>
              <a:t>37</a:t>
            </a:fld>
            <a:endParaRPr lang="en-GB"/>
          </a:p>
        </p:txBody>
      </p:sp>
      <p:sp>
        <p:nvSpPr>
          <p:cNvPr id="6" name="Zástupný objekt pre pätu 5">
            <a:extLst>
              <a:ext uri="{FF2B5EF4-FFF2-40B4-BE49-F238E27FC236}">
                <a16:creationId xmlns:a16="http://schemas.microsoft.com/office/drawing/2014/main" id="{511665DE-7E65-7AB3-254A-8C1B80884D7C}"/>
              </a:ext>
            </a:extLst>
          </p:cNvPr>
          <p:cNvSpPr>
            <a:spLocks noGrp="1"/>
          </p:cNvSpPr>
          <p:nvPr>
            <p:ph type="ftr" sz="quarter" idx="12"/>
          </p:nvPr>
        </p:nvSpPr>
        <p:spPr/>
        <p:txBody>
          <a:bodyPr/>
          <a:lstStyle/>
          <a:p>
            <a:r>
              <a:rPr lang="en-GB"/>
              <a:t>rusnak.truni.sk</a:t>
            </a:r>
          </a:p>
        </p:txBody>
      </p:sp>
      <p:pic>
        <p:nvPicPr>
          <p:cNvPr id="15362" name="Picture 2">
            <a:extLst>
              <a:ext uri="{FF2B5EF4-FFF2-40B4-BE49-F238E27FC236}">
                <a16:creationId xmlns:a16="http://schemas.microsoft.com/office/drawing/2014/main" id="{E0ECB6C0-4784-423C-DEF7-276432900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75863" cy="55626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No Legend">
            <a:extLst>
              <a:ext uri="{FF2B5EF4-FFF2-40B4-BE49-F238E27FC236}">
                <a16:creationId xmlns:a16="http://schemas.microsoft.com/office/drawing/2014/main" id="{6053D654-003A-1691-C8F5-47680E755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89" y="2781300"/>
            <a:ext cx="2348241" cy="820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807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C92038AD-9C0C-3F16-63F5-CD332B2CF63C}"/>
              </a:ext>
            </a:extLst>
          </p:cNvPr>
          <p:cNvSpPr>
            <a:spLocks noGrp="1"/>
          </p:cNvSpPr>
          <p:nvPr>
            <p:ph idx="1"/>
          </p:nvPr>
        </p:nvSpPr>
        <p:spPr/>
        <p:txBody>
          <a:bodyPr/>
          <a:lstStyle/>
          <a:p>
            <a:r>
              <a:rPr lang="sk-SK" dirty="0"/>
              <a:t>Čo je globálne zdravie</a:t>
            </a:r>
          </a:p>
          <a:p>
            <a:r>
              <a:rPr lang="sk-SK" dirty="0"/>
              <a:t>Princípy </a:t>
            </a:r>
          </a:p>
          <a:p>
            <a:r>
              <a:rPr lang="sk-SK" dirty="0"/>
              <a:t>Hlavné otázky</a:t>
            </a:r>
          </a:p>
          <a:p>
            <a:r>
              <a:rPr lang="sk-SK" dirty="0"/>
              <a:t>Neinfekčné ochorenia:</a:t>
            </a:r>
          </a:p>
          <a:p>
            <a:pPr lvl="1"/>
            <a:r>
              <a:rPr lang="sk-SK" dirty="0"/>
              <a:t>srdcovo-cievne</a:t>
            </a:r>
          </a:p>
          <a:p>
            <a:pPr lvl="1"/>
            <a:r>
              <a:rPr lang="sk-SK" dirty="0"/>
              <a:t>diabetes II</a:t>
            </a:r>
          </a:p>
          <a:p>
            <a:pPr lvl="1"/>
            <a:r>
              <a:rPr lang="sk-SK" dirty="0"/>
              <a:t>duševné poruchy</a:t>
            </a:r>
          </a:p>
          <a:p>
            <a:pPr lvl="1"/>
            <a:r>
              <a:rPr lang="sk-SK" dirty="0"/>
              <a:t>poruchy zraku a sluchu</a:t>
            </a:r>
          </a:p>
        </p:txBody>
      </p:sp>
      <p:sp>
        <p:nvSpPr>
          <p:cNvPr id="3" name="Nadpis 2">
            <a:extLst>
              <a:ext uri="{FF2B5EF4-FFF2-40B4-BE49-F238E27FC236}">
                <a16:creationId xmlns:a16="http://schemas.microsoft.com/office/drawing/2014/main" id="{AFCBE35A-DE20-F8A5-18D0-F893ED88A731}"/>
              </a:ext>
            </a:extLst>
          </p:cNvPr>
          <p:cNvSpPr>
            <a:spLocks noGrp="1"/>
          </p:cNvSpPr>
          <p:nvPr>
            <p:ph type="title"/>
          </p:nvPr>
        </p:nvSpPr>
        <p:spPr/>
        <p:txBody>
          <a:bodyPr/>
          <a:lstStyle/>
          <a:p>
            <a:r>
              <a:rPr lang="sk-SK" dirty="0"/>
              <a:t>Zhrnutie</a:t>
            </a:r>
          </a:p>
        </p:txBody>
      </p:sp>
      <p:sp>
        <p:nvSpPr>
          <p:cNvPr id="4" name="Zástupný objekt pre dátum 3">
            <a:extLst>
              <a:ext uri="{FF2B5EF4-FFF2-40B4-BE49-F238E27FC236}">
                <a16:creationId xmlns:a16="http://schemas.microsoft.com/office/drawing/2014/main" id="{01AF5D6A-E6DB-A932-7EA0-4F563B8F7314}"/>
              </a:ext>
            </a:extLst>
          </p:cNvPr>
          <p:cNvSpPr>
            <a:spLocks noGrp="1"/>
          </p:cNvSpPr>
          <p:nvPr>
            <p:ph type="dt" sz="half" idx="10"/>
          </p:nvPr>
        </p:nvSpPr>
        <p:spPr/>
        <p:txBody>
          <a:bodyPr/>
          <a:lstStyle/>
          <a:p>
            <a:fld id="{17D84F83-A9A5-C942-A03F-560C803C3F5D}" type="datetime1">
              <a:rPr lang="sk-SK" smtClean="0"/>
              <a:t>20.9.22</a:t>
            </a:fld>
            <a:endParaRPr lang="en-GB"/>
          </a:p>
        </p:txBody>
      </p:sp>
      <p:sp>
        <p:nvSpPr>
          <p:cNvPr id="5" name="Zástupný objekt pre číslo snímky 4">
            <a:extLst>
              <a:ext uri="{FF2B5EF4-FFF2-40B4-BE49-F238E27FC236}">
                <a16:creationId xmlns:a16="http://schemas.microsoft.com/office/drawing/2014/main" id="{FB62799A-C005-01E9-7F8C-9C9D127CA0DA}"/>
              </a:ext>
            </a:extLst>
          </p:cNvPr>
          <p:cNvSpPr>
            <a:spLocks noGrp="1"/>
          </p:cNvSpPr>
          <p:nvPr>
            <p:ph type="sldNum" sz="quarter" idx="11"/>
          </p:nvPr>
        </p:nvSpPr>
        <p:spPr/>
        <p:txBody>
          <a:bodyPr/>
          <a:lstStyle/>
          <a:p>
            <a:fld id="{20C92893-8C51-46CF-9D47-24B3C575AFAA}" type="slidenum">
              <a:rPr lang="en-GB" smtClean="0"/>
              <a:pPr/>
              <a:t>38</a:t>
            </a:fld>
            <a:endParaRPr lang="en-GB"/>
          </a:p>
        </p:txBody>
      </p:sp>
      <p:sp>
        <p:nvSpPr>
          <p:cNvPr id="6" name="Zástupný objekt pre pätu 5">
            <a:extLst>
              <a:ext uri="{FF2B5EF4-FFF2-40B4-BE49-F238E27FC236}">
                <a16:creationId xmlns:a16="http://schemas.microsoft.com/office/drawing/2014/main" id="{A0CB616C-60EE-9B0B-8FB2-94AF17F358BC}"/>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581710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4EF0B8DF-365B-1CC6-A71A-B796461D263D}"/>
              </a:ext>
            </a:extLst>
          </p:cNvPr>
          <p:cNvSpPr>
            <a:spLocks noGrp="1"/>
          </p:cNvSpPr>
          <p:nvPr>
            <p:ph type="title"/>
          </p:nvPr>
        </p:nvSpPr>
        <p:spPr>
          <a:xfrm>
            <a:off x="881637" y="5835836"/>
            <a:ext cx="8312587" cy="1008380"/>
          </a:xfrm>
        </p:spPr>
        <p:txBody>
          <a:bodyPr/>
          <a:lstStyle/>
          <a:p>
            <a:r>
              <a:rPr lang="en-US" sz="2800" dirty="0"/>
              <a:t>Centers for Disease Control and Prevention</a:t>
            </a:r>
            <a:br>
              <a:rPr lang="en-US" sz="2800" dirty="0"/>
            </a:br>
            <a:r>
              <a:rPr lang="en-US" sz="1400" dirty="0"/>
              <a:t>https://</a:t>
            </a:r>
            <a:r>
              <a:rPr lang="en-US" sz="1400" dirty="0" err="1"/>
              <a:t>www.cdc.gov</a:t>
            </a:r>
            <a:r>
              <a:rPr lang="en-US" sz="1400" dirty="0"/>
              <a:t>/</a:t>
            </a:r>
            <a:r>
              <a:rPr lang="en-US" sz="1400" dirty="0" err="1"/>
              <a:t>publichealthgateway</a:t>
            </a:r>
            <a:r>
              <a:rPr lang="en-US" sz="1400" dirty="0"/>
              <a:t>/</a:t>
            </a:r>
            <a:r>
              <a:rPr lang="en-US" sz="1400" dirty="0" err="1"/>
              <a:t>publichealthservices</a:t>
            </a:r>
            <a:r>
              <a:rPr lang="en-US" sz="1400" dirty="0"/>
              <a:t>/</a:t>
            </a:r>
            <a:r>
              <a:rPr lang="en-US" sz="1400" dirty="0" err="1"/>
              <a:t>essentialhealthservices.html</a:t>
            </a:r>
            <a:endParaRPr lang="en-US" sz="2800" dirty="0"/>
          </a:p>
        </p:txBody>
      </p:sp>
      <p:sp>
        <p:nvSpPr>
          <p:cNvPr id="4" name="Zástupný objekt pre dátum 3">
            <a:extLst>
              <a:ext uri="{FF2B5EF4-FFF2-40B4-BE49-F238E27FC236}">
                <a16:creationId xmlns:a16="http://schemas.microsoft.com/office/drawing/2014/main" id="{2D7D1B4A-8060-8797-4AFD-B4D80D71E34A}"/>
              </a:ext>
            </a:extLst>
          </p:cNvPr>
          <p:cNvSpPr>
            <a:spLocks noGrp="1"/>
          </p:cNvSpPr>
          <p:nvPr>
            <p:ph type="dt" sz="half" idx="10"/>
          </p:nvPr>
        </p:nvSpPr>
        <p:spPr>
          <a:xfrm>
            <a:off x="8341096" y="6787309"/>
            <a:ext cx="811145" cy="402652"/>
          </a:xfrm>
        </p:spPr>
        <p:txBody>
          <a:bodyPr anchor="t">
            <a:normAutofit/>
          </a:bodyPr>
          <a:lstStyle/>
          <a:p>
            <a:pPr>
              <a:spcAft>
                <a:spcPts val="600"/>
              </a:spcAft>
            </a:pPr>
            <a:fld id="{17D84F83-A9A5-C942-A03F-560C803C3F5D}" type="datetime1">
              <a:rPr lang="sk-SK" sz="1100" smtClean="0"/>
              <a:pPr>
                <a:spcAft>
                  <a:spcPts val="600"/>
                </a:spcAft>
              </a:pPr>
              <a:t>20.9.22</a:t>
            </a:fld>
            <a:endParaRPr lang="en-GB" sz="1100"/>
          </a:p>
        </p:txBody>
      </p:sp>
      <p:sp>
        <p:nvSpPr>
          <p:cNvPr id="5" name="Zástupný objekt pre číslo snímky 4">
            <a:extLst>
              <a:ext uri="{FF2B5EF4-FFF2-40B4-BE49-F238E27FC236}">
                <a16:creationId xmlns:a16="http://schemas.microsoft.com/office/drawing/2014/main" id="{1C13D980-04CD-0CEB-E03F-A3E8D324E89A}"/>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20C92893-8C51-46CF-9D47-24B3C575AFAA}" type="slidenum">
              <a:rPr lang="en-GB" smtClean="0"/>
              <a:pPr>
                <a:spcAft>
                  <a:spcPts val="600"/>
                </a:spcAft>
              </a:pPr>
              <a:t>4</a:t>
            </a:fld>
            <a:endParaRPr lang="en-GB"/>
          </a:p>
        </p:txBody>
      </p:sp>
      <p:sp>
        <p:nvSpPr>
          <p:cNvPr id="6" name="Zástupný objekt pre pätu 5">
            <a:extLst>
              <a:ext uri="{FF2B5EF4-FFF2-40B4-BE49-F238E27FC236}">
                <a16:creationId xmlns:a16="http://schemas.microsoft.com/office/drawing/2014/main" id="{F1A4F530-A769-9F9A-4AC3-4EE53CDF93E4}"/>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pic>
        <p:nvPicPr>
          <p:cNvPr id="2" name="Obrázok 1">
            <a:extLst>
              <a:ext uri="{FF2B5EF4-FFF2-40B4-BE49-F238E27FC236}">
                <a16:creationId xmlns:a16="http://schemas.microsoft.com/office/drawing/2014/main" id="{AF538BFE-D8AA-A7C9-AAD9-2DB28C098C08}"/>
              </a:ext>
            </a:extLst>
          </p:cNvPr>
          <p:cNvPicPr>
            <a:picLocks noChangeAspect="1"/>
          </p:cNvPicPr>
          <p:nvPr/>
        </p:nvPicPr>
        <p:blipFill>
          <a:blip r:embed="rId2"/>
          <a:stretch>
            <a:fillRect/>
          </a:stretch>
        </p:blipFill>
        <p:spPr>
          <a:xfrm>
            <a:off x="1271751" y="198437"/>
            <a:ext cx="6243145" cy="5939471"/>
          </a:xfrm>
          <a:prstGeom prst="rect">
            <a:avLst/>
          </a:prstGeom>
        </p:spPr>
      </p:pic>
    </p:spTree>
    <p:extLst>
      <p:ext uri="{BB962C8B-B14F-4D97-AF65-F5344CB8AC3E}">
        <p14:creationId xmlns:p14="http://schemas.microsoft.com/office/powerpoint/2010/main" val="1147200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AD7D4D15-F160-FC22-34A8-0D16FBB2BA8F}"/>
              </a:ext>
            </a:extLst>
          </p:cNvPr>
          <p:cNvSpPr>
            <a:spLocks noGrp="1"/>
          </p:cNvSpPr>
          <p:nvPr>
            <p:ph idx="1"/>
          </p:nvPr>
        </p:nvSpPr>
        <p:spPr>
          <a:xfrm>
            <a:off x="462455" y="756286"/>
            <a:ext cx="8605822" cy="5203079"/>
          </a:xfrm>
        </p:spPr>
        <p:txBody>
          <a:bodyPr>
            <a:normAutofit/>
          </a:bodyPr>
          <a:lstStyle/>
          <a:p>
            <a:r>
              <a:rPr lang="sk-SK" dirty="0"/>
              <a:t>Rozšíriť znalosti z cieľov a poskytovania služieb zdravia verejnosti (ďalej ZV) vo svete, </a:t>
            </a:r>
          </a:p>
          <a:p>
            <a:r>
              <a:rPr lang="sk-SK" dirty="0"/>
              <a:t>Oboznámiť sa s históriou a situáciou vo svete</a:t>
            </a:r>
          </a:p>
          <a:p>
            <a:r>
              <a:rPr lang="sk-SK" dirty="0"/>
              <a:t>Spoznať vývoj koncepcií od základov k novému ZV,</a:t>
            </a:r>
          </a:p>
          <a:p>
            <a:r>
              <a:rPr lang="sk-SK" dirty="0"/>
              <a:t>Oboznámiť sa s politikou ZV v EU, USA a vo svete (WHO).</a:t>
            </a:r>
          </a:p>
          <a:p>
            <a:r>
              <a:rPr lang="sk-SK" dirty="0"/>
              <a:t>Porozumieť princípom spravodlivosti a rovnosti a súvislosti s kvalitou služieb</a:t>
            </a:r>
          </a:p>
          <a:p>
            <a:r>
              <a:rPr lang="sk-SK" dirty="0"/>
              <a:t>Spoznať systémy, financovanie a organizáciu poskytovania služieb v rozvinutých a rozvíjajúcich sa krajinách</a:t>
            </a:r>
          </a:p>
          <a:p>
            <a:r>
              <a:rPr lang="sk-SK" dirty="0"/>
              <a:t>Oboznámiť sa s metodológiou štúdia problematiky zdravia verejnosti z globálneho pohľadu</a:t>
            </a:r>
          </a:p>
          <a:p>
            <a:r>
              <a:rPr lang="sk-SK" dirty="0"/>
              <a:t>Využiť získané znalosti a zručnosti vo vlastnej tvorivej práci.</a:t>
            </a:r>
          </a:p>
        </p:txBody>
      </p:sp>
      <p:sp>
        <p:nvSpPr>
          <p:cNvPr id="3" name="Nadpis 2">
            <a:extLst>
              <a:ext uri="{FF2B5EF4-FFF2-40B4-BE49-F238E27FC236}">
                <a16:creationId xmlns:a16="http://schemas.microsoft.com/office/drawing/2014/main" id="{CFDF70BF-F5C0-79F1-3B16-981CFDEBE4F6}"/>
              </a:ext>
            </a:extLst>
          </p:cNvPr>
          <p:cNvSpPr>
            <a:spLocks noGrp="1"/>
          </p:cNvSpPr>
          <p:nvPr>
            <p:ph type="title"/>
          </p:nvPr>
        </p:nvSpPr>
        <p:spPr>
          <a:xfrm>
            <a:off x="881637" y="5835836"/>
            <a:ext cx="8312587" cy="1008380"/>
          </a:xfrm>
        </p:spPr>
        <p:txBody>
          <a:bodyPr/>
          <a:lstStyle/>
          <a:p>
            <a:r>
              <a:rPr lang="sk-SK" dirty="0"/>
              <a:t>Ciele semestra</a:t>
            </a:r>
          </a:p>
        </p:txBody>
      </p:sp>
      <p:sp>
        <p:nvSpPr>
          <p:cNvPr id="4" name="Zástupný objekt pre dátum 3">
            <a:extLst>
              <a:ext uri="{FF2B5EF4-FFF2-40B4-BE49-F238E27FC236}">
                <a16:creationId xmlns:a16="http://schemas.microsoft.com/office/drawing/2014/main" id="{112BC563-91CB-732B-3AB5-3BC8E3ED5987}"/>
              </a:ext>
            </a:extLst>
          </p:cNvPr>
          <p:cNvSpPr>
            <a:spLocks noGrp="1"/>
          </p:cNvSpPr>
          <p:nvPr>
            <p:ph type="dt" sz="half" idx="10"/>
          </p:nvPr>
        </p:nvSpPr>
        <p:spPr/>
        <p:txBody>
          <a:bodyPr/>
          <a:lstStyle/>
          <a:p>
            <a:fld id="{17D84F83-A9A5-C942-A03F-560C803C3F5D}" type="datetime1">
              <a:rPr lang="sk-SK" smtClean="0"/>
              <a:t>20.9.22</a:t>
            </a:fld>
            <a:endParaRPr lang="en-GB"/>
          </a:p>
        </p:txBody>
      </p:sp>
      <p:sp>
        <p:nvSpPr>
          <p:cNvPr id="5" name="Zástupný objekt pre číslo snímky 4">
            <a:extLst>
              <a:ext uri="{FF2B5EF4-FFF2-40B4-BE49-F238E27FC236}">
                <a16:creationId xmlns:a16="http://schemas.microsoft.com/office/drawing/2014/main" id="{7AFB1543-4AB6-F1DE-1107-0B7469A76EC4}"/>
              </a:ext>
            </a:extLst>
          </p:cNvPr>
          <p:cNvSpPr>
            <a:spLocks noGrp="1"/>
          </p:cNvSpPr>
          <p:nvPr>
            <p:ph type="sldNum" sz="quarter" idx="11"/>
          </p:nvPr>
        </p:nvSpPr>
        <p:spPr/>
        <p:txBody>
          <a:bodyPr/>
          <a:lstStyle/>
          <a:p>
            <a:fld id="{20C92893-8C51-46CF-9D47-24B3C575AFAA}" type="slidenum">
              <a:rPr lang="en-GB" smtClean="0"/>
              <a:pPr/>
              <a:t>5</a:t>
            </a:fld>
            <a:endParaRPr lang="en-GB"/>
          </a:p>
        </p:txBody>
      </p:sp>
      <p:sp>
        <p:nvSpPr>
          <p:cNvPr id="6" name="Zástupný objekt pre pätu 5">
            <a:extLst>
              <a:ext uri="{FF2B5EF4-FFF2-40B4-BE49-F238E27FC236}">
                <a16:creationId xmlns:a16="http://schemas.microsoft.com/office/drawing/2014/main" id="{BAA8BE4C-0CEB-00A5-08B1-3D746F02B35C}"/>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247810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objekt pre obsah 5">
            <a:extLst>
              <a:ext uri="{FF2B5EF4-FFF2-40B4-BE49-F238E27FC236}">
                <a16:creationId xmlns:a16="http://schemas.microsoft.com/office/drawing/2014/main" id="{B64FE4D4-88F3-85FC-1662-4788C2C42DDD}"/>
              </a:ext>
            </a:extLst>
          </p:cNvPr>
          <p:cNvSpPr>
            <a:spLocks noGrp="1"/>
          </p:cNvSpPr>
          <p:nvPr>
            <p:ph idx="1"/>
          </p:nvPr>
        </p:nvSpPr>
        <p:spPr>
          <a:xfrm>
            <a:off x="856448" y="567559"/>
            <a:ext cx="8211829" cy="5486400"/>
          </a:xfrm>
        </p:spPr>
        <p:txBody>
          <a:bodyPr>
            <a:normAutofit/>
          </a:bodyPr>
          <a:lstStyle/>
          <a:p>
            <a:pPr marL="342900" lvl="0" indent="-342900">
              <a:buFont typeface="+mj-lt"/>
              <a:buAutoNum type="arabicPeriod"/>
            </a:pPr>
            <a:r>
              <a:rPr lang="sk-SK" sz="2400" dirty="0">
                <a:effectLst/>
                <a:latin typeface="Times New Roman" panose="02020603050405020304" pitchFamily="18" charset="0"/>
                <a:ea typeface="Times New Roman" panose="02020603050405020304" pitchFamily="18" charset="0"/>
              </a:rPr>
              <a:t>Globálny vývoj zdravia, história, spravodlivosť a</a:t>
            </a:r>
            <a:r>
              <a:rPr lang="sk-SK" sz="2400" spc="-5" dirty="0">
                <a:effectLst/>
                <a:latin typeface="Times New Roman" panose="02020603050405020304" pitchFamily="18" charset="0"/>
                <a:ea typeface="Times New Roman" panose="02020603050405020304" pitchFamily="18" charset="0"/>
              </a:rPr>
              <a:t> </a:t>
            </a:r>
            <a:r>
              <a:rPr lang="sk-SK" sz="2400" dirty="0">
                <a:effectLst/>
                <a:latin typeface="Times New Roman" panose="02020603050405020304" pitchFamily="18" charset="0"/>
                <a:ea typeface="Times New Roman" panose="02020603050405020304" pitchFamily="18" charset="0"/>
              </a:rPr>
              <a:t>nerovnosť</a:t>
            </a:r>
          </a:p>
          <a:p>
            <a:pPr marL="342900" lvl="0" indent="-342900">
              <a:buFont typeface="+mj-lt"/>
              <a:buAutoNum type="arabicPeriod"/>
            </a:pPr>
            <a:r>
              <a:rPr lang="sk-SK" sz="2400" dirty="0">
                <a:effectLst/>
                <a:latin typeface="Times New Roman" panose="02020603050405020304" pitchFamily="18" charset="0"/>
                <a:ea typeface="Times New Roman" panose="02020603050405020304" pitchFamily="18" charset="0"/>
              </a:rPr>
              <a:t>Globálne zdravotnícke systémy a</a:t>
            </a:r>
            <a:r>
              <a:rPr lang="sk-SK" sz="2400" spc="-20" dirty="0">
                <a:effectLst/>
                <a:latin typeface="Times New Roman" panose="02020603050405020304" pitchFamily="18" charset="0"/>
                <a:ea typeface="Times New Roman" panose="02020603050405020304" pitchFamily="18" charset="0"/>
              </a:rPr>
              <a:t> </a:t>
            </a:r>
            <a:r>
              <a:rPr lang="sk-SK" sz="2400" dirty="0">
                <a:effectLst/>
                <a:latin typeface="Times New Roman" panose="02020603050405020304" pitchFamily="18" charset="0"/>
                <a:ea typeface="Times New Roman" panose="02020603050405020304" pitchFamily="18" charset="0"/>
              </a:rPr>
              <a:t>financovanie</a:t>
            </a:r>
          </a:p>
          <a:p>
            <a:pPr marL="342900" lvl="0" indent="-342900">
              <a:buFont typeface="+mj-lt"/>
              <a:buAutoNum type="arabicPeriod"/>
            </a:pPr>
            <a:r>
              <a:rPr lang="sk-SK" sz="2400" dirty="0">
                <a:effectLst/>
                <a:latin typeface="Times New Roman" panose="02020603050405020304" pitchFamily="18" charset="0"/>
                <a:ea typeface="Times New Roman" panose="02020603050405020304" pitchFamily="18" charset="0"/>
              </a:rPr>
              <a:t>Globálna zdravotná</a:t>
            </a:r>
            <a:r>
              <a:rPr lang="sk-SK" sz="2400" spc="-5" dirty="0">
                <a:effectLst/>
                <a:latin typeface="Times New Roman" panose="02020603050405020304" pitchFamily="18" charset="0"/>
                <a:ea typeface="Times New Roman" panose="02020603050405020304" pitchFamily="18" charset="0"/>
              </a:rPr>
              <a:t> </a:t>
            </a:r>
            <a:r>
              <a:rPr lang="sk-SK" sz="2400" dirty="0">
                <a:effectLst/>
                <a:latin typeface="Times New Roman" panose="02020603050405020304" pitchFamily="18" charset="0"/>
                <a:ea typeface="Times New Roman" panose="02020603050405020304" pitchFamily="18" charset="0"/>
              </a:rPr>
              <a:t>politika</a:t>
            </a:r>
          </a:p>
          <a:p>
            <a:pPr marL="342900" lvl="0" indent="-342900">
              <a:buFont typeface="+mj-lt"/>
              <a:buAutoNum type="arabicPeriod"/>
            </a:pPr>
            <a:r>
              <a:rPr lang="sk-SK" sz="2400" dirty="0">
                <a:effectLst/>
                <a:latin typeface="Times New Roman" panose="02020603050405020304" pitchFamily="18" charset="0"/>
                <a:ea typeface="Times New Roman" panose="02020603050405020304" pitchFamily="18" charset="0"/>
              </a:rPr>
              <a:t>Etika a prax výskumu v globálnom</a:t>
            </a:r>
            <a:r>
              <a:rPr lang="sk-SK" sz="2400" spc="-5" dirty="0">
                <a:effectLst/>
                <a:latin typeface="Times New Roman" panose="02020603050405020304" pitchFamily="18" charset="0"/>
                <a:ea typeface="Times New Roman" panose="02020603050405020304" pitchFamily="18" charset="0"/>
              </a:rPr>
              <a:t> </a:t>
            </a:r>
            <a:r>
              <a:rPr lang="sk-SK" sz="2400" dirty="0">
                <a:effectLst/>
                <a:latin typeface="Times New Roman" panose="02020603050405020304" pitchFamily="18" charset="0"/>
                <a:ea typeface="Times New Roman" panose="02020603050405020304" pitchFamily="18" charset="0"/>
              </a:rPr>
              <a:t>zdraví</a:t>
            </a:r>
          </a:p>
          <a:p>
            <a:pPr marL="342900" lvl="0" indent="-342900">
              <a:buFont typeface="+mj-lt"/>
              <a:buAutoNum type="arabicPeriod"/>
            </a:pPr>
            <a:r>
              <a:rPr lang="sk-SK" sz="2400" dirty="0">
                <a:effectLst/>
                <a:latin typeface="Times New Roman" panose="02020603050405020304" pitchFamily="18" charset="0"/>
                <a:ea typeface="Times New Roman" panose="02020603050405020304" pitchFamily="18" charset="0"/>
              </a:rPr>
              <a:t>Globálna ekonomika</a:t>
            </a:r>
            <a:r>
              <a:rPr lang="sk-SK" sz="2400" spc="-10" dirty="0">
                <a:effectLst/>
                <a:latin typeface="Times New Roman" panose="02020603050405020304" pitchFamily="18" charset="0"/>
                <a:ea typeface="Times New Roman" panose="02020603050405020304" pitchFamily="18" charset="0"/>
              </a:rPr>
              <a:t> </a:t>
            </a:r>
            <a:r>
              <a:rPr lang="sk-SK" sz="2400" dirty="0">
                <a:effectLst/>
                <a:latin typeface="Times New Roman" panose="02020603050405020304" pitchFamily="18" charset="0"/>
                <a:ea typeface="Times New Roman" panose="02020603050405020304" pitchFamily="18" charset="0"/>
              </a:rPr>
              <a:t>zdravia</a:t>
            </a:r>
          </a:p>
          <a:p>
            <a:pPr marL="342900" lvl="0" indent="-342900">
              <a:buFont typeface="+mj-lt"/>
              <a:buAutoNum type="arabicPeriod"/>
            </a:pPr>
            <a:r>
              <a:rPr lang="sk-SK" sz="2400" dirty="0">
                <a:effectLst/>
                <a:latin typeface="Times New Roman" panose="02020603050405020304" pitchFamily="18" charset="0"/>
                <a:ea typeface="Times New Roman" panose="02020603050405020304" pitchFamily="18" charset="0"/>
              </a:rPr>
              <a:t>Globálna architektúra zdravia a</a:t>
            </a:r>
            <a:r>
              <a:rPr lang="sk-SK" sz="2400" spc="-15" dirty="0">
                <a:effectLst/>
                <a:latin typeface="Times New Roman" panose="02020603050405020304" pitchFamily="18" charset="0"/>
                <a:ea typeface="Times New Roman" panose="02020603050405020304" pitchFamily="18" charset="0"/>
              </a:rPr>
              <a:t> </a:t>
            </a:r>
            <a:r>
              <a:rPr lang="sk-SK" sz="2400" dirty="0">
                <a:effectLst/>
                <a:latin typeface="Times New Roman" panose="02020603050405020304" pitchFamily="18" charset="0"/>
                <a:ea typeface="Times New Roman" panose="02020603050405020304" pitchFamily="18" charset="0"/>
              </a:rPr>
              <a:t>diplomacia</a:t>
            </a:r>
          </a:p>
          <a:p>
            <a:pPr marL="342900" lvl="0" indent="-342900">
              <a:buFont typeface="+mj-lt"/>
              <a:buAutoNum type="arabicPeriod"/>
            </a:pPr>
            <a:r>
              <a:rPr lang="sk-SK" sz="2400" dirty="0">
                <a:effectLst/>
                <a:latin typeface="Times New Roman" panose="02020603050405020304" pitchFamily="18" charset="0"/>
                <a:ea typeface="Times New Roman" panose="02020603050405020304" pitchFamily="18" charset="0"/>
              </a:rPr>
              <a:t>Demografické metódy pre</a:t>
            </a:r>
            <a:r>
              <a:rPr lang="sk-SK" sz="2400" spc="-15" dirty="0">
                <a:effectLst/>
                <a:latin typeface="Times New Roman" panose="02020603050405020304" pitchFamily="18" charset="0"/>
                <a:ea typeface="Times New Roman" panose="02020603050405020304" pitchFamily="18" charset="0"/>
              </a:rPr>
              <a:t> </a:t>
            </a:r>
            <a:r>
              <a:rPr lang="sk-SK" sz="2400" dirty="0">
                <a:effectLst/>
                <a:latin typeface="Times New Roman" panose="02020603050405020304" pitchFamily="18" charset="0"/>
                <a:ea typeface="Times New Roman" panose="02020603050405020304" pitchFamily="18" charset="0"/>
              </a:rPr>
              <a:t>zdravie</a:t>
            </a:r>
          </a:p>
          <a:p>
            <a:pPr marL="342900" lvl="0" indent="-342900">
              <a:buFont typeface="+mj-lt"/>
              <a:buAutoNum type="arabicPeriod"/>
            </a:pPr>
            <a:r>
              <a:rPr lang="sk-SK" sz="2400" dirty="0">
                <a:effectLst/>
                <a:latin typeface="Times New Roman" panose="02020603050405020304" pitchFamily="18" charset="0"/>
                <a:ea typeface="Times New Roman" panose="02020603050405020304" pitchFamily="18" charset="0"/>
              </a:rPr>
              <a:t>Úvod do vedy o implementácii: teória a</a:t>
            </a:r>
            <a:r>
              <a:rPr lang="sk-SK" sz="2400" spc="-15" dirty="0">
                <a:effectLst/>
                <a:latin typeface="Times New Roman" panose="02020603050405020304" pitchFamily="18" charset="0"/>
                <a:ea typeface="Times New Roman" panose="02020603050405020304" pitchFamily="18" charset="0"/>
              </a:rPr>
              <a:t> </a:t>
            </a:r>
            <a:r>
              <a:rPr lang="sk-SK" sz="2400" dirty="0">
                <a:effectLst/>
                <a:latin typeface="Times New Roman" panose="02020603050405020304" pitchFamily="18" charset="0"/>
                <a:ea typeface="Times New Roman" panose="02020603050405020304" pitchFamily="18" charset="0"/>
              </a:rPr>
              <a:t>dizajn</a:t>
            </a:r>
          </a:p>
          <a:p>
            <a:pPr marL="342900" lvl="0" indent="-342900">
              <a:buFont typeface="+mj-lt"/>
              <a:buAutoNum type="arabicPeriod"/>
            </a:pPr>
            <a:r>
              <a:rPr lang="sk-SK" sz="2400" dirty="0">
                <a:effectLst/>
                <a:latin typeface="Times New Roman" panose="02020603050405020304" pitchFamily="18" charset="0"/>
                <a:ea typeface="Times New Roman" panose="02020603050405020304" pitchFamily="18" charset="0"/>
              </a:rPr>
              <a:t>Zdravie a choroby z pohľadu migrácie a</a:t>
            </a:r>
            <a:r>
              <a:rPr lang="sk-SK" sz="2400" spc="-5" dirty="0">
                <a:effectLst/>
                <a:latin typeface="Times New Roman" panose="02020603050405020304" pitchFamily="18" charset="0"/>
                <a:ea typeface="Times New Roman" panose="02020603050405020304" pitchFamily="18" charset="0"/>
              </a:rPr>
              <a:t> </a:t>
            </a:r>
            <a:r>
              <a:rPr lang="sk-SK" sz="2400" dirty="0">
                <a:effectLst/>
                <a:latin typeface="Times New Roman" panose="02020603050405020304" pitchFamily="18" charset="0"/>
                <a:ea typeface="Times New Roman" panose="02020603050405020304" pitchFamily="18" charset="0"/>
              </a:rPr>
              <a:t>menšín</a:t>
            </a:r>
          </a:p>
          <a:p>
            <a:pPr marL="342900" lvl="0" indent="-342900">
              <a:buFont typeface="+mj-lt"/>
              <a:buAutoNum type="arabicPeriod"/>
            </a:pPr>
            <a:r>
              <a:rPr lang="sk-SK" sz="2400" dirty="0">
                <a:effectLst/>
                <a:latin typeface="Times New Roman" panose="02020603050405020304" pitchFamily="18" charset="0"/>
                <a:ea typeface="Times New Roman" panose="02020603050405020304" pitchFamily="18" charset="0"/>
              </a:rPr>
              <a:t>Pretavenie vedeckých poznatkov do účinných</a:t>
            </a:r>
            <a:r>
              <a:rPr lang="sk-SK" sz="2400" spc="5" dirty="0">
                <a:effectLst/>
                <a:latin typeface="Times New Roman" panose="02020603050405020304" pitchFamily="18" charset="0"/>
                <a:ea typeface="Times New Roman" panose="02020603050405020304" pitchFamily="18" charset="0"/>
              </a:rPr>
              <a:t> </a:t>
            </a:r>
            <a:r>
              <a:rPr lang="sk-SK" sz="2400" dirty="0">
                <a:effectLst/>
                <a:latin typeface="Times New Roman" panose="02020603050405020304" pitchFamily="18" charset="0"/>
                <a:ea typeface="Times New Roman" panose="02020603050405020304" pitchFamily="18" charset="0"/>
              </a:rPr>
              <a:t>zásahov</a:t>
            </a:r>
          </a:p>
          <a:p>
            <a:pPr marL="342900" lvl="0" indent="-342900">
              <a:buFont typeface="+mj-lt"/>
              <a:buAutoNum type="arabicPeriod"/>
            </a:pPr>
            <a:r>
              <a:rPr lang="sk-SK" sz="2400" dirty="0">
                <a:effectLst/>
                <a:latin typeface="Times New Roman" panose="02020603050405020304" pitchFamily="18" charset="0"/>
                <a:ea typeface="Times New Roman" panose="02020603050405020304" pitchFamily="18" charset="0"/>
              </a:rPr>
              <a:t>Vypracovanie semestrálnej</a:t>
            </a:r>
            <a:r>
              <a:rPr lang="sk-SK" sz="2400" spc="-5" dirty="0">
                <a:effectLst/>
                <a:latin typeface="Times New Roman" panose="02020603050405020304" pitchFamily="18" charset="0"/>
                <a:ea typeface="Times New Roman" panose="02020603050405020304" pitchFamily="18" charset="0"/>
              </a:rPr>
              <a:t> </a:t>
            </a:r>
            <a:r>
              <a:rPr lang="sk-SK" sz="2400" dirty="0">
                <a:effectLst/>
                <a:latin typeface="Times New Roman" panose="02020603050405020304" pitchFamily="18" charset="0"/>
                <a:ea typeface="Times New Roman" panose="02020603050405020304" pitchFamily="18" charset="0"/>
              </a:rPr>
              <a:t>práce</a:t>
            </a:r>
          </a:p>
          <a:p>
            <a:pPr marL="342900" lvl="0" indent="-342900">
              <a:buFont typeface="+mj-lt"/>
              <a:buAutoNum type="arabicPeriod"/>
            </a:pPr>
            <a:r>
              <a:rPr lang="sk-SK" sz="2400" dirty="0">
                <a:effectLst/>
                <a:latin typeface="Times New Roman" panose="02020603050405020304" pitchFamily="18" charset="0"/>
                <a:ea typeface="Times New Roman" panose="02020603050405020304" pitchFamily="18" charset="0"/>
              </a:rPr>
              <a:t>Obhajoba semestrálnej</a:t>
            </a:r>
            <a:r>
              <a:rPr lang="sk-SK" sz="2400" spc="-5" dirty="0">
                <a:effectLst/>
                <a:latin typeface="Times New Roman" panose="02020603050405020304" pitchFamily="18" charset="0"/>
                <a:ea typeface="Times New Roman" panose="02020603050405020304" pitchFamily="18" charset="0"/>
              </a:rPr>
              <a:t> </a:t>
            </a:r>
            <a:r>
              <a:rPr lang="sk-SK" sz="2400" dirty="0">
                <a:effectLst/>
                <a:latin typeface="Times New Roman" panose="02020603050405020304" pitchFamily="18" charset="0"/>
                <a:ea typeface="Times New Roman" panose="02020603050405020304" pitchFamily="18" charset="0"/>
              </a:rPr>
              <a:t>práce</a:t>
            </a:r>
          </a:p>
        </p:txBody>
      </p:sp>
      <p:sp>
        <p:nvSpPr>
          <p:cNvPr id="2" name="Nadpis 1">
            <a:extLst>
              <a:ext uri="{FF2B5EF4-FFF2-40B4-BE49-F238E27FC236}">
                <a16:creationId xmlns:a16="http://schemas.microsoft.com/office/drawing/2014/main" id="{A27347F2-FD34-EA47-9DF4-62816A2CE4D5}"/>
              </a:ext>
            </a:extLst>
          </p:cNvPr>
          <p:cNvSpPr>
            <a:spLocks noGrp="1"/>
          </p:cNvSpPr>
          <p:nvPr>
            <p:ph type="title"/>
          </p:nvPr>
        </p:nvSpPr>
        <p:spPr>
          <a:xfrm>
            <a:off x="839654" y="5835836"/>
            <a:ext cx="8312587" cy="1008380"/>
          </a:xfrm>
        </p:spPr>
        <p:txBody>
          <a:bodyPr/>
          <a:lstStyle/>
          <a:p>
            <a:r>
              <a:rPr lang="sk-SK" dirty="0"/>
              <a:t>Štruktúra prednášok</a:t>
            </a:r>
          </a:p>
        </p:txBody>
      </p:sp>
      <p:sp>
        <p:nvSpPr>
          <p:cNvPr id="3" name="Zástupný objekt pre dátum 2">
            <a:extLst>
              <a:ext uri="{FF2B5EF4-FFF2-40B4-BE49-F238E27FC236}">
                <a16:creationId xmlns:a16="http://schemas.microsoft.com/office/drawing/2014/main" id="{7D199E4B-D604-2744-97E1-BD268C836B3E}"/>
              </a:ext>
            </a:extLst>
          </p:cNvPr>
          <p:cNvSpPr>
            <a:spLocks noGrp="1"/>
          </p:cNvSpPr>
          <p:nvPr>
            <p:ph type="dt" sz="half" idx="10"/>
          </p:nvPr>
        </p:nvSpPr>
        <p:spPr/>
        <p:txBody>
          <a:bodyPr/>
          <a:lstStyle/>
          <a:p>
            <a:fld id="{D410CC28-288E-7B4C-AD5C-7F26B61FD9BC}" type="datetime1">
              <a:rPr lang="sk-SK" smtClean="0"/>
              <a:t>20.9.22</a:t>
            </a:fld>
            <a:endParaRPr lang="sk-SK"/>
          </a:p>
        </p:txBody>
      </p:sp>
      <p:sp>
        <p:nvSpPr>
          <p:cNvPr id="4" name="Zástupný objekt pre číslo snímky 3">
            <a:extLst>
              <a:ext uri="{FF2B5EF4-FFF2-40B4-BE49-F238E27FC236}">
                <a16:creationId xmlns:a16="http://schemas.microsoft.com/office/drawing/2014/main" id="{067C5BC5-1663-264D-A8AC-136D89CECBEB}"/>
              </a:ext>
            </a:extLst>
          </p:cNvPr>
          <p:cNvSpPr>
            <a:spLocks noGrp="1"/>
          </p:cNvSpPr>
          <p:nvPr>
            <p:ph type="sldNum" sz="quarter" idx="11"/>
          </p:nvPr>
        </p:nvSpPr>
        <p:spPr/>
        <p:txBody>
          <a:bodyPr/>
          <a:lstStyle/>
          <a:p>
            <a:fld id="{3344478E-25D6-4334-A519-EED7046972D9}" type="slidenum">
              <a:rPr lang="sk-SK" smtClean="0"/>
              <a:pPr/>
              <a:t>6</a:t>
            </a:fld>
            <a:endParaRPr lang="sk-SK"/>
          </a:p>
        </p:txBody>
      </p:sp>
      <p:sp>
        <p:nvSpPr>
          <p:cNvPr id="5" name="Zástupný objekt pre pätu 4">
            <a:extLst>
              <a:ext uri="{FF2B5EF4-FFF2-40B4-BE49-F238E27FC236}">
                <a16:creationId xmlns:a16="http://schemas.microsoft.com/office/drawing/2014/main" id="{7EA930FA-053D-8943-BE21-6AF09EF22116}"/>
              </a:ext>
            </a:extLst>
          </p:cNvPr>
          <p:cNvSpPr>
            <a:spLocks noGrp="1"/>
          </p:cNvSpPr>
          <p:nvPr>
            <p:ph type="ftr" sz="quarter" idx="12"/>
          </p:nvPr>
        </p:nvSpPr>
        <p:spPr/>
        <p:txBody>
          <a:bodyPr/>
          <a:lstStyle/>
          <a:p>
            <a:r>
              <a:rPr lang="sk-SK"/>
              <a:t>rusnak.truni.sk</a:t>
            </a:r>
          </a:p>
        </p:txBody>
      </p:sp>
    </p:spTree>
    <p:extLst>
      <p:ext uri="{BB962C8B-B14F-4D97-AF65-F5344CB8AC3E}">
        <p14:creationId xmlns:p14="http://schemas.microsoft.com/office/powerpoint/2010/main" val="1948397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D730F0D6-4D4E-9EBC-B428-C53EF5109EA0}"/>
              </a:ext>
            </a:extLst>
          </p:cNvPr>
          <p:cNvSpPr>
            <a:spLocks noGrp="1"/>
          </p:cNvSpPr>
          <p:nvPr>
            <p:ph idx="1"/>
          </p:nvPr>
        </p:nvSpPr>
        <p:spPr>
          <a:xfrm>
            <a:off x="856448" y="756287"/>
            <a:ext cx="8211829" cy="4404292"/>
          </a:xfrm>
        </p:spPr>
        <p:txBody>
          <a:bodyPr>
            <a:normAutofit fontScale="92500" lnSpcReduction="10000"/>
          </a:bodyPr>
          <a:lstStyle/>
          <a:p>
            <a:pPr marL="342900" lvl="0" indent="-342900">
              <a:buFont typeface="+mj-lt"/>
              <a:buAutoNum type="arabicPeriod"/>
            </a:pPr>
            <a:r>
              <a:rPr lang="sk-SK" sz="1800" dirty="0">
                <a:effectLst/>
                <a:latin typeface="Times New Roman" panose="02020603050405020304" pitchFamily="18" charset="0"/>
                <a:ea typeface="Times New Roman" panose="02020603050405020304" pitchFamily="18" charset="0"/>
              </a:rPr>
              <a:t>Príklady demografickej a epidemiologickej </a:t>
            </a:r>
            <a:r>
              <a:rPr lang="sk-SK" sz="1800" dirty="0" err="1">
                <a:effectLst/>
                <a:latin typeface="Times New Roman" panose="02020603050405020304" pitchFamily="18" charset="0"/>
                <a:ea typeface="Times New Roman" panose="02020603050405020304" pitchFamily="18" charset="0"/>
              </a:rPr>
              <a:t>tranzície</a:t>
            </a:r>
            <a:r>
              <a:rPr lang="sk-SK" sz="1800" dirty="0">
                <a:effectLst/>
                <a:latin typeface="Times New Roman" panose="02020603050405020304" pitchFamily="18" charset="0"/>
                <a:ea typeface="Times New Roman" panose="02020603050405020304" pitchFamily="18" charset="0"/>
              </a:rPr>
              <a:t>, zmien v úmrtnosti a spektru ochorení, spravodlivosť a nerovnosť</a:t>
            </a:r>
          </a:p>
          <a:p>
            <a:pPr marL="342900" lvl="0" indent="-342900">
              <a:buFont typeface="+mj-lt"/>
              <a:buAutoNum type="arabicPeriod"/>
            </a:pPr>
            <a:r>
              <a:rPr lang="sk-SK" sz="1800" dirty="0">
                <a:effectLst/>
                <a:latin typeface="Times New Roman" panose="02020603050405020304" pitchFamily="18" charset="0"/>
                <a:ea typeface="Times New Roman" panose="02020603050405020304" pitchFamily="18" charset="0"/>
              </a:rPr>
              <a:t>Hodnoty globálnej záťaže ochoreniami, univerzálne pokrytie zdravotným poistením – esej z vybraných krajín</a:t>
            </a:r>
          </a:p>
          <a:p>
            <a:pPr marL="342900" lvl="0" indent="-342900">
              <a:buFont typeface="+mj-lt"/>
              <a:buAutoNum type="arabicPeriod"/>
            </a:pPr>
            <a:r>
              <a:rPr lang="sk-SK" sz="1800" dirty="0">
                <a:effectLst/>
                <a:latin typeface="Times New Roman" panose="02020603050405020304" pitchFamily="18" charset="0"/>
                <a:ea typeface="Times New Roman" panose="02020603050405020304" pitchFamily="18" charset="0"/>
              </a:rPr>
              <a:t>Zdravie vo všetkých politikách – uplatnenie a realita vo vybraných krajinách</a:t>
            </a:r>
          </a:p>
          <a:p>
            <a:pPr marL="342900" lvl="0" indent="-342900">
              <a:buFont typeface="+mj-lt"/>
              <a:buAutoNum type="arabicPeriod"/>
            </a:pPr>
            <a:r>
              <a:rPr lang="sk-SK" sz="1800" dirty="0">
                <a:effectLst/>
                <a:latin typeface="Times New Roman" panose="02020603050405020304" pitchFamily="18" charset="0"/>
                <a:ea typeface="Times New Roman" panose="02020603050405020304" pitchFamily="18" charset="0"/>
              </a:rPr>
              <a:t>Diskusia k etickým otázkam medzinárodného výskumu</a:t>
            </a:r>
          </a:p>
          <a:p>
            <a:pPr marL="342900" lvl="0" indent="-342900">
              <a:buFont typeface="+mj-lt"/>
              <a:buAutoNum type="arabicPeriod"/>
            </a:pPr>
            <a:r>
              <a:rPr lang="sk-SK" sz="1800" dirty="0">
                <a:effectLst/>
                <a:latin typeface="Times New Roman" panose="02020603050405020304" pitchFamily="18" charset="0"/>
                <a:ea typeface="Times New Roman" panose="02020603050405020304" pitchFamily="18" charset="0"/>
              </a:rPr>
              <a:t>Diskusia k vývoju ekonomiky vo svete, vplyvu katastrof, vojen, príklady</a:t>
            </a:r>
          </a:p>
          <a:p>
            <a:pPr marL="342900" lvl="0" indent="-342900">
              <a:buFont typeface="+mj-lt"/>
              <a:buAutoNum type="arabicPeriod"/>
            </a:pPr>
            <a:r>
              <a:rPr lang="sk-SK" sz="1800" dirty="0">
                <a:effectLst/>
                <a:latin typeface="Times New Roman" panose="02020603050405020304" pitchFamily="18" charset="0"/>
                <a:ea typeface="Times New Roman" panose="02020603050405020304" pitchFamily="18" charset="0"/>
              </a:rPr>
              <a:t>Programy podporujúce zmeny v globálnom ZV a úloha medzinárodných organizácií</a:t>
            </a:r>
          </a:p>
          <a:p>
            <a:pPr marL="342900" lvl="0" indent="-342900">
              <a:buFont typeface="+mj-lt"/>
              <a:buAutoNum type="arabicPeriod"/>
            </a:pPr>
            <a:r>
              <a:rPr lang="sk-SK" sz="1800" dirty="0">
                <a:effectLst/>
                <a:latin typeface="Times New Roman" panose="02020603050405020304" pitchFamily="18" charset="0"/>
                <a:ea typeface="Times New Roman" panose="02020603050405020304" pitchFamily="18" charset="0"/>
              </a:rPr>
              <a:t>Demografický vývoj v krajinách rozvinutého a rozvíjajúceho sa sveta a jeho dopad na zdravie</a:t>
            </a:r>
          </a:p>
          <a:p>
            <a:pPr marL="342900" lvl="0" indent="-342900">
              <a:buFont typeface="+mj-lt"/>
              <a:buAutoNum type="arabicPeriod"/>
            </a:pPr>
            <a:r>
              <a:rPr lang="sk-SK" sz="1800" dirty="0">
                <a:effectLst/>
                <a:latin typeface="Times New Roman" panose="02020603050405020304" pitchFamily="18" charset="0"/>
                <a:ea typeface="Times New Roman" panose="02020603050405020304" pitchFamily="18" charset="0"/>
              </a:rPr>
              <a:t>Programy a projekty pre rozvoj globálneho zdravia</a:t>
            </a:r>
          </a:p>
          <a:p>
            <a:pPr marL="342900" lvl="0" indent="-342900">
              <a:buFont typeface="+mj-lt"/>
              <a:buAutoNum type="arabicPeriod"/>
            </a:pPr>
            <a:r>
              <a:rPr lang="sk-SK" sz="1800" dirty="0">
                <a:effectLst/>
                <a:latin typeface="Times New Roman" panose="02020603050405020304" pitchFamily="18" charset="0"/>
                <a:ea typeface="Times New Roman" panose="02020603050405020304" pitchFamily="18" charset="0"/>
              </a:rPr>
              <a:t>Migrácia a menšiny z pohľadu rozvinutého a rozvíjajúceho sa sveta</a:t>
            </a:r>
          </a:p>
          <a:p>
            <a:pPr marL="342900" lvl="0" indent="-342900">
              <a:buFont typeface="+mj-lt"/>
              <a:buAutoNum type="arabicPeriod"/>
            </a:pPr>
            <a:r>
              <a:rPr lang="sk-SK" sz="1800" dirty="0">
                <a:effectLst/>
                <a:latin typeface="Times New Roman" panose="02020603050405020304" pitchFamily="18" charset="0"/>
                <a:ea typeface="Times New Roman" panose="02020603050405020304" pitchFamily="18" charset="0"/>
              </a:rPr>
              <a:t>Uplatnenie princípov zdravia a ZV založeného na dôkazoch v programoch a projektoch</a:t>
            </a:r>
          </a:p>
          <a:p>
            <a:pPr marL="342900" lvl="0" indent="-342900">
              <a:buFont typeface="+mj-lt"/>
              <a:buAutoNum type="arabicPeriod"/>
            </a:pPr>
            <a:r>
              <a:rPr lang="sk-SK" sz="1800" dirty="0">
                <a:effectLst/>
                <a:latin typeface="Times New Roman" panose="02020603050405020304" pitchFamily="18" charset="0"/>
                <a:ea typeface="Times New Roman" panose="02020603050405020304" pitchFamily="18" charset="0"/>
              </a:rPr>
              <a:t>Diskusia o témach semestrálnej práce</a:t>
            </a:r>
          </a:p>
          <a:p>
            <a:r>
              <a:rPr lang="sk-SK" sz="1800" dirty="0">
                <a:effectLst/>
                <a:latin typeface="Times New Roman" panose="02020603050405020304" pitchFamily="18" charset="0"/>
                <a:ea typeface="Times New Roman" panose="02020603050405020304" pitchFamily="18" charset="0"/>
              </a:rPr>
              <a:t>Obhajoba semestrálnych prác</a:t>
            </a:r>
            <a:r>
              <a:rPr lang="sk-SK" sz="1400" dirty="0">
                <a:effectLst/>
              </a:rPr>
              <a:t> </a:t>
            </a:r>
            <a:endParaRPr lang="sk-SK" dirty="0"/>
          </a:p>
        </p:txBody>
      </p:sp>
      <p:sp>
        <p:nvSpPr>
          <p:cNvPr id="3" name="Nadpis 2">
            <a:extLst>
              <a:ext uri="{FF2B5EF4-FFF2-40B4-BE49-F238E27FC236}">
                <a16:creationId xmlns:a16="http://schemas.microsoft.com/office/drawing/2014/main" id="{DE30FC6C-66DA-76CF-062D-94E4FB7640BC}"/>
              </a:ext>
            </a:extLst>
          </p:cNvPr>
          <p:cNvSpPr>
            <a:spLocks noGrp="1"/>
          </p:cNvSpPr>
          <p:nvPr>
            <p:ph type="title"/>
          </p:nvPr>
        </p:nvSpPr>
        <p:spPr/>
        <p:txBody>
          <a:bodyPr/>
          <a:lstStyle/>
          <a:p>
            <a:r>
              <a:rPr lang="sk-SK" dirty="0"/>
              <a:t>Štruktúra seminárov</a:t>
            </a:r>
          </a:p>
        </p:txBody>
      </p:sp>
      <p:sp>
        <p:nvSpPr>
          <p:cNvPr id="4" name="Zástupný objekt pre dátum 3">
            <a:extLst>
              <a:ext uri="{FF2B5EF4-FFF2-40B4-BE49-F238E27FC236}">
                <a16:creationId xmlns:a16="http://schemas.microsoft.com/office/drawing/2014/main" id="{815F21CF-7BF7-5FF6-07D8-A837CA8C3658}"/>
              </a:ext>
            </a:extLst>
          </p:cNvPr>
          <p:cNvSpPr>
            <a:spLocks noGrp="1"/>
          </p:cNvSpPr>
          <p:nvPr>
            <p:ph type="dt" sz="half" idx="10"/>
          </p:nvPr>
        </p:nvSpPr>
        <p:spPr/>
        <p:txBody>
          <a:bodyPr/>
          <a:lstStyle/>
          <a:p>
            <a:fld id="{17D84F83-A9A5-C942-A03F-560C803C3F5D}" type="datetime1">
              <a:rPr lang="sk-SK" smtClean="0"/>
              <a:t>20.9.22</a:t>
            </a:fld>
            <a:endParaRPr lang="en-GB"/>
          </a:p>
        </p:txBody>
      </p:sp>
      <p:sp>
        <p:nvSpPr>
          <p:cNvPr id="5" name="Zástupný objekt pre číslo snímky 4">
            <a:extLst>
              <a:ext uri="{FF2B5EF4-FFF2-40B4-BE49-F238E27FC236}">
                <a16:creationId xmlns:a16="http://schemas.microsoft.com/office/drawing/2014/main" id="{E206B567-EC94-D830-60CD-3D0596273EC9}"/>
              </a:ext>
            </a:extLst>
          </p:cNvPr>
          <p:cNvSpPr>
            <a:spLocks noGrp="1"/>
          </p:cNvSpPr>
          <p:nvPr>
            <p:ph type="sldNum" sz="quarter" idx="11"/>
          </p:nvPr>
        </p:nvSpPr>
        <p:spPr/>
        <p:txBody>
          <a:bodyPr/>
          <a:lstStyle/>
          <a:p>
            <a:fld id="{20C92893-8C51-46CF-9D47-24B3C575AFAA}" type="slidenum">
              <a:rPr lang="en-GB" smtClean="0"/>
              <a:pPr/>
              <a:t>7</a:t>
            </a:fld>
            <a:endParaRPr lang="en-GB"/>
          </a:p>
        </p:txBody>
      </p:sp>
      <p:sp>
        <p:nvSpPr>
          <p:cNvPr id="6" name="Zástupný objekt pre pätu 5">
            <a:extLst>
              <a:ext uri="{FF2B5EF4-FFF2-40B4-BE49-F238E27FC236}">
                <a16:creationId xmlns:a16="http://schemas.microsoft.com/office/drawing/2014/main" id="{6905C9C5-53B2-9418-C644-AD16B4BDE636}"/>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902534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7EA776B8-F6FB-386A-DE18-742452873141}"/>
              </a:ext>
            </a:extLst>
          </p:cNvPr>
          <p:cNvSpPr>
            <a:spLocks noGrp="1"/>
          </p:cNvSpPr>
          <p:nvPr>
            <p:ph idx="1"/>
          </p:nvPr>
        </p:nvSpPr>
        <p:spPr>
          <a:xfrm>
            <a:off x="856448" y="756287"/>
            <a:ext cx="8211829" cy="4730113"/>
          </a:xfrm>
        </p:spPr>
        <p:txBody>
          <a:bodyPr/>
          <a:lstStyle/>
          <a:p>
            <a:pPr marL="342900" lvl="0" indent="-342900">
              <a:buFont typeface="+mj-lt"/>
              <a:buAutoNum type="arabicPeriod"/>
            </a:pPr>
            <a:r>
              <a:rPr lang="sk-SK" sz="1800" dirty="0">
                <a:effectLst/>
                <a:latin typeface="Times New Roman" panose="02020603050405020304" pitchFamily="18" charset="0"/>
                <a:ea typeface="Times New Roman" panose="02020603050405020304" pitchFamily="18" charset="0"/>
              </a:rPr>
              <a:t>Haring, R. et al. (2021) </a:t>
            </a:r>
            <a:r>
              <a:rPr lang="sk-SK" sz="1800" dirty="0" err="1">
                <a:effectLst/>
                <a:latin typeface="Times New Roman" panose="02020603050405020304" pitchFamily="18" charset="0"/>
                <a:ea typeface="Times New Roman" panose="02020603050405020304" pitchFamily="18" charset="0"/>
              </a:rPr>
              <a:t>Handbook</a:t>
            </a:r>
            <a:r>
              <a:rPr lang="sk-SK" sz="1800" dirty="0">
                <a:effectLst/>
                <a:latin typeface="Times New Roman" panose="02020603050405020304" pitchFamily="18" charset="0"/>
                <a:ea typeface="Times New Roman" panose="02020603050405020304" pitchFamily="18" charset="0"/>
              </a:rPr>
              <a:t> of </a:t>
            </a:r>
            <a:r>
              <a:rPr lang="sk-SK" sz="1800" dirty="0" err="1">
                <a:effectLst/>
                <a:latin typeface="Times New Roman" panose="02020603050405020304" pitchFamily="18" charset="0"/>
                <a:ea typeface="Times New Roman" panose="02020603050405020304" pitchFamily="18" charset="0"/>
              </a:rPr>
              <a:t>Global</a:t>
            </a:r>
            <a:r>
              <a:rPr lang="sk-SK" sz="1800" dirty="0">
                <a:effectLst/>
                <a:latin typeface="Times New Roman" panose="02020603050405020304" pitchFamily="18" charset="0"/>
                <a:ea typeface="Times New Roman" panose="02020603050405020304" pitchFamily="18" charset="0"/>
              </a:rPr>
              <a:t> Health. </a:t>
            </a:r>
            <a:r>
              <a:rPr lang="sk-SK" sz="1800" dirty="0" err="1">
                <a:effectLst/>
                <a:latin typeface="Times New Roman" panose="02020603050405020304" pitchFamily="18" charset="0"/>
                <a:ea typeface="Times New Roman" panose="02020603050405020304" pitchFamily="18" charset="0"/>
              </a:rPr>
              <a:t>Edited</a:t>
            </a:r>
            <a:r>
              <a:rPr lang="sk-SK" sz="1800" dirty="0">
                <a:effectLst/>
                <a:latin typeface="Times New Roman" panose="02020603050405020304" pitchFamily="18" charset="0"/>
                <a:ea typeface="Times New Roman" panose="02020603050405020304" pitchFamily="18" charset="0"/>
              </a:rPr>
              <a:t> by </a:t>
            </a:r>
            <a:r>
              <a:rPr lang="sk-SK" sz="1800" dirty="0" err="1">
                <a:effectLst/>
                <a:latin typeface="Times New Roman" panose="02020603050405020304" pitchFamily="18" charset="0"/>
                <a:ea typeface="Times New Roman" panose="02020603050405020304" pitchFamily="18" charset="0"/>
              </a:rPr>
              <a:t>Ilona</a:t>
            </a:r>
            <a:r>
              <a:rPr lang="sk-SK" sz="1800" dirty="0">
                <a:effectLst/>
                <a:latin typeface="Times New Roman" panose="02020603050405020304" pitchFamily="18" charset="0"/>
                <a:ea typeface="Times New Roman" panose="02020603050405020304" pitchFamily="18" charset="0"/>
              </a:rPr>
              <a:t> </a:t>
            </a:r>
            <a:r>
              <a:rPr lang="sk-SK" sz="1800" dirty="0" err="1">
                <a:effectLst/>
                <a:latin typeface="Times New Roman" panose="02020603050405020304" pitchFamily="18" charset="0"/>
                <a:ea typeface="Times New Roman" panose="02020603050405020304" pitchFamily="18" charset="0"/>
              </a:rPr>
              <a:t>Kickbusch</a:t>
            </a:r>
            <a:r>
              <a:rPr lang="sk-SK" sz="1800" dirty="0">
                <a:effectLst/>
                <a:latin typeface="Times New Roman" panose="02020603050405020304" pitchFamily="18" charset="0"/>
                <a:ea typeface="Times New Roman" panose="02020603050405020304" pitchFamily="18" charset="0"/>
              </a:rPr>
              <a:t>,</a:t>
            </a:r>
            <a:r>
              <a:rPr lang="sk-SK" sz="1800" spc="-55" dirty="0">
                <a:effectLst/>
                <a:latin typeface="Times New Roman" panose="02020603050405020304" pitchFamily="18" charset="0"/>
                <a:ea typeface="Times New Roman" panose="02020603050405020304" pitchFamily="18" charset="0"/>
              </a:rPr>
              <a:t> </a:t>
            </a:r>
            <a:r>
              <a:rPr lang="sk-SK" sz="1800" dirty="0" err="1">
                <a:effectLst/>
                <a:latin typeface="Times New Roman" panose="02020603050405020304" pitchFamily="18" charset="0"/>
                <a:ea typeface="Times New Roman" panose="02020603050405020304" pitchFamily="18" charset="0"/>
              </a:rPr>
              <a:t>Detlev</a:t>
            </a:r>
            <a:r>
              <a:rPr lang="sk-SK" sz="1800" dirty="0">
                <a:effectLst/>
                <a:latin typeface="Times New Roman" panose="02020603050405020304" pitchFamily="18" charset="0"/>
                <a:ea typeface="Times New Roman" panose="02020603050405020304" pitchFamily="18" charset="0"/>
              </a:rPr>
              <a:t> </a:t>
            </a:r>
            <a:r>
              <a:rPr lang="sk-SK" sz="1800" dirty="0" err="1">
                <a:effectLst/>
                <a:latin typeface="Times New Roman" panose="02020603050405020304" pitchFamily="18" charset="0"/>
                <a:ea typeface="Times New Roman" panose="02020603050405020304" pitchFamily="18" charset="0"/>
              </a:rPr>
              <a:t>Ganten</a:t>
            </a:r>
            <a:r>
              <a:rPr lang="sk-SK" sz="1800" dirty="0">
                <a:effectLst/>
                <a:latin typeface="Times New Roman" panose="02020603050405020304" pitchFamily="18" charset="0"/>
                <a:ea typeface="Times New Roman" panose="02020603050405020304" pitchFamily="18" charset="0"/>
              </a:rPr>
              <a:t>, and </a:t>
            </a:r>
            <a:r>
              <a:rPr lang="sk-SK" sz="1800" dirty="0" err="1">
                <a:effectLst/>
                <a:latin typeface="Times New Roman" panose="02020603050405020304" pitchFamily="18" charset="0"/>
                <a:ea typeface="Times New Roman" panose="02020603050405020304" pitchFamily="18" charset="0"/>
              </a:rPr>
              <a:t>Matshidiso</a:t>
            </a:r>
            <a:r>
              <a:rPr lang="sk-SK" sz="1800" dirty="0">
                <a:effectLst/>
                <a:latin typeface="Times New Roman" panose="02020603050405020304" pitchFamily="18" charset="0"/>
                <a:ea typeface="Times New Roman" panose="02020603050405020304" pitchFamily="18" charset="0"/>
              </a:rPr>
              <a:t> </a:t>
            </a:r>
            <a:r>
              <a:rPr lang="sk-SK" sz="1800" dirty="0" err="1">
                <a:effectLst/>
                <a:latin typeface="Times New Roman" panose="02020603050405020304" pitchFamily="18" charset="0"/>
                <a:ea typeface="Times New Roman" panose="02020603050405020304" pitchFamily="18" charset="0"/>
              </a:rPr>
              <a:t>Moeti</a:t>
            </a:r>
            <a:r>
              <a:rPr lang="sk-SK" sz="1800" dirty="0">
                <a:effectLst/>
                <a:latin typeface="Times New Roman" panose="02020603050405020304" pitchFamily="18" charset="0"/>
                <a:ea typeface="Times New Roman" panose="02020603050405020304" pitchFamily="18" charset="0"/>
              </a:rPr>
              <a:t>. </a:t>
            </a:r>
            <a:r>
              <a:rPr lang="sk-SK" sz="1800" dirty="0" err="1">
                <a:effectLst/>
                <a:latin typeface="Times New Roman" panose="02020603050405020304" pitchFamily="18" charset="0"/>
                <a:ea typeface="Times New Roman" panose="02020603050405020304" pitchFamily="18" charset="0"/>
              </a:rPr>
              <a:t>Cham</a:t>
            </a:r>
            <a:r>
              <a:rPr lang="sk-SK" sz="1800" dirty="0">
                <a:effectLst/>
                <a:latin typeface="Times New Roman" panose="02020603050405020304" pitchFamily="18" charset="0"/>
                <a:ea typeface="Times New Roman" panose="02020603050405020304" pitchFamily="18" charset="0"/>
              </a:rPr>
              <a:t>, </a:t>
            </a:r>
            <a:r>
              <a:rPr lang="sk-SK" sz="1800" dirty="0" err="1">
                <a:effectLst/>
                <a:latin typeface="Times New Roman" panose="02020603050405020304" pitchFamily="18" charset="0"/>
                <a:ea typeface="Times New Roman" panose="02020603050405020304" pitchFamily="18" charset="0"/>
              </a:rPr>
              <a:t>Switzerland</a:t>
            </a:r>
            <a:r>
              <a:rPr lang="sk-SK" sz="1800" dirty="0">
                <a:effectLst/>
                <a:latin typeface="Times New Roman" panose="02020603050405020304" pitchFamily="18" charset="0"/>
                <a:ea typeface="Times New Roman" panose="02020603050405020304" pitchFamily="18" charset="0"/>
              </a:rPr>
              <a:t>: </a:t>
            </a:r>
            <a:r>
              <a:rPr lang="sk-SK" sz="1800" dirty="0" err="1">
                <a:effectLst/>
                <a:latin typeface="Times New Roman" panose="02020603050405020304" pitchFamily="18" charset="0"/>
                <a:ea typeface="Times New Roman" panose="02020603050405020304" pitchFamily="18" charset="0"/>
              </a:rPr>
              <a:t>Springer</a:t>
            </a:r>
            <a:r>
              <a:rPr lang="sk-SK" sz="1800" dirty="0">
                <a:effectLst/>
                <a:latin typeface="Times New Roman" panose="02020603050405020304" pitchFamily="18" charset="0"/>
                <a:ea typeface="Times New Roman" panose="02020603050405020304" pitchFamily="18" charset="0"/>
              </a:rPr>
              <a:t> International </a:t>
            </a:r>
            <a:r>
              <a:rPr lang="sk-SK" sz="1800" dirty="0" err="1">
                <a:effectLst/>
                <a:latin typeface="Times New Roman" panose="02020603050405020304" pitchFamily="18" charset="0"/>
                <a:ea typeface="Times New Roman" panose="02020603050405020304" pitchFamily="18" charset="0"/>
              </a:rPr>
              <a:t>Publishing</a:t>
            </a:r>
            <a:r>
              <a:rPr lang="sk-SK" sz="1800" dirty="0">
                <a:effectLst/>
                <a:latin typeface="Times New Roman" panose="02020603050405020304" pitchFamily="18" charset="0"/>
                <a:ea typeface="Times New Roman" panose="02020603050405020304" pitchFamily="18" charset="0"/>
              </a:rPr>
              <a:t> (</a:t>
            </a:r>
            <a:r>
              <a:rPr lang="sk-SK" sz="1800" dirty="0" err="1">
                <a:effectLst/>
                <a:latin typeface="Times New Roman" panose="02020603050405020304" pitchFamily="18" charset="0"/>
                <a:ea typeface="Times New Roman" panose="02020603050405020304" pitchFamily="18" charset="0"/>
              </a:rPr>
              <a:t>Handbook</a:t>
            </a:r>
            <a:r>
              <a:rPr lang="sk-SK" sz="1800" dirty="0">
                <a:effectLst/>
                <a:latin typeface="Times New Roman" panose="02020603050405020304" pitchFamily="18" charset="0"/>
                <a:ea typeface="Times New Roman" panose="02020603050405020304" pitchFamily="18" charset="0"/>
              </a:rPr>
              <a:t> of </a:t>
            </a:r>
            <a:r>
              <a:rPr lang="sk-SK" sz="1800" dirty="0" err="1">
                <a:effectLst/>
                <a:latin typeface="Times New Roman" panose="02020603050405020304" pitchFamily="18" charset="0"/>
                <a:ea typeface="Times New Roman" panose="02020603050405020304" pitchFamily="18" charset="0"/>
              </a:rPr>
              <a:t>Global</a:t>
            </a:r>
            <a:r>
              <a:rPr lang="sk-SK" sz="1800" dirty="0">
                <a:effectLst/>
                <a:latin typeface="Times New Roman" panose="02020603050405020304" pitchFamily="18" charset="0"/>
                <a:ea typeface="Times New Roman" panose="02020603050405020304" pitchFamily="18" charset="0"/>
              </a:rPr>
              <a:t> Health). </a:t>
            </a:r>
            <a:r>
              <a:rPr lang="sk-SK" sz="1800" dirty="0" err="1">
                <a:effectLst/>
                <a:latin typeface="Times New Roman" panose="02020603050405020304" pitchFamily="18" charset="0"/>
                <a:ea typeface="Times New Roman" panose="02020603050405020304" pitchFamily="18" charset="0"/>
              </a:rPr>
              <a:t>doi</a:t>
            </a:r>
            <a:r>
              <a:rPr lang="sk-SK" sz="1800" dirty="0">
                <a:effectLst/>
                <a:latin typeface="Times New Roman" panose="02020603050405020304" pitchFamily="18" charset="0"/>
                <a:ea typeface="Times New Roman" panose="02020603050405020304" pitchFamily="18" charset="0"/>
              </a:rPr>
              <a:t>:</a:t>
            </a:r>
            <a:r>
              <a:rPr lang="sk-SK" sz="1800" spc="-15" dirty="0">
                <a:effectLst/>
                <a:latin typeface="Times New Roman" panose="02020603050405020304" pitchFamily="18" charset="0"/>
                <a:ea typeface="Times New Roman" panose="02020603050405020304" pitchFamily="18" charset="0"/>
              </a:rPr>
              <a:t> </a:t>
            </a:r>
            <a:r>
              <a:rPr lang="sk-SK" sz="1800" dirty="0" err="1">
                <a:effectLst/>
                <a:latin typeface="Times New Roman" panose="02020603050405020304" pitchFamily="18" charset="0"/>
                <a:ea typeface="Times New Roman" panose="02020603050405020304" pitchFamily="18" charset="0"/>
              </a:rPr>
              <a:t>https</a:t>
            </a:r>
            <a:r>
              <a:rPr lang="sk-SK" sz="1800" dirty="0">
                <a:effectLst/>
                <a:latin typeface="Times New Roman" panose="02020603050405020304" pitchFamily="18" charset="0"/>
                <a:ea typeface="Times New Roman" panose="02020603050405020304" pitchFamily="18" charset="0"/>
              </a:rPr>
              <a:t>://</a:t>
            </a:r>
            <a:r>
              <a:rPr lang="sk-SK" sz="1800" dirty="0" err="1">
                <a:effectLst/>
                <a:latin typeface="Times New Roman" panose="02020603050405020304" pitchFamily="18" charset="0"/>
                <a:ea typeface="Times New Roman" panose="02020603050405020304" pitchFamily="18" charset="0"/>
              </a:rPr>
              <a:t>doi.org</a:t>
            </a:r>
            <a:r>
              <a:rPr lang="sk-SK" sz="1800" dirty="0">
                <a:effectLst/>
                <a:latin typeface="Times New Roman" panose="02020603050405020304" pitchFamily="18" charset="0"/>
                <a:ea typeface="Times New Roman" panose="02020603050405020304" pitchFamily="18" charset="0"/>
              </a:rPr>
              <a:t>/10.1007/978-3-030-45009-0.</a:t>
            </a:r>
          </a:p>
          <a:p>
            <a:pPr marL="342900" lvl="0" indent="-342900">
              <a:buSzPts val="1200"/>
              <a:buFont typeface="Times New Roman" panose="02020603050405020304" pitchFamily="18" charset="0"/>
              <a:buAutoNum type="arabicPeriod" startAt="2"/>
            </a:pPr>
            <a:r>
              <a:rPr lang="sk-SK" sz="1800" spc="-10" dirty="0" err="1">
                <a:effectLst/>
                <a:latin typeface="Times New Roman" panose="02020603050405020304" pitchFamily="18" charset="0"/>
                <a:ea typeface="Times New Roman" panose="02020603050405020304" pitchFamily="18" charset="0"/>
              </a:rPr>
              <a:t>Holtz</a:t>
            </a:r>
            <a:r>
              <a:rPr lang="sk-SK" sz="1800" spc="-10" dirty="0">
                <a:effectLst/>
                <a:latin typeface="Times New Roman" panose="02020603050405020304" pitchFamily="18" charset="0"/>
                <a:ea typeface="Times New Roman" panose="02020603050405020304" pitchFamily="18" charset="0"/>
              </a:rPr>
              <a:t>, C. (2022) </a:t>
            </a:r>
            <a:r>
              <a:rPr lang="sk-SK" sz="1800" spc="-10" dirty="0" err="1">
                <a:effectLst/>
                <a:latin typeface="Times New Roman" panose="02020603050405020304" pitchFamily="18" charset="0"/>
                <a:ea typeface="Times New Roman" panose="02020603050405020304" pitchFamily="18" charset="0"/>
              </a:rPr>
              <a:t>Global</a:t>
            </a:r>
            <a:r>
              <a:rPr lang="sk-SK" sz="1800" spc="-10" dirty="0">
                <a:effectLst/>
                <a:latin typeface="Times New Roman" panose="02020603050405020304" pitchFamily="18" charset="0"/>
                <a:ea typeface="Times New Roman" panose="02020603050405020304" pitchFamily="18" charset="0"/>
              </a:rPr>
              <a:t> </a:t>
            </a:r>
            <a:r>
              <a:rPr lang="sk-SK" sz="1800" spc="-10" dirty="0" err="1">
                <a:effectLst/>
                <a:latin typeface="Times New Roman" panose="02020603050405020304" pitchFamily="18" charset="0"/>
                <a:ea typeface="Times New Roman" panose="02020603050405020304" pitchFamily="18" charset="0"/>
              </a:rPr>
              <a:t>health</a:t>
            </a:r>
            <a:r>
              <a:rPr lang="sk-SK" sz="1800" spc="-10" dirty="0">
                <a:effectLst/>
                <a:latin typeface="Times New Roman" panose="02020603050405020304" pitchFamily="18" charset="0"/>
                <a:ea typeface="Times New Roman" panose="02020603050405020304" pitchFamily="18" charset="0"/>
              </a:rPr>
              <a:t> </a:t>
            </a:r>
            <a:r>
              <a:rPr lang="sk-SK" sz="1800" spc="-10" dirty="0" err="1">
                <a:effectLst/>
                <a:latin typeface="Times New Roman" panose="02020603050405020304" pitchFamily="18" charset="0"/>
                <a:ea typeface="Times New Roman" panose="02020603050405020304" pitchFamily="18" charset="0"/>
              </a:rPr>
              <a:t>care</a:t>
            </a:r>
            <a:r>
              <a:rPr lang="sk-SK" sz="1800" spc="-10" dirty="0">
                <a:effectLst/>
                <a:latin typeface="Times New Roman" panose="02020603050405020304" pitchFamily="18" charset="0"/>
                <a:ea typeface="Times New Roman" panose="02020603050405020304" pitchFamily="18" charset="0"/>
              </a:rPr>
              <a:t>: </a:t>
            </a:r>
            <a:r>
              <a:rPr lang="sk-SK" sz="1800" spc="-10" dirty="0" err="1">
                <a:effectLst/>
                <a:latin typeface="Times New Roman" panose="02020603050405020304" pitchFamily="18" charset="0"/>
                <a:ea typeface="Times New Roman" panose="02020603050405020304" pitchFamily="18" charset="0"/>
              </a:rPr>
              <a:t>Issues</a:t>
            </a:r>
            <a:r>
              <a:rPr lang="sk-SK" sz="1800" spc="-10" dirty="0">
                <a:effectLst/>
                <a:latin typeface="Times New Roman" panose="02020603050405020304" pitchFamily="18" charset="0"/>
                <a:ea typeface="Times New Roman" panose="02020603050405020304" pitchFamily="18" charset="0"/>
              </a:rPr>
              <a:t> and </a:t>
            </a:r>
            <a:r>
              <a:rPr lang="sk-SK" sz="1800" spc="-10" dirty="0" err="1">
                <a:effectLst/>
                <a:latin typeface="Times New Roman" panose="02020603050405020304" pitchFamily="18" charset="0"/>
                <a:ea typeface="Times New Roman" panose="02020603050405020304" pitchFamily="18" charset="0"/>
              </a:rPr>
              <a:t>policies</a:t>
            </a:r>
            <a:r>
              <a:rPr lang="sk-SK" sz="1800" spc="-10" dirty="0">
                <a:effectLst/>
                <a:latin typeface="Times New Roman" panose="02020603050405020304" pitchFamily="18" charset="0"/>
                <a:ea typeface="Times New Roman" panose="02020603050405020304" pitchFamily="18" charset="0"/>
              </a:rPr>
              <a:t>. </a:t>
            </a:r>
            <a:r>
              <a:rPr lang="sk-SK" sz="1800" spc="-10" dirty="0" err="1">
                <a:effectLst/>
                <a:latin typeface="Times New Roman" panose="02020603050405020304" pitchFamily="18" charset="0"/>
                <a:ea typeface="Times New Roman" panose="02020603050405020304" pitchFamily="18" charset="0"/>
              </a:rPr>
              <a:t>Jones</a:t>
            </a:r>
            <a:r>
              <a:rPr lang="sk-SK" sz="1800" spc="-10" dirty="0">
                <a:effectLst/>
                <a:latin typeface="Times New Roman" panose="02020603050405020304" pitchFamily="18" charset="0"/>
                <a:ea typeface="Times New Roman" panose="02020603050405020304" pitchFamily="18" charset="0"/>
              </a:rPr>
              <a:t> &amp; </a:t>
            </a:r>
            <a:r>
              <a:rPr lang="sk-SK" sz="1800" spc="-10" dirty="0" err="1">
                <a:effectLst/>
                <a:latin typeface="Times New Roman" panose="02020603050405020304" pitchFamily="18" charset="0"/>
                <a:ea typeface="Times New Roman" panose="02020603050405020304" pitchFamily="18" charset="0"/>
              </a:rPr>
              <a:t>Bartlett</a:t>
            </a:r>
            <a:r>
              <a:rPr lang="sk-SK" sz="1800" spc="-20" dirty="0">
                <a:effectLst/>
                <a:latin typeface="Times New Roman" panose="02020603050405020304" pitchFamily="18" charset="0"/>
                <a:ea typeface="Times New Roman" panose="02020603050405020304" pitchFamily="18" charset="0"/>
              </a:rPr>
              <a:t> </a:t>
            </a:r>
            <a:r>
              <a:rPr lang="sk-SK" sz="1800" spc="-10" dirty="0" err="1">
                <a:effectLst/>
                <a:latin typeface="Times New Roman" panose="02020603050405020304" pitchFamily="18" charset="0"/>
                <a:ea typeface="Times New Roman" panose="02020603050405020304" pitchFamily="18" charset="0"/>
              </a:rPr>
              <a:t>Publishers</a:t>
            </a:r>
            <a:r>
              <a:rPr lang="sk-SK" sz="1800" spc="-10" dirty="0">
                <a:effectLst/>
                <a:latin typeface="Times New Roman" panose="02020603050405020304" pitchFamily="18" charset="0"/>
                <a:ea typeface="Times New Roman" panose="02020603050405020304" pitchFamily="18" charset="0"/>
              </a:rPr>
              <a:t>.</a:t>
            </a:r>
          </a:p>
          <a:p>
            <a:pPr marL="342900" lvl="0" indent="-342900">
              <a:buSzPts val="1200"/>
              <a:buFont typeface="Times New Roman" panose="02020603050405020304" pitchFamily="18" charset="0"/>
              <a:buAutoNum type="arabicPeriod" startAt="2"/>
            </a:pPr>
            <a:r>
              <a:rPr lang="sk-SK" sz="1800" spc="-10" dirty="0" err="1">
                <a:effectLst/>
                <a:latin typeface="Times New Roman" panose="02020603050405020304" pitchFamily="18" charset="0"/>
                <a:ea typeface="Times New Roman" panose="02020603050405020304" pitchFamily="18" charset="0"/>
              </a:rPr>
              <a:t>Benatar</a:t>
            </a:r>
            <a:r>
              <a:rPr lang="sk-SK" sz="1800" spc="-10" dirty="0">
                <a:effectLst/>
                <a:latin typeface="Times New Roman" panose="02020603050405020304" pitchFamily="18" charset="0"/>
                <a:ea typeface="Times New Roman" panose="02020603050405020304" pitchFamily="18" charset="0"/>
              </a:rPr>
              <a:t>, S. and </a:t>
            </a:r>
            <a:r>
              <a:rPr lang="sk-SK" sz="1800" spc="-10" dirty="0" err="1">
                <a:effectLst/>
                <a:latin typeface="Times New Roman" panose="02020603050405020304" pitchFamily="18" charset="0"/>
                <a:ea typeface="Times New Roman" panose="02020603050405020304" pitchFamily="18" charset="0"/>
              </a:rPr>
              <a:t>Brock</a:t>
            </a:r>
            <a:r>
              <a:rPr lang="sk-SK" sz="1800" spc="-10" dirty="0">
                <a:effectLst/>
                <a:latin typeface="Times New Roman" panose="02020603050405020304" pitchFamily="18" charset="0"/>
                <a:ea typeface="Times New Roman" panose="02020603050405020304" pitchFamily="18" charset="0"/>
              </a:rPr>
              <a:t>, G. (2011) </a:t>
            </a:r>
            <a:r>
              <a:rPr lang="sk-SK" sz="1800" spc="-10" dirty="0" err="1">
                <a:effectLst/>
                <a:latin typeface="Times New Roman" panose="02020603050405020304" pitchFamily="18" charset="0"/>
                <a:ea typeface="Times New Roman" panose="02020603050405020304" pitchFamily="18" charset="0"/>
              </a:rPr>
              <a:t>Global</a:t>
            </a:r>
            <a:r>
              <a:rPr lang="sk-SK" sz="1800" spc="-10" dirty="0">
                <a:effectLst/>
                <a:latin typeface="Times New Roman" panose="02020603050405020304" pitchFamily="18" charset="0"/>
                <a:ea typeface="Times New Roman" panose="02020603050405020304" pitchFamily="18" charset="0"/>
              </a:rPr>
              <a:t> </a:t>
            </a:r>
            <a:r>
              <a:rPr lang="sk-SK" sz="1800" spc="-10" dirty="0" err="1">
                <a:effectLst/>
                <a:latin typeface="Times New Roman" panose="02020603050405020304" pitchFamily="18" charset="0"/>
                <a:ea typeface="Times New Roman" panose="02020603050405020304" pitchFamily="18" charset="0"/>
              </a:rPr>
              <a:t>health</a:t>
            </a:r>
            <a:r>
              <a:rPr lang="sk-SK" sz="1800" spc="-10" dirty="0">
                <a:effectLst/>
                <a:latin typeface="Times New Roman" panose="02020603050405020304" pitchFamily="18" charset="0"/>
                <a:ea typeface="Times New Roman" panose="02020603050405020304" pitchFamily="18" charset="0"/>
              </a:rPr>
              <a:t> and </a:t>
            </a:r>
            <a:r>
              <a:rPr lang="sk-SK" sz="1800" spc="-10" dirty="0" err="1">
                <a:effectLst/>
                <a:latin typeface="Times New Roman" panose="02020603050405020304" pitchFamily="18" charset="0"/>
                <a:ea typeface="Times New Roman" panose="02020603050405020304" pitchFamily="18" charset="0"/>
              </a:rPr>
              <a:t>global</a:t>
            </a:r>
            <a:r>
              <a:rPr lang="sk-SK" sz="1800" spc="-10" dirty="0">
                <a:effectLst/>
                <a:latin typeface="Times New Roman" panose="02020603050405020304" pitchFamily="18" charset="0"/>
                <a:ea typeface="Times New Roman" panose="02020603050405020304" pitchFamily="18" charset="0"/>
              </a:rPr>
              <a:t> </a:t>
            </a:r>
            <a:r>
              <a:rPr lang="sk-SK" sz="1800" spc="-10" dirty="0" err="1">
                <a:effectLst/>
                <a:latin typeface="Times New Roman" panose="02020603050405020304" pitchFamily="18" charset="0"/>
                <a:ea typeface="Times New Roman" panose="02020603050405020304" pitchFamily="18" charset="0"/>
              </a:rPr>
              <a:t>health</a:t>
            </a:r>
            <a:r>
              <a:rPr lang="sk-SK" sz="1800" spc="-10" dirty="0">
                <a:effectLst/>
                <a:latin typeface="Times New Roman" panose="02020603050405020304" pitchFamily="18" charset="0"/>
                <a:ea typeface="Times New Roman" panose="02020603050405020304" pitchFamily="18" charset="0"/>
              </a:rPr>
              <a:t> </a:t>
            </a:r>
            <a:r>
              <a:rPr lang="sk-SK" sz="1800" spc="-10" dirty="0" err="1">
                <a:effectLst/>
                <a:latin typeface="Times New Roman" panose="02020603050405020304" pitchFamily="18" charset="0"/>
                <a:ea typeface="Times New Roman" panose="02020603050405020304" pitchFamily="18" charset="0"/>
              </a:rPr>
              <a:t>ethics</a:t>
            </a:r>
            <a:r>
              <a:rPr lang="sk-SK" sz="1800" spc="-10" dirty="0">
                <a:effectLst/>
                <a:latin typeface="Times New Roman" panose="02020603050405020304" pitchFamily="18" charset="0"/>
                <a:ea typeface="Times New Roman" panose="02020603050405020304" pitchFamily="18" charset="0"/>
              </a:rPr>
              <a:t>. </a:t>
            </a:r>
            <a:r>
              <a:rPr lang="sk-SK" sz="1800" spc="-10" dirty="0" err="1">
                <a:effectLst/>
                <a:latin typeface="Times New Roman" panose="02020603050405020304" pitchFamily="18" charset="0"/>
                <a:ea typeface="Times New Roman" panose="02020603050405020304" pitchFamily="18" charset="0"/>
              </a:rPr>
              <a:t>The</a:t>
            </a:r>
            <a:r>
              <a:rPr lang="sk-SK" sz="1800" spc="-10" dirty="0">
                <a:effectLst/>
                <a:latin typeface="Times New Roman" panose="02020603050405020304" pitchFamily="18" charset="0"/>
                <a:ea typeface="Times New Roman" panose="02020603050405020304" pitchFamily="18" charset="0"/>
              </a:rPr>
              <a:t> </a:t>
            </a:r>
            <a:r>
              <a:rPr lang="sk-SK" sz="1800" spc="-10" dirty="0" err="1">
                <a:effectLst/>
                <a:latin typeface="Times New Roman" panose="02020603050405020304" pitchFamily="18" charset="0"/>
                <a:ea typeface="Times New Roman" panose="02020603050405020304" pitchFamily="18" charset="0"/>
              </a:rPr>
              <a:t>Edinburgh</a:t>
            </a:r>
            <a:r>
              <a:rPr lang="sk-SK" sz="1800" spc="-10" dirty="0">
                <a:effectLst/>
                <a:latin typeface="Times New Roman" panose="02020603050405020304" pitchFamily="18" charset="0"/>
                <a:ea typeface="Times New Roman" panose="02020603050405020304" pitchFamily="18" charset="0"/>
              </a:rPr>
              <a:t> </a:t>
            </a:r>
            <a:r>
              <a:rPr lang="sk-SK" sz="1800" spc="-10" dirty="0" err="1">
                <a:effectLst/>
                <a:latin typeface="Times New Roman" panose="02020603050405020304" pitchFamily="18" charset="0"/>
                <a:ea typeface="Times New Roman" panose="02020603050405020304" pitchFamily="18" charset="0"/>
              </a:rPr>
              <a:t>Building</a:t>
            </a:r>
            <a:r>
              <a:rPr lang="sk-SK" sz="1800" spc="-10" dirty="0">
                <a:effectLst/>
                <a:latin typeface="Times New Roman" panose="02020603050405020304" pitchFamily="18" charset="0"/>
                <a:ea typeface="Times New Roman" panose="02020603050405020304" pitchFamily="18" charset="0"/>
              </a:rPr>
              <a:t>, </a:t>
            </a:r>
            <a:r>
              <a:rPr lang="sk-SK" sz="1800" spc="-10" dirty="0" err="1">
                <a:effectLst/>
                <a:latin typeface="Times New Roman" panose="02020603050405020304" pitchFamily="18" charset="0"/>
                <a:ea typeface="Times New Roman" panose="02020603050405020304" pitchFamily="18" charset="0"/>
              </a:rPr>
              <a:t>Cambridge</a:t>
            </a:r>
            <a:r>
              <a:rPr lang="sk-SK" sz="1800" spc="-10" dirty="0">
                <a:effectLst/>
                <a:latin typeface="Times New Roman" panose="02020603050405020304" pitchFamily="18" charset="0"/>
                <a:ea typeface="Times New Roman" panose="02020603050405020304" pitchFamily="18" charset="0"/>
              </a:rPr>
              <a:t> CB2 8RU, UK: </a:t>
            </a:r>
            <a:r>
              <a:rPr lang="sk-SK" sz="1800" spc="-10" dirty="0" err="1">
                <a:effectLst/>
                <a:latin typeface="Times New Roman" panose="02020603050405020304" pitchFamily="18" charset="0"/>
                <a:ea typeface="Times New Roman" panose="02020603050405020304" pitchFamily="18" charset="0"/>
              </a:rPr>
              <a:t>Cambridge</a:t>
            </a:r>
            <a:r>
              <a:rPr lang="sk-SK" sz="1800" spc="-10" dirty="0">
                <a:effectLst/>
                <a:latin typeface="Times New Roman" panose="02020603050405020304" pitchFamily="18" charset="0"/>
                <a:ea typeface="Times New Roman" panose="02020603050405020304" pitchFamily="18" charset="0"/>
              </a:rPr>
              <a:t> University Press</a:t>
            </a:r>
          </a:p>
          <a:p>
            <a:r>
              <a:rPr lang="sk-SK" sz="1800" dirty="0" err="1">
                <a:effectLst/>
                <a:latin typeface="Times New Roman" panose="02020603050405020304" pitchFamily="18" charset="0"/>
                <a:ea typeface="Times New Roman" panose="02020603050405020304" pitchFamily="18" charset="0"/>
              </a:rPr>
              <a:t>Institute</a:t>
            </a:r>
            <a:r>
              <a:rPr lang="sk-SK" sz="1800" dirty="0">
                <a:effectLst/>
                <a:latin typeface="Times New Roman" panose="02020603050405020304" pitchFamily="18" charset="0"/>
                <a:ea typeface="Times New Roman" panose="02020603050405020304" pitchFamily="18" charset="0"/>
              </a:rPr>
              <a:t> of </a:t>
            </a:r>
            <a:r>
              <a:rPr lang="sk-SK" sz="1800" dirty="0" err="1">
                <a:effectLst/>
                <a:latin typeface="Times New Roman" panose="02020603050405020304" pitchFamily="18" charset="0"/>
                <a:ea typeface="Times New Roman" panose="02020603050405020304" pitchFamily="18" charset="0"/>
              </a:rPr>
              <a:t>Medicine</a:t>
            </a:r>
            <a:r>
              <a:rPr lang="sk-SK" sz="1800" dirty="0">
                <a:effectLst/>
                <a:latin typeface="Times New Roman" panose="02020603050405020304" pitchFamily="18" charset="0"/>
                <a:ea typeface="Times New Roman" panose="02020603050405020304" pitchFamily="18" charset="0"/>
              </a:rPr>
              <a:t> (1997) </a:t>
            </a:r>
            <a:r>
              <a:rPr lang="sk-SK" sz="1800" dirty="0" err="1">
                <a:effectLst/>
                <a:latin typeface="Times New Roman" panose="02020603050405020304" pitchFamily="18" charset="0"/>
                <a:ea typeface="Times New Roman" panose="02020603050405020304" pitchFamily="18" charset="0"/>
              </a:rPr>
              <a:t>America</a:t>
            </a:r>
            <a:r>
              <a:rPr lang="sk-SK" sz="1800" dirty="0">
                <a:effectLst/>
                <a:latin typeface="Times New Roman" panose="02020603050405020304" pitchFamily="18" charset="0"/>
                <a:ea typeface="Times New Roman" panose="02020603050405020304" pitchFamily="18" charset="0"/>
              </a:rPr>
              <a:t> ’ s </a:t>
            </a:r>
            <a:r>
              <a:rPr lang="sk-SK" sz="1800" dirty="0" err="1">
                <a:effectLst/>
                <a:latin typeface="Times New Roman" panose="02020603050405020304" pitchFamily="18" charset="0"/>
                <a:ea typeface="Times New Roman" panose="02020603050405020304" pitchFamily="18" charset="0"/>
              </a:rPr>
              <a:t>Vital</a:t>
            </a:r>
            <a:r>
              <a:rPr lang="sk-SK" sz="1800" dirty="0">
                <a:effectLst/>
                <a:latin typeface="Times New Roman" panose="02020603050405020304" pitchFamily="18" charset="0"/>
                <a:ea typeface="Times New Roman" panose="02020603050405020304" pitchFamily="18" charset="0"/>
              </a:rPr>
              <a:t> </a:t>
            </a:r>
            <a:r>
              <a:rPr lang="sk-SK" sz="1800" dirty="0" err="1">
                <a:effectLst/>
                <a:latin typeface="Times New Roman" panose="02020603050405020304" pitchFamily="18" charset="0"/>
                <a:ea typeface="Times New Roman" panose="02020603050405020304" pitchFamily="18" charset="0"/>
              </a:rPr>
              <a:t>Interest</a:t>
            </a:r>
            <a:r>
              <a:rPr lang="sk-SK" sz="1800" dirty="0">
                <a:effectLst/>
                <a:latin typeface="Times New Roman" panose="02020603050405020304" pitchFamily="18" charset="0"/>
                <a:ea typeface="Times New Roman" panose="02020603050405020304" pitchFamily="18" charset="0"/>
              </a:rPr>
              <a:t> In </a:t>
            </a:r>
            <a:r>
              <a:rPr lang="sk-SK" sz="1800" dirty="0" err="1">
                <a:effectLst/>
                <a:latin typeface="Times New Roman" panose="02020603050405020304" pitchFamily="18" charset="0"/>
                <a:ea typeface="Times New Roman" panose="02020603050405020304" pitchFamily="18" charset="0"/>
              </a:rPr>
              <a:t>Global</a:t>
            </a:r>
            <a:r>
              <a:rPr lang="sk-SK" sz="1800" dirty="0">
                <a:effectLst/>
                <a:latin typeface="Times New Roman" panose="02020603050405020304" pitchFamily="18" charset="0"/>
                <a:ea typeface="Times New Roman" panose="02020603050405020304" pitchFamily="18" charset="0"/>
              </a:rPr>
              <a:t> Health: </a:t>
            </a:r>
            <a:r>
              <a:rPr lang="sk-SK" sz="1800" dirty="0" err="1">
                <a:effectLst/>
                <a:latin typeface="Times New Roman" panose="02020603050405020304" pitchFamily="18" charset="0"/>
                <a:ea typeface="Times New Roman" panose="02020603050405020304" pitchFamily="18" charset="0"/>
              </a:rPr>
              <a:t>Protecting</a:t>
            </a:r>
            <a:r>
              <a:rPr lang="sk-SK" sz="1800" dirty="0">
                <a:effectLst/>
                <a:latin typeface="Times New Roman" panose="02020603050405020304" pitchFamily="18" charset="0"/>
                <a:ea typeface="Times New Roman" panose="02020603050405020304" pitchFamily="18" charset="0"/>
              </a:rPr>
              <a:t> </a:t>
            </a:r>
            <a:r>
              <a:rPr lang="sk-SK" sz="1800" dirty="0" err="1">
                <a:effectLst/>
                <a:latin typeface="Times New Roman" panose="02020603050405020304" pitchFamily="18" charset="0"/>
                <a:ea typeface="Times New Roman" panose="02020603050405020304" pitchFamily="18" charset="0"/>
              </a:rPr>
              <a:t>Our</a:t>
            </a:r>
            <a:r>
              <a:rPr lang="sk-SK" sz="1800" dirty="0">
                <a:effectLst/>
                <a:latin typeface="Times New Roman" panose="02020603050405020304" pitchFamily="18" charset="0"/>
                <a:ea typeface="Times New Roman" panose="02020603050405020304" pitchFamily="18" charset="0"/>
              </a:rPr>
              <a:t> </a:t>
            </a:r>
            <a:r>
              <a:rPr lang="sk-SK" sz="1800" dirty="0" err="1">
                <a:effectLst/>
                <a:latin typeface="Times New Roman" panose="02020603050405020304" pitchFamily="18" charset="0"/>
                <a:ea typeface="Times New Roman" panose="02020603050405020304" pitchFamily="18" charset="0"/>
              </a:rPr>
              <a:t>People</a:t>
            </a:r>
            <a:r>
              <a:rPr lang="sk-SK" sz="1800" dirty="0">
                <a:effectLst/>
                <a:latin typeface="Times New Roman" panose="02020603050405020304" pitchFamily="18" charset="0"/>
                <a:ea typeface="Times New Roman" panose="02020603050405020304" pitchFamily="18" charset="0"/>
              </a:rPr>
              <a:t>, </a:t>
            </a:r>
            <a:r>
              <a:rPr lang="sk-SK" sz="1800" dirty="0" err="1">
                <a:effectLst/>
                <a:latin typeface="Times New Roman" panose="02020603050405020304" pitchFamily="18" charset="0"/>
                <a:ea typeface="Times New Roman" panose="02020603050405020304" pitchFamily="18" charset="0"/>
              </a:rPr>
              <a:t>Enhancing</a:t>
            </a:r>
            <a:r>
              <a:rPr lang="sk-SK" sz="1800" dirty="0">
                <a:effectLst/>
                <a:latin typeface="Times New Roman" panose="02020603050405020304" pitchFamily="18" charset="0"/>
                <a:ea typeface="Times New Roman" panose="02020603050405020304" pitchFamily="18" charset="0"/>
              </a:rPr>
              <a:t> </a:t>
            </a:r>
            <a:r>
              <a:rPr lang="sk-SK" sz="1800" dirty="0" err="1">
                <a:effectLst/>
                <a:latin typeface="Times New Roman" panose="02020603050405020304" pitchFamily="18" charset="0"/>
                <a:ea typeface="Times New Roman" panose="02020603050405020304" pitchFamily="18" charset="0"/>
              </a:rPr>
              <a:t>Our</a:t>
            </a:r>
            <a:r>
              <a:rPr lang="sk-SK" sz="1800" dirty="0">
                <a:effectLst/>
                <a:latin typeface="Times New Roman" panose="02020603050405020304" pitchFamily="18" charset="0"/>
                <a:ea typeface="Times New Roman" panose="02020603050405020304" pitchFamily="18" charset="0"/>
              </a:rPr>
              <a:t> </a:t>
            </a:r>
            <a:r>
              <a:rPr lang="sk-SK" sz="1800" dirty="0" err="1">
                <a:effectLst/>
                <a:latin typeface="Times New Roman" panose="02020603050405020304" pitchFamily="18" charset="0"/>
                <a:ea typeface="Times New Roman" panose="02020603050405020304" pitchFamily="18" charset="0"/>
              </a:rPr>
              <a:t>Economy</a:t>
            </a:r>
            <a:r>
              <a:rPr lang="sk-SK" sz="1800" dirty="0">
                <a:effectLst/>
                <a:latin typeface="Times New Roman" panose="02020603050405020304" pitchFamily="18" charset="0"/>
                <a:ea typeface="Times New Roman" panose="02020603050405020304" pitchFamily="18" charset="0"/>
              </a:rPr>
              <a:t>, and </a:t>
            </a:r>
            <a:r>
              <a:rPr lang="sk-SK" sz="1800" dirty="0" err="1">
                <a:effectLst/>
                <a:latin typeface="Times New Roman" panose="02020603050405020304" pitchFamily="18" charset="0"/>
                <a:ea typeface="Times New Roman" panose="02020603050405020304" pitchFamily="18" charset="0"/>
              </a:rPr>
              <a:t>Advancing</a:t>
            </a:r>
            <a:r>
              <a:rPr lang="sk-SK" sz="1800" dirty="0">
                <a:effectLst/>
                <a:latin typeface="Times New Roman" panose="02020603050405020304" pitchFamily="18" charset="0"/>
                <a:ea typeface="Times New Roman" panose="02020603050405020304" pitchFamily="18" charset="0"/>
              </a:rPr>
              <a:t> </a:t>
            </a:r>
            <a:r>
              <a:rPr lang="sk-SK" sz="1800" dirty="0" err="1">
                <a:effectLst/>
                <a:latin typeface="Times New Roman" panose="02020603050405020304" pitchFamily="18" charset="0"/>
                <a:ea typeface="Times New Roman" panose="02020603050405020304" pitchFamily="18" charset="0"/>
              </a:rPr>
              <a:t>Our</a:t>
            </a:r>
            <a:r>
              <a:rPr lang="sk-SK" sz="1800" dirty="0">
                <a:effectLst/>
                <a:latin typeface="Times New Roman" panose="02020603050405020304" pitchFamily="18" charset="0"/>
                <a:ea typeface="Times New Roman" panose="02020603050405020304" pitchFamily="18" charset="0"/>
              </a:rPr>
              <a:t> International </a:t>
            </a:r>
            <a:r>
              <a:rPr lang="sk-SK" sz="1800" dirty="0" err="1">
                <a:effectLst/>
                <a:latin typeface="Times New Roman" panose="02020603050405020304" pitchFamily="18" charset="0"/>
                <a:ea typeface="Times New Roman" panose="02020603050405020304" pitchFamily="18" charset="0"/>
              </a:rPr>
              <a:t>Interests</a:t>
            </a:r>
            <a:r>
              <a:rPr lang="sk-SK" sz="1800" dirty="0">
                <a:effectLst/>
                <a:latin typeface="Times New Roman" panose="02020603050405020304" pitchFamily="18" charset="0"/>
                <a:ea typeface="Times New Roman" panose="02020603050405020304" pitchFamily="18" charset="0"/>
              </a:rPr>
              <a:t>. Washington, DC, US: </a:t>
            </a:r>
            <a:r>
              <a:rPr lang="sk-SK" sz="1800" dirty="0" err="1">
                <a:effectLst/>
                <a:latin typeface="Times New Roman" panose="02020603050405020304" pitchFamily="18" charset="0"/>
                <a:ea typeface="Times New Roman" panose="02020603050405020304" pitchFamily="18" charset="0"/>
              </a:rPr>
              <a:t>The</a:t>
            </a:r>
            <a:r>
              <a:rPr lang="sk-SK" sz="1800" dirty="0">
                <a:effectLst/>
                <a:latin typeface="Times New Roman" panose="02020603050405020304" pitchFamily="18" charset="0"/>
                <a:ea typeface="Times New Roman" panose="02020603050405020304" pitchFamily="18" charset="0"/>
              </a:rPr>
              <a:t> National </a:t>
            </a:r>
            <a:r>
              <a:rPr lang="sk-SK" sz="1800" dirty="0" err="1">
                <a:effectLst/>
                <a:latin typeface="Times New Roman" panose="02020603050405020304" pitchFamily="18" charset="0"/>
                <a:ea typeface="Times New Roman" panose="02020603050405020304" pitchFamily="18" charset="0"/>
              </a:rPr>
              <a:t>Academies</a:t>
            </a:r>
            <a:r>
              <a:rPr lang="sk-SK" sz="1800" dirty="0">
                <a:effectLst/>
                <a:latin typeface="Times New Roman" panose="02020603050405020304" pitchFamily="18" charset="0"/>
                <a:ea typeface="Times New Roman" panose="02020603050405020304" pitchFamily="18" charset="0"/>
              </a:rPr>
              <a:t> Press. </a:t>
            </a:r>
            <a:r>
              <a:rPr lang="sk-SK" sz="1800" dirty="0" err="1">
                <a:effectLst/>
                <a:latin typeface="Times New Roman" panose="02020603050405020304" pitchFamily="18" charset="0"/>
                <a:ea typeface="Times New Roman" panose="02020603050405020304" pitchFamily="18" charset="0"/>
              </a:rPr>
              <a:t>doi</a:t>
            </a:r>
            <a:r>
              <a:rPr lang="sk-SK" sz="1800" dirty="0">
                <a:effectLst/>
                <a:latin typeface="Times New Roman" panose="02020603050405020304" pitchFamily="18" charset="0"/>
                <a:ea typeface="Times New Roman" panose="02020603050405020304" pitchFamily="18" charset="0"/>
              </a:rPr>
              <a:t>: 10.17226/5717.</a:t>
            </a:r>
            <a:r>
              <a:rPr lang="sk-SK" dirty="0">
                <a:effectLst/>
              </a:rPr>
              <a:t> </a:t>
            </a:r>
            <a:endParaRPr lang="sk-SK" dirty="0"/>
          </a:p>
        </p:txBody>
      </p:sp>
      <p:sp>
        <p:nvSpPr>
          <p:cNvPr id="3" name="Nadpis 2">
            <a:extLst>
              <a:ext uri="{FF2B5EF4-FFF2-40B4-BE49-F238E27FC236}">
                <a16:creationId xmlns:a16="http://schemas.microsoft.com/office/drawing/2014/main" id="{1F811780-DADC-EFA6-D928-442DBB09E984}"/>
              </a:ext>
            </a:extLst>
          </p:cNvPr>
          <p:cNvSpPr>
            <a:spLocks noGrp="1"/>
          </p:cNvSpPr>
          <p:nvPr>
            <p:ph type="title"/>
          </p:nvPr>
        </p:nvSpPr>
        <p:spPr/>
        <p:txBody>
          <a:bodyPr/>
          <a:lstStyle/>
          <a:p>
            <a:r>
              <a:rPr lang="sk-SK" dirty="0"/>
              <a:t>Literárne zdroje</a:t>
            </a:r>
          </a:p>
        </p:txBody>
      </p:sp>
      <p:sp>
        <p:nvSpPr>
          <p:cNvPr id="4" name="Zástupný objekt pre dátum 3">
            <a:extLst>
              <a:ext uri="{FF2B5EF4-FFF2-40B4-BE49-F238E27FC236}">
                <a16:creationId xmlns:a16="http://schemas.microsoft.com/office/drawing/2014/main" id="{527F93BF-C412-FAB9-27A7-B0B5A392CF0C}"/>
              </a:ext>
            </a:extLst>
          </p:cNvPr>
          <p:cNvSpPr>
            <a:spLocks noGrp="1"/>
          </p:cNvSpPr>
          <p:nvPr>
            <p:ph type="dt" sz="half" idx="10"/>
          </p:nvPr>
        </p:nvSpPr>
        <p:spPr/>
        <p:txBody>
          <a:bodyPr/>
          <a:lstStyle/>
          <a:p>
            <a:fld id="{17D84F83-A9A5-C942-A03F-560C803C3F5D}" type="datetime1">
              <a:rPr lang="sk-SK" smtClean="0"/>
              <a:t>20.9.22</a:t>
            </a:fld>
            <a:endParaRPr lang="en-GB"/>
          </a:p>
        </p:txBody>
      </p:sp>
      <p:sp>
        <p:nvSpPr>
          <p:cNvPr id="5" name="Zástupný objekt pre číslo snímky 4">
            <a:extLst>
              <a:ext uri="{FF2B5EF4-FFF2-40B4-BE49-F238E27FC236}">
                <a16:creationId xmlns:a16="http://schemas.microsoft.com/office/drawing/2014/main" id="{808D476C-4857-4E27-B24F-D77A56C70D77}"/>
              </a:ext>
            </a:extLst>
          </p:cNvPr>
          <p:cNvSpPr>
            <a:spLocks noGrp="1"/>
          </p:cNvSpPr>
          <p:nvPr>
            <p:ph type="sldNum" sz="quarter" idx="11"/>
          </p:nvPr>
        </p:nvSpPr>
        <p:spPr/>
        <p:txBody>
          <a:bodyPr/>
          <a:lstStyle/>
          <a:p>
            <a:fld id="{20C92893-8C51-46CF-9D47-24B3C575AFAA}" type="slidenum">
              <a:rPr lang="en-GB" smtClean="0"/>
              <a:pPr/>
              <a:t>8</a:t>
            </a:fld>
            <a:endParaRPr lang="en-GB"/>
          </a:p>
        </p:txBody>
      </p:sp>
      <p:sp>
        <p:nvSpPr>
          <p:cNvPr id="6" name="Zástupný objekt pre pätu 5">
            <a:extLst>
              <a:ext uri="{FF2B5EF4-FFF2-40B4-BE49-F238E27FC236}">
                <a16:creationId xmlns:a16="http://schemas.microsoft.com/office/drawing/2014/main" id="{FE1F6F3E-5EEA-D675-1483-96B00F91863E}"/>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540071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text 8">
            <a:extLst>
              <a:ext uri="{FF2B5EF4-FFF2-40B4-BE49-F238E27FC236}">
                <a16:creationId xmlns:a16="http://schemas.microsoft.com/office/drawing/2014/main" id="{4FBBF984-A40F-C371-5CB8-85A124D8A809}"/>
              </a:ext>
            </a:extLst>
          </p:cNvPr>
          <p:cNvSpPr>
            <a:spLocks noGrp="1"/>
          </p:cNvSpPr>
          <p:nvPr>
            <p:ph type="body" idx="1"/>
          </p:nvPr>
        </p:nvSpPr>
        <p:spPr>
          <a:xfrm>
            <a:off x="5037931" y="4705958"/>
            <a:ext cx="4114311" cy="1831475"/>
          </a:xfrm>
        </p:spPr>
        <p:txBody>
          <a:bodyPr>
            <a:normAutofit fontScale="85000" lnSpcReduction="10000"/>
          </a:bodyPr>
          <a:lstStyle/>
          <a:p>
            <a:r>
              <a:rPr lang="sk-SK" dirty="0"/>
              <a:t>podľa </a:t>
            </a:r>
            <a:r>
              <a:rPr lang="sk-SK" dirty="0">
                <a:effectLst/>
              </a:rPr>
              <a:t>Haring R, </a:t>
            </a:r>
            <a:r>
              <a:rPr lang="sk-SK" dirty="0" err="1">
                <a:effectLst/>
              </a:rPr>
              <a:t>Kickbusch</a:t>
            </a:r>
            <a:r>
              <a:rPr lang="sk-SK" dirty="0">
                <a:effectLst/>
              </a:rPr>
              <a:t> I, </a:t>
            </a:r>
            <a:r>
              <a:rPr lang="sk-SK" dirty="0" err="1">
                <a:effectLst/>
              </a:rPr>
              <a:t>Ganten</a:t>
            </a:r>
            <a:r>
              <a:rPr lang="sk-SK" dirty="0">
                <a:effectLst/>
              </a:rPr>
              <a:t> D, </a:t>
            </a:r>
            <a:r>
              <a:rPr lang="sk-SK" dirty="0" err="1">
                <a:effectLst/>
              </a:rPr>
              <a:t>Moeti</a:t>
            </a:r>
            <a:r>
              <a:rPr lang="sk-SK" dirty="0">
                <a:effectLst/>
              </a:rPr>
              <a:t> M. </a:t>
            </a:r>
            <a:r>
              <a:rPr lang="sk-SK" dirty="0" err="1">
                <a:effectLst/>
              </a:rPr>
              <a:t>Handbook</a:t>
            </a:r>
            <a:r>
              <a:rPr lang="sk-SK" dirty="0">
                <a:effectLst/>
              </a:rPr>
              <a:t> of </a:t>
            </a:r>
            <a:r>
              <a:rPr lang="sk-SK" dirty="0" err="1">
                <a:effectLst/>
              </a:rPr>
              <a:t>Global</a:t>
            </a:r>
            <a:r>
              <a:rPr lang="sk-SK" dirty="0">
                <a:effectLst/>
              </a:rPr>
              <a:t> Health [Internet]. </a:t>
            </a:r>
            <a:r>
              <a:rPr lang="sk-SK" dirty="0" err="1">
                <a:effectLst/>
              </a:rPr>
              <a:t>Kickbusch</a:t>
            </a:r>
            <a:r>
              <a:rPr lang="sk-SK" dirty="0">
                <a:effectLst/>
              </a:rPr>
              <a:t> I, </a:t>
            </a:r>
            <a:r>
              <a:rPr lang="sk-SK" dirty="0" err="1">
                <a:effectLst/>
              </a:rPr>
              <a:t>Ganten</a:t>
            </a:r>
            <a:r>
              <a:rPr lang="sk-SK" dirty="0">
                <a:effectLst/>
              </a:rPr>
              <a:t> D, </a:t>
            </a:r>
            <a:r>
              <a:rPr lang="sk-SK" dirty="0" err="1">
                <a:effectLst/>
              </a:rPr>
              <a:t>Matshidiso</a:t>
            </a:r>
            <a:r>
              <a:rPr lang="sk-SK" dirty="0">
                <a:effectLst/>
              </a:rPr>
              <a:t> </a:t>
            </a:r>
            <a:r>
              <a:rPr lang="sk-SK" dirty="0" err="1">
                <a:effectLst/>
              </a:rPr>
              <a:t>Moeti</a:t>
            </a:r>
            <a:r>
              <a:rPr lang="sk-SK" dirty="0">
                <a:effectLst/>
              </a:rPr>
              <a:t>, </a:t>
            </a:r>
            <a:r>
              <a:rPr lang="sk-SK" dirty="0" err="1">
                <a:effectLst/>
              </a:rPr>
              <a:t>editors</a:t>
            </a:r>
            <a:r>
              <a:rPr lang="sk-SK" dirty="0">
                <a:effectLst/>
              </a:rPr>
              <a:t>. </a:t>
            </a:r>
            <a:r>
              <a:rPr lang="sk-SK" dirty="0" err="1">
                <a:effectLst/>
              </a:rPr>
              <a:t>Cham</a:t>
            </a:r>
            <a:r>
              <a:rPr lang="sk-SK" dirty="0">
                <a:effectLst/>
              </a:rPr>
              <a:t>, </a:t>
            </a:r>
            <a:r>
              <a:rPr lang="sk-SK" dirty="0" err="1">
                <a:effectLst/>
              </a:rPr>
              <a:t>Switzerland</a:t>
            </a:r>
            <a:r>
              <a:rPr lang="sk-SK" dirty="0">
                <a:effectLst/>
              </a:rPr>
              <a:t>: </a:t>
            </a:r>
            <a:r>
              <a:rPr lang="sk-SK" dirty="0" err="1">
                <a:effectLst/>
              </a:rPr>
              <a:t>Springer</a:t>
            </a:r>
            <a:r>
              <a:rPr lang="sk-SK" dirty="0">
                <a:effectLst/>
              </a:rPr>
              <a:t> International </a:t>
            </a:r>
            <a:r>
              <a:rPr lang="sk-SK" dirty="0" err="1">
                <a:effectLst/>
              </a:rPr>
              <a:t>Publishing</a:t>
            </a:r>
            <a:r>
              <a:rPr lang="sk-SK" dirty="0">
                <a:effectLst/>
              </a:rPr>
              <a:t>; 2021. 2917 p. (</a:t>
            </a:r>
            <a:r>
              <a:rPr lang="sk-SK" dirty="0" err="1">
                <a:effectLst/>
              </a:rPr>
              <a:t>Handbook</a:t>
            </a:r>
            <a:r>
              <a:rPr lang="sk-SK" dirty="0">
                <a:effectLst/>
              </a:rPr>
              <a:t> of </a:t>
            </a:r>
            <a:r>
              <a:rPr lang="sk-SK" dirty="0" err="1">
                <a:effectLst/>
              </a:rPr>
              <a:t>Global</a:t>
            </a:r>
            <a:r>
              <a:rPr lang="sk-SK" dirty="0">
                <a:effectLst/>
              </a:rPr>
              <a:t> Health). </a:t>
            </a:r>
            <a:endParaRPr lang="sk-SK" dirty="0"/>
          </a:p>
        </p:txBody>
      </p:sp>
      <p:sp>
        <p:nvSpPr>
          <p:cNvPr id="4" name="Zástupný objekt pre dátum 3">
            <a:extLst>
              <a:ext uri="{FF2B5EF4-FFF2-40B4-BE49-F238E27FC236}">
                <a16:creationId xmlns:a16="http://schemas.microsoft.com/office/drawing/2014/main" id="{F9058274-4FBB-5B4B-3E2B-EC95CEA1867F}"/>
              </a:ext>
            </a:extLst>
          </p:cNvPr>
          <p:cNvSpPr>
            <a:spLocks noGrp="1"/>
          </p:cNvSpPr>
          <p:nvPr>
            <p:ph type="dt" sz="half" idx="10"/>
          </p:nvPr>
        </p:nvSpPr>
        <p:spPr/>
        <p:txBody>
          <a:bodyPr/>
          <a:lstStyle/>
          <a:p>
            <a:fld id="{17D84F83-A9A5-C942-A03F-560C803C3F5D}" type="datetime1">
              <a:rPr lang="sk-SK" smtClean="0"/>
              <a:t>20.9.22</a:t>
            </a:fld>
            <a:endParaRPr lang="en-GB"/>
          </a:p>
        </p:txBody>
      </p:sp>
      <p:sp>
        <p:nvSpPr>
          <p:cNvPr id="5" name="Zástupný objekt pre číslo snímky 4">
            <a:extLst>
              <a:ext uri="{FF2B5EF4-FFF2-40B4-BE49-F238E27FC236}">
                <a16:creationId xmlns:a16="http://schemas.microsoft.com/office/drawing/2014/main" id="{84C0DF6D-D340-8F7A-BE5D-ED5AA9DFFE7B}"/>
              </a:ext>
            </a:extLst>
          </p:cNvPr>
          <p:cNvSpPr>
            <a:spLocks noGrp="1"/>
          </p:cNvSpPr>
          <p:nvPr>
            <p:ph type="sldNum" sz="quarter" idx="11"/>
          </p:nvPr>
        </p:nvSpPr>
        <p:spPr/>
        <p:txBody>
          <a:bodyPr/>
          <a:lstStyle/>
          <a:p>
            <a:fld id="{20C92893-8C51-46CF-9D47-24B3C575AFAA}" type="slidenum">
              <a:rPr lang="en-GB" smtClean="0"/>
              <a:pPr/>
              <a:t>9</a:t>
            </a:fld>
            <a:endParaRPr lang="en-GB"/>
          </a:p>
        </p:txBody>
      </p:sp>
      <p:sp>
        <p:nvSpPr>
          <p:cNvPr id="6" name="Zástupný objekt pre pätu 5">
            <a:extLst>
              <a:ext uri="{FF2B5EF4-FFF2-40B4-BE49-F238E27FC236}">
                <a16:creationId xmlns:a16="http://schemas.microsoft.com/office/drawing/2014/main" id="{8D2E8030-29E9-4537-D817-A2B426A586A7}"/>
              </a:ext>
            </a:extLst>
          </p:cNvPr>
          <p:cNvSpPr>
            <a:spLocks noGrp="1"/>
          </p:cNvSpPr>
          <p:nvPr>
            <p:ph type="ftr" sz="quarter" idx="12"/>
          </p:nvPr>
        </p:nvSpPr>
        <p:spPr/>
        <p:txBody>
          <a:bodyPr/>
          <a:lstStyle/>
          <a:p>
            <a:r>
              <a:rPr lang="en-GB"/>
              <a:t>rusnak.truni.sk</a:t>
            </a:r>
          </a:p>
        </p:txBody>
      </p:sp>
      <p:sp>
        <p:nvSpPr>
          <p:cNvPr id="8" name="Nadpis 7">
            <a:extLst>
              <a:ext uri="{FF2B5EF4-FFF2-40B4-BE49-F238E27FC236}">
                <a16:creationId xmlns:a16="http://schemas.microsoft.com/office/drawing/2014/main" id="{58DC1F22-DB08-1888-9142-9997A5261968}"/>
              </a:ext>
            </a:extLst>
          </p:cNvPr>
          <p:cNvSpPr>
            <a:spLocks noGrp="1"/>
          </p:cNvSpPr>
          <p:nvPr>
            <p:ph type="title"/>
          </p:nvPr>
        </p:nvSpPr>
        <p:spPr>
          <a:xfrm>
            <a:off x="620110" y="2100791"/>
            <a:ext cx="8548926" cy="2591537"/>
          </a:xfrm>
        </p:spPr>
        <p:txBody>
          <a:bodyPr/>
          <a:lstStyle/>
          <a:p>
            <a:r>
              <a:rPr lang="sk-SK" dirty="0"/>
              <a:t>Princípy globálneho zdravia</a:t>
            </a:r>
          </a:p>
        </p:txBody>
      </p:sp>
      <p:pic>
        <p:nvPicPr>
          <p:cNvPr id="2050" name="Picture 2">
            <a:extLst>
              <a:ext uri="{FF2B5EF4-FFF2-40B4-BE49-F238E27FC236}">
                <a16:creationId xmlns:a16="http://schemas.microsoft.com/office/drawing/2014/main" id="{E83A0E9A-E3E4-5AA2-DF85-D810BCE7F4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020" y="181331"/>
            <a:ext cx="5299126" cy="2591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7374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rtin_Trnava_prednask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extLst>
    <a:ext uri="{05A4C25C-085E-4340-85A3-A5531E510DB2}">
      <thm15:themeFamily xmlns:thm15="http://schemas.microsoft.com/office/thememl/2012/main" name="Prezentácia2" id="{E1632062-1FA9-9544-9EF3-FB0837E571F8}" vid="{A3C71F72-6A57-2744-BB06-A6F4C43933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Martin_Trnava_prednasky</Template>
  <TotalTime>2992</TotalTime>
  <Words>3062</Words>
  <Application>Microsoft Macintosh PowerPoint</Application>
  <PresentationFormat>Vlastná</PresentationFormat>
  <Paragraphs>296</Paragraphs>
  <Slides>38</Slides>
  <Notes>1</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38</vt:i4>
      </vt:variant>
    </vt:vector>
  </HeadingPairs>
  <TitlesOfParts>
    <vt:vector size="44" baseType="lpstr">
      <vt:lpstr>Arial</vt:lpstr>
      <vt:lpstr>Calibri</vt:lpstr>
      <vt:lpstr>Palatino Linotype</vt:lpstr>
      <vt:lpstr>Times New Roman</vt:lpstr>
      <vt:lpstr>Wingdings</vt:lpstr>
      <vt:lpstr>Martin_Trnava_prednasky</vt:lpstr>
      <vt:lpstr>Globálne zdravie Globálny vývoj zdravia, história, spravodlivosť a nerovnosť</vt:lpstr>
      <vt:lpstr>Čo je globálne zdravie?</vt:lpstr>
      <vt:lpstr>Čo je globálne zdravie?</vt:lpstr>
      <vt:lpstr>Centers for Disease Control and Prevention https://www.cdc.gov/publichealthgateway/publichealthservices/essentialhealthservices.html</vt:lpstr>
      <vt:lpstr>Ciele semestra</vt:lpstr>
      <vt:lpstr>Štruktúra prednášok</vt:lpstr>
      <vt:lpstr>Štruktúra seminárov</vt:lpstr>
      <vt:lpstr>Literárne zdroje</vt:lpstr>
      <vt:lpstr>Princípy globálneho zdravia</vt:lpstr>
      <vt:lpstr>Princípy globálneho zdravia</vt:lpstr>
      <vt:lpstr>Prvé tri princípy</vt:lpstr>
      <vt:lpstr>Ďalšie 3 princípy</vt:lpstr>
      <vt:lpstr>Hlavné témy globálneho zdravia: Meniace sa vzorce chorôb</vt:lpstr>
      <vt:lpstr>Príklady globálnych zdravotných problémov</vt:lpstr>
      <vt:lpstr>Ďalšie príklady</vt:lpstr>
      <vt:lpstr>Neprenosné ochorenia</vt:lpstr>
      <vt:lpstr>Neprenosné (noncommunicable) ochorenia</vt:lpstr>
      <vt:lpstr>Nárast neprenosných chorôb</vt:lpstr>
      <vt:lpstr>Nárast neprenosných chorôb</vt:lpstr>
      <vt:lpstr>http://www.healthdata.org/</vt:lpstr>
      <vt:lpstr>Rizikové faktory</vt:lpstr>
      <vt:lpstr>Zlyhanie srdca</vt:lpstr>
      <vt:lpstr>Vekovo štandardizované DALY (na 100 000) podľa lokality, obe pohlavia spolu, 2019 (https://www.healthdata.org/results/gbd_summaries/2019/heart-failure-level-1-impairment)</vt:lpstr>
      <vt:lpstr>Diabetes - cukrovka</vt:lpstr>
      <vt:lpstr>Komplikácie diabetu</vt:lpstr>
      <vt:lpstr>Age-standardised DALY rates (per 100 000) by location, both sexes combined, 2019 https://www.healthdata.org/results/gbd_summaries/2019/diabetes-mellitus-type-2-level-4-cause</vt:lpstr>
      <vt:lpstr>Rakovina</vt:lpstr>
      <vt:lpstr>Rizikové faktory</vt:lpstr>
      <vt:lpstr>Rizikové faktory</vt:lpstr>
      <vt:lpstr>Prezentácia programu PowerPoint</vt:lpstr>
      <vt:lpstr>Duševné poruchy</vt:lpstr>
      <vt:lpstr>Rizikové faktory</vt:lpstr>
      <vt:lpstr>Age-standardised DALY rates (per 100 000) by location, both sexes combined, 2019 https://www.healthdata.org/results/gbd_summaries/2019/mental-disorders-level-2-cause</vt:lpstr>
      <vt:lpstr>Poruchy zraku a sluchu</vt:lpstr>
      <vt:lpstr>Rizikové faktory poruchy zraku</vt:lpstr>
      <vt:lpstr>Poruchy sluchu</vt:lpstr>
      <vt:lpstr>Slepota a strata zraku.  Age-standardised DALY rates (per 100 000) by location, both sexes combined, 2019. https://www.healthdata.org/results/gbd_summaries/2019/blindness-and-vision-loss-level-3-cause</vt:lpstr>
      <vt:lpstr>Zhrnutie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Globálne zdravie</dc:title>
  <dc:subject/>
  <dc:creator>Rusnák Martin</dc:creator>
  <cp:keywords/>
  <dc:description/>
  <cp:lastModifiedBy>Rusnák Martin</cp:lastModifiedBy>
  <cp:revision>6</cp:revision>
  <dcterms:created xsi:type="dcterms:W3CDTF">2022-09-07T07:54:36Z</dcterms:created>
  <dcterms:modified xsi:type="dcterms:W3CDTF">2022-09-20T12:14:02Z</dcterms:modified>
  <cp:category/>
</cp:coreProperties>
</file>