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Lst>
  <p:notesMasterIdLst>
    <p:notesMasterId r:id="rId25"/>
  </p:notesMasterIdLst>
  <p:handoutMasterIdLst>
    <p:handoutMasterId r:id="rId26"/>
  </p:handout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9" r:id="rId22"/>
    <p:sldId id="277" r:id="rId23"/>
    <p:sldId id="278" r:id="rId24"/>
  </p:sldIdLst>
  <p:sldSz cx="10075863" cy="7562850"/>
  <p:notesSz cx="7772400" cy="10058400"/>
  <p:defaultTextStyle>
    <a:defPPr>
      <a:defRPr lang="en-GB"/>
    </a:defPPr>
    <a:lvl1pPr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1pPr>
    <a:lvl2pPr marL="4302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2pPr>
    <a:lvl3pPr marL="6461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3pPr>
    <a:lvl4pPr marL="862013" indent="-214313"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4pPr>
    <a:lvl5pPr marL="10779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5pPr>
    <a:lvl6pPr marL="2286000" algn="l" defTabSz="914400" rtl="0" eaLnBrk="1" latinLnBrk="0" hangingPunct="1">
      <a:defRPr kern="1200">
        <a:solidFill>
          <a:schemeClr val="bg1"/>
        </a:solidFill>
        <a:latin typeface="Arial" charset="0"/>
        <a:ea typeface="+mn-ea"/>
        <a:cs typeface="Arial Unicode MS" charset="0"/>
      </a:defRPr>
    </a:lvl6pPr>
    <a:lvl7pPr marL="2743200" algn="l" defTabSz="914400" rtl="0" eaLnBrk="1" latinLnBrk="0" hangingPunct="1">
      <a:defRPr kern="1200">
        <a:solidFill>
          <a:schemeClr val="bg1"/>
        </a:solidFill>
        <a:latin typeface="Arial" charset="0"/>
        <a:ea typeface="+mn-ea"/>
        <a:cs typeface="Arial Unicode MS" charset="0"/>
      </a:defRPr>
    </a:lvl7pPr>
    <a:lvl8pPr marL="3200400" algn="l" defTabSz="914400" rtl="0" eaLnBrk="1" latinLnBrk="0" hangingPunct="1">
      <a:defRPr kern="1200">
        <a:solidFill>
          <a:schemeClr val="bg1"/>
        </a:solidFill>
        <a:latin typeface="Arial" charset="0"/>
        <a:ea typeface="+mn-ea"/>
        <a:cs typeface="Arial Unicode MS" charset="0"/>
      </a:defRPr>
    </a:lvl8pPr>
    <a:lvl9pPr marL="3657600" algn="l" defTabSz="914400" rtl="0" eaLnBrk="1" latinLnBrk="0" hangingPunct="1">
      <a:defRPr kern="1200">
        <a:solidFill>
          <a:schemeClr val="bg1"/>
        </a:solidFill>
        <a:latin typeface="Arial" charset="0"/>
        <a:ea typeface="+mn-ea"/>
        <a:cs typeface="Arial Unicode MS" charset="0"/>
      </a:defRPr>
    </a:lvl9pPr>
  </p:defaultTextStyle>
  <p:extLst>
    <p:ext uri="{EFAFB233-063F-42B5-8137-9DF3F51BA10A}">
      <p15:sldGuideLst xmlns:p15="http://schemas.microsoft.com/office/powerpoint/2012/main">
        <p15:guide id="1" orient="horz" pos="2382">
          <p15:clr>
            <a:srgbClr val="A4A3A4"/>
          </p15:clr>
        </p15:guide>
        <p15:guide id="2" pos="31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822F81-398F-9A47-8E7F-33271CA79653}" v="45" dt="2022-10-18T09:30:15.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7"/>
    <p:restoredTop sz="95659"/>
  </p:normalViewPr>
  <p:slideViewPr>
    <p:cSldViewPr snapToGrid="0" snapToObjects="1">
      <p:cViewPr varScale="1">
        <p:scale>
          <a:sx n="89" d="100"/>
          <a:sy n="89" d="100"/>
        </p:scale>
        <p:origin x="2080" y="176"/>
      </p:cViewPr>
      <p:guideLst>
        <p:guide orient="horz" pos="2382"/>
        <p:guide pos="317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snák Martin" userId="ab40e25b-8674-445f-9176-77ec21acf6b8" providerId="ADAL" clId="{72822F81-398F-9A47-8E7F-33271CA79653}"/>
    <pc:docChg chg="undo custSel addSld delSld modSld modMainMaster">
      <pc:chgData name="Rusnák Martin" userId="ab40e25b-8674-445f-9176-77ec21acf6b8" providerId="ADAL" clId="{72822F81-398F-9A47-8E7F-33271CA79653}" dt="2022-10-18T09:30:15.554" v="1188"/>
      <pc:docMkLst>
        <pc:docMk/>
      </pc:docMkLst>
      <pc:sldChg chg="addSp modSp mod modClrScheme chgLayout">
        <pc:chgData name="Rusnák Martin" userId="ab40e25b-8674-445f-9176-77ec21acf6b8" providerId="ADAL" clId="{72822F81-398F-9A47-8E7F-33271CA79653}" dt="2022-10-18T09:30:15.554" v="1188"/>
        <pc:sldMkLst>
          <pc:docMk/>
          <pc:sldMk cId="2746099195" sldId="256"/>
        </pc:sldMkLst>
        <pc:spChg chg="mod">
          <ac:chgData name="Rusnák Martin" userId="ab40e25b-8674-445f-9176-77ec21acf6b8" providerId="ADAL" clId="{72822F81-398F-9A47-8E7F-33271CA79653}" dt="2022-10-12T16:06:39.209" v="146" actId="26606"/>
          <ac:spMkLst>
            <pc:docMk/>
            <pc:sldMk cId="2746099195" sldId="256"/>
            <ac:spMk id="2" creationId="{00000000-0000-0000-0000-000000000000}"/>
          </ac:spMkLst>
        </pc:spChg>
        <pc:spChg chg="mod ord">
          <ac:chgData name="Rusnák Martin" userId="ab40e25b-8674-445f-9176-77ec21acf6b8" providerId="ADAL" clId="{72822F81-398F-9A47-8E7F-33271CA79653}" dt="2022-10-12T16:06:49.850" v="149" actId="14100"/>
          <ac:spMkLst>
            <pc:docMk/>
            <pc:sldMk cId="2746099195" sldId="256"/>
            <ac:spMk id="3" creationId="{00000000-0000-0000-0000-000000000000}"/>
          </ac:spMkLst>
        </pc:spChg>
        <pc:spChg chg="add mod">
          <ac:chgData name="Rusnák Martin" userId="ab40e25b-8674-445f-9176-77ec21acf6b8" providerId="ADAL" clId="{72822F81-398F-9A47-8E7F-33271CA79653}" dt="2022-10-12T16:06:39.209" v="146" actId="26606"/>
          <ac:spMkLst>
            <pc:docMk/>
            <pc:sldMk cId="2746099195" sldId="256"/>
            <ac:spMk id="1031" creationId="{4567B745-0D85-2DA0-B1B1-0DBC09F89DE0}"/>
          </ac:spMkLst>
        </pc:spChg>
        <pc:spChg chg="add mod">
          <ac:chgData name="Rusnák Martin" userId="ab40e25b-8674-445f-9176-77ec21acf6b8" providerId="ADAL" clId="{72822F81-398F-9A47-8E7F-33271CA79653}" dt="2022-10-12T16:06:39.209" v="146" actId="26606"/>
          <ac:spMkLst>
            <pc:docMk/>
            <pc:sldMk cId="2746099195" sldId="256"/>
            <ac:spMk id="1033" creationId="{7DE32892-3641-3287-E6F1-3C6F67C9B184}"/>
          </ac:spMkLst>
        </pc:spChg>
        <pc:spChg chg="add mod">
          <ac:chgData name="Rusnák Martin" userId="ab40e25b-8674-445f-9176-77ec21acf6b8" providerId="ADAL" clId="{72822F81-398F-9A47-8E7F-33271CA79653}" dt="2022-10-12T16:06:39.209" v="146" actId="26606"/>
          <ac:spMkLst>
            <pc:docMk/>
            <pc:sldMk cId="2746099195" sldId="256"/>
            <ac:spMk id="1035" creationId="{4E8D551C-3B2A-AD0B-3C42-02495134CEA3}"/>
          </ac:spMkLst>
        </pc:spChg>
        <pc:picChg chg="add mod">
          <ac:chgData name="Rusnák Martin" userId="ab40e25b-8674-445f-9176-77ec21acf6b8" providerId="ADAL" clId="{72822F81-398F-9A47-8E7F-33271CA79653}" dt="2022-10-18T09:30:15.554" v="1188"/>
          <ac:picMkLst>
            <pc:docMk/>
            <pc:sldMk cId="2746099195" sldId="256"/>
            <ac:picMk id="4" creationId="{63240080-DCC3-A7A1-95A4-538F6C6169BC}"/>
          </ac:picMkLst>
        </pc:picChg>
        <pc:picChg chg="add mod">
          <ac:chgData name="Rusnák Martin" userId="ab40e25b-8674-445f-9176-77ec21acf6b8" providerId="ADAL" clId="{72822F81-398F-9A47-8E7F-33271CA79653}" dt="2022-10-12T16:06:56.849" v="150" actId="14100"/>
          <ac:picMkLst>
            <pc:docMk/>
            <pc:sldMk cId="2746099195" sldId="256"/>
            <ac:picMk id="1026" creationId="{B9E42338-A7F7-36FE-2A4F-D96261F58BAB}"/>
          </ac:picMkLst>
        </pc:picChg>
      </pc:sldChg>
      <pc:sldChg chg="addSp modSp mod">
        <pc:chgData name="Rusnák Martin" userId="ab40e25b-8674-445f-9176-77ec21acf6b8" providerId="ADAL" clId="{72822F81-398F-9A47-8E7F-33271CA79653}" dt="2022-10-18T09:30:15.554" v="1188"/>
        <pc:sldMkLst>
          <pc:docMk/>
          <pc:sldMk cId="2881810656" sldId="257"/>
        </pc:sldMkLst>
        <pc:spChg chg="mod">
          <ac:chgData name="Rusnák Martin" userId="ab40e25b-8674-445f-9176-77ec21acf6b8" providerId="ADAL" clId="{72822F81-398F-9A47-8E7F-33271CA79653}" dt="2022-10-12T15:46:56.190" v="75" actId="20577"/>
          <ac:spMkLst>
            <pc:docMk/>
            <pc:sldMk cId="2881810656" sldId="257"/>
            <ac:spMk id="2" creationId="{780357EF-B876-2A49-8075-7C4891ECA41E}"/>
          </ac:spMkLst>
        </pc:spChg>
        <pc:spChg chg="mod">
          <ac:chgData name="Rusnák Martin" userId="ab40e25b-8674-445f-9176-77ec21acf6b8" providerId="ADAL" clId="{72822F81-398F-9A47-8E7F-33271CA79653}" dt="2022-10-12T15:46:37.509" v="70" actId="1076"/>
          <ac:spMkLst>
            <pc:docMk/>
            <pc:sldMk cId="2881810656" sldId="257"/>
            <ac:spMk id="3" creationId="{9944F73F-185E-3943-BB30-3291BDC1A597}"/>
          </ac:spMkLst>
        </pc:spChg>
        <pc:picChg chg="add mod">
          <ac:chgData name="Rusnák Martin" userId="ab40e25b-8674-445f-9176-77ec21acf6b8" providerId="ADAL" clId="{72822F81-398F-9A47-8E7F-33271CA79653}" dt="2022-10-18T09:30:15.554" v="1188"/>
          <ac:picMkLst>
            <pc:docMk/>
            <pc:sldMk cId="2881810656" sldId="257"/>
            <ac:picMk id="7" creationId="{FCC54CF2-625F-BD47-6098-338FB3D741E4}"/>
          </ac:picMkLst>
        </pc:picChg>
      </pc:sldChg>
      <pc:sldChg chg="addSp delSp modSp mod modClrScheme chgLayout">
        <pc:chgData name="Rusnák Martin" userId="ab40e25b-8674-445f-9176-77ec21acf6b8" providerId="ADAL" clId="{72822F81-398F-9A47-8E7F-33271CA79653}" dt="2022-10-18T09:30:15.554" v="1188"/>
        <pc:sldMkLst>
          <pc:docMk/>
          <pc:sldMk cId="1948397777" sldId="259"/>
        </pc:sldMkLst>
        <pc:spChg chg="del mod ord">
          <ac:chgData name="Rusnák Martin" userId="ab40e25b-8674-445f-9176-77ec21acf6b8" providerId="ADAL" clId="{72822F81-398F-9A47-8E7F-33271CA79653}" dt="2022-10-12T15:54:12.940" v="76" actId="700"/>
          <ac:spMkLst>
            <pc:docMk/>
            <pc:sldMk cId="1948397777" sldId="259"/>
            <ac:spMk id="2" creationId="{A27347F2-FD34-EA47-9DF4-62816A2CE4D5}"/>
          </ac:spMkLst>
        </pc:spChg>
        <pc:spChg chg="mod ord">
          <ac:chgData name="Rusnák Martin" userId="ab40e25b-8674-445f-9176-77ec21acf6b8" providerId="ADAL" clId="{72822F81-398F-9A47-8E7F-33271CA79653}" dt="2022-10-12T15:54:12.940" v="76" actId="700"/>
          <ac:spMkLst>
            <pc:docMk/>
            <pc:sldMk cId="1948397777" sldId="259"/>
            <ac:spMk id="3" creationId="{7D199E4B-D604-2744-97E1-BD268C836B3E}"/>
          </ac:spMkLst>
        </pc:spChg>
        <pc:spChg chg="mod ord">
          <ac:chgData name="Rusnák Martin" userId="ab40e25b-8674-445f-9176-77ec21acf6b8" providerId="ADAL" clId="{72822F81-398F-9A47-8E7F-33271CA79653}" dt="2022-10-12T15:54:12.940" v="76" actId="700"/>
          <ac:spMkLst>
            <pc:docMk/>
            <pc:sldMk cId="1948397777" sldId="259"/>
            <ac:spMk id="4" creationId="{067C5BC5-1663-264D-A8AC-136D89CECBEB}"/>
          </ac:spMkLst>
        </pc:spChg>
        <pc:spChg chg="mod ord">
          <ac:chgData name="Rusnák Martin" userId="ab40e25b-8674-445f-9176-77ec21acf6b8" providerId="ADAL" clId="{72822F81-398F-9A47-8E7F-33271CA79653}" dt="2022-10-12T15:54:12.940" v="76" actId="700"/>
          <ac:spMkLst>
            <pc:docMk/>
            <pc:sldMk cId="1948397777" sldId="259"/>
            <ac:spMk id="5" creationId="{7EA930FA-053D-8943-BE21-6AF09EF22116}"/>
          </ac:spMkLst>
        </pc:spChg>
        <pc:spChg chg="add mod ord">
          <ac:chgData name="Rusnák Martin" userId="ab40e25b-8674-445f-9176-77ec21acf6b8" providerId="ADAL" clId="{72822F81-398F-9A47-8E7F-33271CA79653}" dt="2022-10-13T08:11:53.802" v="269" actId="1076"/>
          <ac:spMkLst>
            <pc:docMk/>
            <pc:sldMk cId="1948397777" sldId="259"/>
            <ac:spMk id="6" creationId="{BF42DE49-3444-A214-2870-9085FFFC3D7F}"/>
          </ac:spMkLst>
        </pc:spChg>
        <pc:spChg chg="add mod ord">
          <ac:chgData name="Rusnák Martin" userId="ab40e25b-8674-445f-9176-77ec21acf6b8" providerId="ADAL" clId="{72822F81-398F-9A47-8E7F-33271CA79653}" dt="2022-10-13T08:16:29.327" v="381" actId="20577"/>
          <ac:spMkLst>
            <pc:docMk/>
            <pc:sldMk cId="1948397777" sldId="259"/>
            <ac:spMk id="7" creationId="{F210F9F0-971A-C0C1-FE18-329CC0914011}"/>
          </ac:spMkLst>
        </pc:spChg>
        <pc:picChg chg="add mod">
          <ac:chgData name="Rusnák Martin" userId="ab40e25b-8674-445f-9176-77ec21acf6b8" providerId="ADAL" clId="{72822F81-398F-9A47-8E7F-33271CA79653}" dt="2022-10-18T09:30:15.554" v="1188"/>
          <ac:picMkLst>
            <pc:docMk/>
            <pc:sldMk cId="1948397777" sldId="259"/>
            <ac:picMk id="2" creationId="{D5EFBECD-DD59-3833-F7CD-8A7CA29A8538}"/>
          </ac:picMkLst>
        </pc:picChg>
      </pc:sldChg>
      <pc:sldChg chg="addSp modSp new mod">
        <pc:chgData name="Rusnák Martin" userId="ab40e25b-8674-445f-9176-77ec21acf6b8" providerId="ADAL" clId="{72822F81-398F-9A47-8E7F-33271CA79653}" dt="2022-10-18T09:30:15.554" v="1188"/>
        <pc:sldMkLst>
          <pc:docMk/>
          <pc:sldMk cId="3900957036" sldId="260"/>
        </pc:sldMkLst>
        <pc:spChg chg="mod">
          <ac:chgData name="Rusnák Martin" userId="ab40e25b-8674-445f-9176-77ec21acf6b8" providerId="ADAL" clId="{72822F81-398F-9A47-8E7F-33271CA79653}" dt="2022-10-13T08:57:52.136" v="399" actId="14100"/>
          <ac:spMkLst>
            <pc:docMk/>
            <pc:sldMk cId="3900957036" sldId="260"/>
            <ac:spMk id="2" creationId="{BF9527C2-1A2A-CF5A-1784-A608D4AD9086}"/>
          </ac:spMkLst>
        </pc:spChg>
        <pc:spChg chg="mod">
          <ac:chgData name="Rusnák Martin" userId="ab40e25b-8674-445f-9176-77ec21acf6b8" providerId="ADAL" clId="{72822F81-398F-9A47-8E7F-33271CA79653}" dt="2022-10-13T08:16:57.387" v="383" actId="1076"/>
          <ac:spMkLst>
            <pc:docMk/>
            <pc:sldMk cId="3900957036" sldId="260"/>
            <ac:spMk id="3" creationId="{3FFA3B81-519A-1ED3-0752-5D751B361A82}"/>
          </ac:spMkLst>
        </pc:spChg>
        <pc:picChg chg="add mod">
          <ac:chgData name="Rusnák Martin" userId="ab40e25b-8674-445f-9176-77ec21acf6b8" providerId="ADAL" clId="{72822F81-398F-9A47-8E7F-33271CA79653}" dt="2022-10-18T09:30:15.554" v="1188"/>
          <ac:picMkLst>
            <pc:docMk/>
            <pc:sldMk cId="3900957036" sldId="260"/>
            <ac:picMk id="7" creationId="{1C28B5A7-8A03-6EA6-FAC7-564A598CA5A6}"/>
          </ac:picMkLst>
        </pc:picChg>
      </pc:sldChg>
      <pc:sldChg chg="addSp modSp new mod">
        <pc:chgData name="Rusnák Martin" userId="ab40e25b-8674-445f-9176-77ec21acf6b8" providerId="ADAL" clId="{72822F81-398F-9A47-8E7F-33271CA79653}" dt="2022-10-18T09:30:15.554" v="1188"/>
        <pc:sldMkLst>
          <pc:docMk/>
          <pc:sldMk cId="1529596008" sldId="261"/>
        </pc:sldMkLst>
        <pc:spChg chg="mod">
          <ac:chgData name="Rusnák Martin" userId="ab40e25b-8674-445f-9176-77ec21acf6b8" providerId="ADAL" clId="{72822F81-398F-9A47-8E7F-33271CA79653}" dt="2022-10-13T09:05:43.722" v="411" actId="27636"/>
          <ac:spMkLst>
            <pc:docMk/>
            <pc:sldMk cId="1529596008" sldId="261"/>
            <ac:spMk id="2" creationId="{B4E0A3E9-92BE-CB2A-8DE4-AD7EAFC24481}"/>
          </ac:spMkLst>
        </pc:spChg>
        <pc:spChg chg="mod">
          <ac:chgData name="Rusnák Martin" userId="ab40e25b-8674-445f-9176-77ec21acf6b8" providerId="ADAL" clId="{72822F81-398F-9A47-8E7F-33271CA79653}" dt="2022-10-12T16:15:53.098" v="229" actId="1076"/>
          <ac:spMkLst>
            <pc:docMk/>
            <pc:sldMk cId="1529596008" sldId="261"/>
            <ac:spMk id="3" creationId="{815E0517-6F57-2DC9-3276-C0804220286D}"/>
          </ac:spMkLst>
        </pc:spChg>
        <pc:picChg chg="add mod">
          <ac:chgData name="Rusnák Martin" userId="ab40e25b-8674-445f-9176-77ec21acf6b8" providerId="ADAL" clId="{72822F81-398F-9A47-8E7F-33271CA79653}" dt="2022-10-18T09:30:15.554" v="1188"/>
          <ac:picMkLst>
            <pc:docMk/>
            <pc:sldMk cId="1529596008" sldId="261"/>
            <ac:picMk id="7" creationId="{E2903726-F609-316B-E7E7-383436E27C78}"/>
          </ac:picMkLst>
        </pc:picChg>
      </pc:sldChg>
      <pc:sldChg chg="addSp modSp new mod">
        <pc:chgData name="Rusnák Martin" userId="ab40e25b-8674-445f-9176-77ec21acf6b8" providerId="ADAL" clId="{72822F81-398F-9A47-8E7F-33271CA79653}" dt="2022-10-18T09:30:15.554" v="1188"/>
        <pc:sldMkLst>
          <pc:docMk/>
          <pc:sldMk cId="1853396108" sldId="262"/>
        </pc:sldMkLst>
        <pc:spChg chg="mod">
          <ac:chgData name="Rusnák Martin" userId="ab40e25b-8674-445f-9176-77ec21acf6b8" providerId="ADAL" clId="{72822F81-398F-9A47-8E7F-33271CA79653}" dt="2022-10-13T09:08:30.692" v="425" actId="20577"/>
          <ac:spMkLst>
            <pc:docMk/>
            <pc:sldMk cId="1853396108" sldId="262"/>
            <ac:spMk id="2" creationId="{FEE6981A-95B9-2186-EC95-9653E200803F}"/>
          </ac:spMkLst>
        </pc:spChg>
        <pc:spChg chg="mod">
          <ac:chgData name="Rusnák Martin" userId="ab40e25b-8674-445f-9176-77ec21acf6b8" providerId="ADAL" clId="{72822F81-398F-9A47-8E7F-33271CA79653}" dt="2022-10-13T09:07:41.339" v="416"/>
          <ac:spMkLst>
            <pc:docMk/>
            <pc:sldMk cId="1853396108" sldId="262"/>
            <ac:spMk id="3" creationId="{D8958455-5245-A0CE-F278-C03F851C13DE}"/>
          </ac:spMkLst>
        </pc:spChg>
        <pc:picChg chg="add mod">
          <ac:chgData name="Rusnák Martin" userId="ab40e25b-8674-445f-9176-77ec21acf6b8" providerId="ADAL" clId="{72822F81-398F-9A47-8E7F-33271CA79653}" dt="2022-10-18T09:30:15.554" v="1188"/>
          <ac:picMkLst>
            <pc:docMk/>
            <pc:sldMk cId="1853396108" sldId="262"/>
            <ac:picMk id="7" creationId="{0B1B7606-55DA-CCB8-CD9F-B28C7F63B324}"/>
          </ac:picMkLst>
        </pc:picChg>
      </pc:sldChg>
      <pc:sldChg chg="addSp modSp new mod">
        <pc:chgData name="Rusnák Martin" userId="ab40e25b-8674-445f-9176-77ec21acf6b8" providerId="ADAL" clId="{72822F81-398F-9A47-8E7F-33271CA79653}" dt="2022-10-18T09:30:15.554" v="1188"/>
        <pc:sldMkLst>
          <pc:docMk/>
          <pc:sldMk cId="2288345544" sldId="263"/>
        </pc:sldMkLst>
        <pc:spChg chg="mod">
          <ac:chgData name="Rusnák Martin" userId="ab40e25b-8674-445f-9176-77ec21acf6b8" providerId="ADAL" clId="{72822F81-398F-9A47-8E7F-33271CA79653}" dt="2022-10-13T09:22:18.158" v="511" actId="27636"/>
          <ac:spMkLst>
            <pc:docMk/>
            <pc:sldMk cId="2288345544" sldId="263"/>
            <ac:spMk id="2" creationId="{689F2CD0-ADD5-BAF0-314E-DDFB4A827998}"/>
          </ac:spMkLst>
        </pc:spChg>
        <pc:spChg chg="mod">
          <ac:chgData name="Rusnák Martin" userId="ab40e25b-8674-445f-9176-77ec21acf6b8" providerId="ADAL" clId="{72822F81-398F-9A47-8E7F-33271CA79653}" dt="2022-10-13T09:19:18.530" v="453" actId="1076"/>
          <ac:spMkLst>
            <pc:docMk/>
            <pc:sldMk cId="2288345544" sldId="263"/>
            <ac:spMk id="3" creationId="{BA36B1BF-B684-C344-7C30-04EA9D19ABF3}"/>
          </ac:spMkLst>
        </pc:spChg>
        <pc:picChg chg="add mod">
          <ac:chgData name="Rusnák Martin" userId="ab40e25b-8674-445f-9176-77ec21acf6b8" providerId="ADAL" clId="{72822F81-398F-9A47-8E7F-33271CA79653}" dt="2022-10-18T09:30:15.554" v="1188"/>
          <ac:picMkLst>
            <pc:docMk/>
            <pc:sldMk cId="2288345544" sldId="263"/>
            <ac:picMk id="7" creationId="{73197BFE-9691-9BC1-02EE-64DA213A2749}"/>
          </ac:picMkLst>
        </pc:picChg>
        <pc:picChg chg="add mod">
          <ac:chgData name="Rusnák Martin" userId="ab40e25b-8674-445f-9176-77ec21acf6b8" providerId="ADAL" clId="{72822F81-398F-9A47-8E7F-33271CA79653}" dt="2022-10-13T09:22:05.833" v="503"/>
          <ac:picMkLst>
            <pc:docMk/>
            <pc:sldMk cId="2288345544" sldId="263"/>
            <ac:picMk id="1026" creationId="{9F2DBC88-5B92-3F42-5DC8-E1A67B497966}"/>
          </ac:picMkLst>
        </pc:picChg>
      </pc:sldChg>
      <pc:sldChg chg="addSp delSp modSp add mod">
        <pc:chgData name="Rusnák Martin" userId="ab40e25b-8674-445f-9176-77ec21acf6b8" providerId="ADAL" clId="{72822F81-398F-9A47-8E7F-33271CA79653}" dt="2022-10-18T09:30:15.554" v="1188"/>
        <pc:sldMkLst>
          <pc:docMk/>
          <pc:sldMk cId="4068350336" sldId="264"/>
        </pc:sldMkLst>
        <pc:spChg chg="mod">
          <ac:chgData name="Rusnák Martin" userId="ab40e25b-8674-445f-9176-77ec21acf6b8" providerId="ADAL" clId="{72822F81-398F-9A47-8E7F-33271CA79653}" dt="2022-10-13T09:25:31.477" v="537" actId="20577"/>
          <ac:spMkLst>
            <pc:docMk/>
            <pc:sldMk cId="4068350336" sldId="264"/>
            <ac:spMk id="2" creationId="{689F2CD0-ADD5-BAF0-314E-DDFB4A827998}"/>
          </ac:spMkLst>
        </pc:spChg>
        <pc:picChg chg="add mod">
          <ac:chgData name="Rusnák Martin" userId="ab40e25b-8674-445f-9176-77ec21acf6b8" providerId="ADAL" clId="{72822F81-398F-9A47-8E7F-33271CA79653}" dt="2022-10-18T09:30:15.554" v="1188"/>
          <ac:picMkLst>
            <pc:docMk/>
            <pc:sldMk cId="4068350336" sldId="264"/>
            <ac:picMk id="7" creationId="{E9066F01-8550-AE71-A926-7B325A51CB69}"/>
          </ac:picMkLst>
        </pc:picChg>
        <pc:picChg chg="add mod">
          <ac:chgData name="Rusnák Martin" userId="ab40e25b-8674-445f-9176-77ec21acf6b8" providerId="ADAL" clId="{72822F81-398F-9A47-8E7F-33271CA79653}" dt="2022-10-13T09:25:05.497" v="524" actId="1076"/>
          <ac:picMkLst>
            <pc:docMk/>
            <pc:sldMk cId="4068350336" sldId="264"/>
            <ac:picMk id="8" creationId="{7535100E-9E6A-952A-2C7B-A1B8A66C039F}"/>
          </ac:picMkLst>
        </pc:picChg>
        <pc:picChg chg="del">
          <ac:chgData name="Rusnák Martin" userId="ab40e25b-8674-445f-9176-77ec21acf6b8" providerId="ADAL" clId="{72822F81-398F-9A47-8E7F-33271CA79653}" dt="2022-10-13T09:22:28.740" v="512" actId="478"/>
          <ac:picMkLst>
            <pc:docMk/>
            <pc:sldMk cId="4068350336" sldId="264"/>
            <ac:picMk id="1026" creationId="{9F2DBC88-5B92-3F42-5DC8-E1A67B497966}"/>
          </ac:picMkLst>
        </pc:picChg>
        <pc:picChg chg="add del">
          <ac:chgData name="Rusnák Martin" userId="ab40e25b-8674-445f-9176-77ec21acf6b8" providerId="ADAL" clId="{72822F81-398F-9A47-8E7F-33271CA79653}" dt="2022-10-13T09:24:38.035" v="521" actId="478"/>
          <ac:picMkLst>
            <pc:docMk/>
            <pc:sldMk cId="4068350336" sldId="264"/>
            <ac:picMk id="3074" creationId="{8E4EBC79-0FA0-9FE9-6610-30FA6B0CC1BA}"/>
          </ac:picMkLst>
        </pc:picChg>
      </pc:sldChg>
      <pc:sldChg chg="addSp modSp new mod">
        <pc:chgData name="Rusnák Martin" userId="ab40e25b-8674-445f-9176-77ec21acf6b8" providerId="ADAL" clId="{72822F81-398F-9A47-8E7F-33271CA79653}" dt="2022-10-18T09:30:15.554" v="1188"/>
        <pc:sldMkLst>
          <pc:docMk/>
          <pc:sldMk cId="1328282402" sldId="265"/>
        </pc:sldMkLst>
        <pc:spChg chg="mod">
          <ac:chgData name="Rusnák Martin" userId="ab40e25b-8674-445f-9176-77ec21acf6b8" providerId="ADAL" clId="{72822F81-398F-9A47-8E7F-33271CA79653}" dt="2022-10-13T09:32:50.187" v="622" actId="20577"/>
          <ac:spMkLst>
            <pc:docMk/>
            <pc:sldMk cId="1328282402" sldId="265"/>
            <ac:spMk id="2" creationId="{BAC86FA3-948C-7EA5-85C4-5A51F70E1121}"/>
          </ac:spMkLst>
        </pc:spChg>
        <pc:spChg chg="mod">
          <ac:chgData name="Rusnák Martin" userId="ab40e25b-8674-445f-9176-77ec21acf6b8" providerId="ADAL" clId="{72822F81-398F-9A47-8E7F-33271CA79653}" dt="2022-10-13T09:33:35.090" v="661" actId="1076"/>
          <ac:spMkLst>
            <pc:docMk/>
            <pc:sldMk cId="1328282402" sldId="265"/>
            <ac:spMk id="3" creationId="{A4D36527-CFBE-1BA8-FE4E-C0612095FA8E}"/>
          </ac:spMkLst>
        </pc:spChg>
        <pc:spChg chg="mod">
          <ac:chgData name="Rusnák Martin" userId="ab40e25b-8674-445f-9176-77ec21acf6b8" providerId="ADAL" clId="{72822F81-398F-9A47-8E7F-33271CA79653}" dt="2022-10-13T13:36:29.897" v="706" actId="14100"/>
          <ac:spMkLst>
            <pc:docMk/>
            <pc:sldMk cId="1328282402" sldId="265"/>
            <ac:spMk id="4" creationId="{4E568CC0-DF57-64F5-BE3B-1040187F03CA}"/>
          </ac:spMkLst>
        </pc:spChg>
        <pc:picChg chg="add mod">
          <ac:chgData name="Rusnák Martin" userId="ab40e25b-8674-445f-9176-77ec21acf6b8" providerId="ADAL" clId="{72822F81-398F-9A47-8E7F-33271CA79653}" dt="2022-10-18T09:30:15.554" v="1188"/>
          <ac:picMkLst>
            <pc:docMk/>
            <pc:sldMk cId="1328282402" sldId="265"/>
            <ac:picMk id="7" creationId="{29B2D94D-14F4-ED99-3EAA-4568977FFCE9}"/>
          </ac:picMkLst>
        </pc:picChg>
      </pc:sldChg>
      <pc:sldChg chg="addSp modSp new mod">
        <pc:chgData name="Rusnák Martin" userId="ab40e25b-8674-445f-9176-77ec21acf6b8" providerId="ADAL" clId="{72822F81-398F-9A47-8E7F-33271CA79653}" dt="2022-10-18T09:30:15.554" v="1188"/>
        <pc:sldMkLst>
          <pc:docMk/>
          <pc:sldMk cId="1325306820" sldId="266"/>
        </pc:sldMkLst>
        <pc:spChg chg="mod">
          <ac:chgData name="Rusnák Martin" userId="ab40e25b-8674-445f-9176-77ec21acf6b8" providerId="ADAL" clId="{72822F81-398F-9A47-8E7F-33271CA79653}" dt="2022-10-13T13:28:25.656" v="663"/>
          <ac:spMkLst>
            <pc:docMk/>
            <pc:sldMk cId="1325306820" sldId="266"/>
            <ac:spMk id="2" creationId="{8D73F893-2952-E335-421F-ACF551EFF211}"/>
          </ac:spMkLst>
        </pc:spChg>
        <pc:spChg chg="mod">
          <ac:chgData name="Rusnák Martin" userId="ab40e25b-8674-445f-9176-77ec21acf6b8" providerId="ADAL" clId="{72822F81-398F-9A47-8E7F-33271CA79653}" dt="2022-10-13T13:28:34.674" v="675" actId="20577"/>
          <ac:spMkLst>
            <pc:docMk/>
            <pc:sldMk cId="1325306820" sldId="266"/>
            <ac:spMk id="3" creationId="{F1DE053B-94EA-7DD9-1DFD-7310EFBDF093}"/>
          </ac:spMkLst>
        </pc:spChg>
        <pc:spChg chg="mod">
          <ac:chgData name="Rusnák Martin" userId="ab40e25b-8674-445f-9176-77ec21acf6b8" providerId="ADAL" clId="{72822F81-398F-9A47-8E7F-33271CA79653}" dt="2022-10-13T13:36:24.380" v="705" actId="14100"/>
          <ac:spMkLst>
            <pc:docMk/>
            <pc:sldMk cId="1325306820" sldId="266"/>
            <ac:spMk id="4" creationId="{37431EC0-8AF4-A5D3-DA05-BD3A8FC1866F}"/>
          </ac:spMkLst>
        </pc:spChg>
        <pc:picChg chg="add mod">
          <ac:chgData name="Rusnák Martin" userId="ab40e25b-8674-445f-9176-77ec21acf6b8" providerId="ADAL" clId="{72822F81-398F-9A47-8E7F-33271CA79653}" dt="2022-10-18T09:30:15.554" v="1188"/>
          <ac:picMkLst>
            <pc:docMk/>
            <pc:sldMk cId="1325306820" sldId="266"/>
            <ac:picMk id="7" creationId="{6061ABFF-64D8-38B9-9B24-58B40AABA601}"/>
          </ac:picMkLst>
        </pc:picChg>
      </pc:sldChg>
      <pc:sldChg chg="addSp modSp new mod">
        <pc:chgData name="Rusnák Martin" userId="ab40e25b-8674-445f-9176-77ec21acf6b8" providerId="ADAL" clId="{72822F81-398F-9A47-8E7F-33271CA79653}" dt="2022-10-18T09:30:15.554" v="1188"/>
        <pc:sldMkLst>
          <pc:docMk/>
          <pc:sldMk cId="4089339962" sldId="267"/>
        </pc:sldMkLst>
        <pc:spChg chg="mod">
          <ac:chgData name="Rusnák Martin" userId="ab40e25b-8674-445f-9176-77ec21acf6b8" providerId="ADAL" clId="{72822F81-398F-9A47-8E7F-33271CA79653}" dt="2022-10-13T13:45:35.900" v="721" actId="1076"/>
          <ac:spMkLst>
            <pc:docMk/>
            <pc:sldMk cId="4089339962" sldId="267"/>
            <ac:spMk id="2" creationId="{55A795BF-58BC-9E57-9F10-5AAE46EB4D79}"/>
          </ac:spMkLst>
        </pc:spChg>
        <pc:spChg chg="mod">
          <ac:chgData name="Rusnák Martin" userId="ab40e25b-8674-445f-9176-77ec21acf6b8" providerId="ADAL" clId="{72822F81-398F-9A47-8E7F-33271CA79653}" dt="2022-10-13T13:45:40.165" v="722" actId="1076"/>
          <ac:spMkLst>
            <pc:docMk/>
            <pc:sldMk cId="4089339962" sldId="267"/>
            <ac:spMk id="3" creationId="{76F46207-B918-64CB-3E4A-5BA9C67D6A53}"/>
          </ac:spMkLst>
        </pc:spChg>
        <pc:spChg chg="mod">
          <ac:chgData name="Rusnák Martin" userId="ab40e25b-8674-445f-9176-77ec21acf6b8" providerId="ADAL" clId="{72822F81-398F-9A47-8E7F-33271CA79653}" dt="2022-10-13T13:36:17.730" v="704" actId="14100"/>
          <ac:spMkLst>
            <pc:docMk/>
            <pc:sldMk cId="4089339962" sldId="267"/>
            <ac:spMk id="4" creationId="{F16F3B37-7FC6-5390-B0BB-2FCE23C30D5F}"/>
          </ac:spMkLst>
        </pc:spChg>
        <pc:picChg chg="add mod">
          <ac:chgData name="Rusnák Martin" userId="ab40e25b-8674-445f-9176-77ec21acf6b8" providerId="ADAL" clId="{72822F81-398F-9A47-8E7F-33271CA79653}" dt="2022-10-18T09:30:15.554" v="1188"/>
          <ac:picMkLst>
            <pc:docMk/>
            <pc:sldMk cId="4089339962" sldId="267"/>
            <ac:picMk id="7" creationId="{8FCE9C85-23F8-00DD-C568-4DF52C9ECD39}"/>
          </ac:picMkLst>
        </pc:picChg>
        <pc:picChg chg="add mod">
          <ac:chgData name="Rusnák Martin" userId="ab40e25b-8674-445f-9176-77ec21acf6b8" providerId="ADAL" clId="{72822F81-398F-9A47-8E7F-33271CA79653}" dt="2022-10-13T13:45:01.915" v="710" actId="1076"/>
          <ac:picMkLst>
            <pc:docMk/>
            <pc:sldMk cId="4089339962" sldId="267"/>
            <ac:picMk id="4098" creationId="{BD54F9EA-760C-A3D5-AAFE-BF84B68BDCB1}"/>
          </ac:picMkLst>
        </pc:picChg>
      </pc:sldChg>
      <pc:sldChg chg="addSp modSp new mod">
        <pc:chgData name="Rusnák Martin" userId="ab40e25b-8674-445f-9176-77ec21acf6b8" providerId="ADAL" clId="{72822F81-398F-9A47-8E7F-33271CA79653}" dt="2022-10-18T09:30:15.554" v="1188"/>
        <pc:sldMkLst>
          <pc:docMk/>
          <pc:sldMk cId="1591993153" sldId="268"/>
        </pc:sldMkLst>
        <pc:spChg chg="mod">
          <ac:chgData name="Rusnák Martin" userId="ab40e25b-8674-445f-9176-77ec21acf6b8" providerId="ADAL" clId="{72822F81-398F-9A47-8E7F-33271CA79653}" dt="2022-10-13T13:55:30.357" v="779" actId="20577"/>
          <ac:spMkLst>
            <pc:docMk/>
            <pc:sldMk cId="1591993153" sldId="268"/>
            <ac:spMk id="2" creationId="{1E71EF58-DEFD-C0F9-15E9-6529FF18264A}"/>
          </ac:spMkLst>
        </pc:spChg>
        <pc:spChg chg="mod">
          <ac:chgData name="Rusnák Martin" userId="ab40e25b-8674-445f-9176-77ec21acf6b8" providerId="ADAL" clId="{72822F81-398F-9A47-8E7F-33271CA79653}" dt="2022-10-13T13:53:44.782" v="754" actId="1076"/>
          <ac:spMkLst>
            <pc:docMk/>
            <pc:sldMk cId="1591993153" sldId="268"/>
            <ac:spMk id="3" creationId="{A735AF0C-2A6F-84F9-B616-B619D3AD3A3C}"/>
          </ac:spMkLst>
        </pc:spChg>
        <pc:picChg chg="add mod">
          <ac:chgData name="Rusnák Martin" userId="ab40e25b-8674-445f-9176-77ec21acf6b8" providerId="ADAL" clId="{72822F81-398F-9A47-8E7F-33271CA79653}" dt="2022-10-18T09:30:15.554" v="1188"/>
          <ac:picMkLst>
            <pc:docMk/>
            <pc:sldMk cId="1591993153" sldId="268"/>
            <ac:picMk id="7" creationId="{E06EE379-66EA-CA76-D6F0-47D63116F208}"/>
          </ac:picMkLst>
        </pc:picChg>
      </pc:sldChg>
      <pc:sldChg chg="addSp modSp new mod">
        <pc:chgData name="Rusnák Martin" userId="ab40e25b-8674-445f-9176-77ec21acf6b8" providerId="ADAL" clId="{72822F81-398F-9A47-8E7F-33271CA79653}" dt="2022-10-18T09:30:15.554" v="1188"/>
        <pc:sldMkLst>
          <pc:docMk/>
          <pc:sldMk cId="3539349811" sldId="269"/>
        </pc:sldMkLst>
        <pc:spChg chg="mod">
          <ac:chgData name="Rusnák Martin" userId="ab40e25b-8674-445f-9176-77ec21acf6b8" providerId="ADAL" clId="{72822F81-398F-9A47-8E7F-33271CA79653}" dt="2022-10-13T13:57:19.816" v="803" actId="6549"/>
          <ac:spMkLst>
            <pc:docMk/>
            <pc:sldMk cId="3539349811" sldId="269"/>
            <ac:spMk id="2" creationId="{5B925A59-8400-3A65-1934-373DA69A6B3A}"/>
          </ac:spMkLst>
        </pc:spChg>
        <pc:spChg chg="mod">
          <ac:chgData name="Rusnák Martin" userId="ab40e25b-8674-445f-9176-77ec21acf6b8" providerId="ADAL" clId="{72822F81-398F-9A47-8E7F-33271CA79653}" dt="2022-10-13T13:56:50.722" v="797" actId="20577"/>
          <ac:spMkLst>
            <pc:docMk/>
            <pc:sldMk cId="3539349811" sldId="269"/>
            <ac:spMk id="3" creationId="{189D64DF-E84F-B956-850B-8DF0EA74BBFE}"/>
          </ac:spMkLst>
        </pc:spChg>
        <pc:picChg chg="add mod">
          <ac:chgData name="Rusnák Martin" userId="ab40e25b-8674-445f-9176-77ec21acf6b8" providerId="ADAL" clId="{72822F81-398F-9A47-8E7F-33271CA79653}" dt="2022-10-18T09:30:15.554" v="1188"/>
          <ac:picMkLst>
            <pc:docMk/>
            <pc:sldMk cId="3539349811" sldId="269"/>
            <ac:picMk id="7" creationId="{D35E7992-7C5B-9645-0147-4DCE5AE43D7A}"/>
          </ac:picMkLst>
        </pc:picChg>
        <pc:picChg chg="add mod">
          <ac:chgData name="Rusnák Martin" userId="ab40e25b-8674-445f-9176-77ec21acf6b8" providerId="ADAL" clId="{72822F81-398F-9A47-8E7F-33271CA79653}" dt="2022-10-13T14:02:28.605" v="806" actId="1076"/>
          <ac:picMkLst>
            <pc:docMk/>
            <pc:sldMk cId="3539349811" sldId="269"/>
            <ac:picMk id="5122" creationId="{44F78314-F28F-D82A-1861-BBEDBA8D927A}"/>
          </ac:picMkLst>
        </pc:picChg>
      </pc:sldChg>
      <pc:sldChg chg="addSp modSp new mod">
        <pc:chgData name="Rusnák Martin" userId="ab40e25b-8674-445f-9176-77ec21acf6b8" providerId="ADAL" clId="{72822F81-398F-9A47-8E7F-33271CA79653}" dt="2022-10-18T09:30:15.554" v="1188"/>
        <pc:sldMkLst>
          <pc:docMk/>
          <pc:sldMk cId="2247785093" sldId="270"/>
        </pc:sldMkLst>
        <pc:spChg chg="mod">
          <ac:chgData name="Rusnák Martin" userId="ab40e25b-8674-445f-9176-77ec21acf6b8" providerId="ADAL" clId="{72822F81-398F-9A47-8E7F-33271CA79653}" dt="2022-10-13T14:03:58.896" v="835" actId="20577"/>
          <ac:spMkLst>
            <pc:docMk/>
            <pc:sldMk cId="2247785093" sldId="270"/>
            <ac:spMk id="2" creationId="{3CF7FEE3-35D4-1142-9F04-AE65B27EB9BD}"/>
          </ac:spMkLst>
        </pc:spChg>
        <pc:spChg chg="mod">
          <ac:chgData name="Rusnák Martin" userId="ab40e25b-8674-445f-9176-77ec21acf6b8" providerId="ADAL" clId="{72822F81-398F-9A47-8E7F-33271CA79653}" dt="2022-10-13T14:04:06.870" v="836" actId="14100"/>
          <ac:spMkLst>
            <pc:docMk/>
            <pc:sldMk cId="2247785093" sldId="270"/>
            <ac:spMk id="3" creationId="{7F6ED1FC-096C-F006-02D3-5F87AF895C2F}"/>
          </ac:spMkLst>
        </pc:spChg>
        <pc:picChg chg="add mod">
          <ac:chgData name="Rusnák Martin" userId="ab40e25b-8674-445f-9176-77ec21acf6b8" providerId="ADAL" clId="{72822F81-398F-9A47-8E7F-33271CA79653}" dt="2022-10-18T09:30:15.554" v="1188"/>
          <ac:picMkLst>
            <pc:docMk/>
            <pc:sldMk cId="2247785093" sldId="270"/>
            <ac:picMk id="7" creationId="{E2C00D58-E81C-140A-E75C-6B488AE165E5}"/>
          </ac:picMkLst>
        </pc:picChg>
        <pc:picChg chg="add mod">
          <ac:chgData name="Rusnák Martin" userId="ab40e25b-8674-445f-9176-77ec21acf6b8" providerId="ADAL" clId="{72822F81-398F-9A47-8E7F-33271CA79653}" dt="2022-10-13T14:05:30.736" v="841" actId="1076"/>
          <ac:picMkLst>
            <pc:docMk/>
            <pc:sldMk cId="2247785093" sldId="270"/>
            <ac:picMk id="6146" creationId="{0A5739D5-658B-C1FD-C310-C8ADC974181A}"/>
          </ac:picMkLst>
        </pc:picChg>
      </pc:sldChg>
      <pc:sldChg chg="addSp modSp new mod">
        <pc:chgData name="Rusnák Martin" userId="ab40e25b-8674-445f-9176-77ec21acf6b8" providerId="ADAL" clId="{72822F81-398F-9A47-8E7F-33271CA79653}" dt="2022-10-18T09:30:15.554" v="1188"/>
        <pc:sldMkLst>
          <pc:docMk/>
          <pc:sldMk cId="600151721" sldId="271"/>
        </pc:sldMkLst>
        <pc:spChg chg="mod">
          <ac:chgData name="Rusnák Martin" userId="ab40e25b-8674-445f-9176-77ec21acf6b8" providerId="ADAL" clId="{72822F81-398F-9A47-8E7F-33271CA79653}" dt="2022-10-13T14:09:33.202" v="883" actId="27636"/>
          <ac:spMkLst>
            <pc:docMk/>
            <pc:sldMk cId="600151721" sldId="271"/>
            <ac:spMk id="2" creationId="{528196A8-952F-BE25-A5C2-2C0BACF38B0F}"/>
          </ac:spMkLst>
        </pc:spChg>
        <pc:spChg chg="mod">
          <ac:chgData name="Rusnák Martin" userId="ab40e25b-8674-445f-9176-77ec21acf6b8" providerId="ADAL" clId="{72822F81-398F-9A47-8E7F-33271CA79653}" dt="2022-10-13T14:09:57.341" v="904" actId="20577"/>
          <ac:spMkLst>
            <pc:docMk/>
            <pc:sldMk cId="600151721" sldId="271"/>
            <ac:spMk id="3" creationId="{40900AB3-9BBF-205D-9446-27A2F2412638}"/>
          </ac:spMkLst>
        </pc:spChg>
        <pc:picChg chg="add mod">
          <ac:chgData name="Rusnák Martin" userId="ab40e25b-8674-445f-9176-77ec21acf6b8" providerId="ADAL" clId="{72822F81-398F-9A47-8E7F-33271CA79653}" dt="2022-10-18T09:30:15.554" v="1188"/>
          <ac:picMkLst>
            <pc:docMk/>
            <pc:sldMk cId="600151721" sldId="271"/>
            <ac:picMk id="7" creationId="{38B88163-7CEB-4F48-6595-3540A4E1199D}"/>
          </ac:picMkLst>
        </pc:picChg>
      </pc:sldChg>
      <pc:sldChg chg="addSp modSp new mod">
        <pc:chgData name="Rusnák Martin" userId="ab40e25b-8674-445f-9176-77ec21acf6b8" providerId="ADAL" clId="{72822F81-398F-9A47-8E7F-33271CA79653}" dt="2022-10-18T09:30:15.554" v="1188"/>
        <pc:sldMkLst>
          <pc:docMk/>
          <pc:sldMk cId="2009474969" sldId="272"/>
        </pc:sldMkLst>
        <pc:spChg chg="mod">
          <ac:chgData name="Rusnák Martin" userId="ab40e25b-8674-445f-9176-77ec21acf6b8" providerId="ADAL" clId="{72822F81-398F-9A47-8E7F-33271CA79653}" dt="2022-10-13T14:22:49.656" v="950" actId="20577"/>
          <ac:spMkLst>
            <pc:docMk/>
            <pc:sldMk cId="2009474969" sldId="272"/>
            <ac:spMk id="2" creationId="{E84AFE02-827D-1426-E7C9-30C647AF7691}"/>
          </ac:spMkLst>
        </pc:spChg>
        <pc:spChg chg="mod">
          <ac:chgData name="Rusnák Martin" userId="ab40e25b-8674-445f-9176-77ec21acf6b8" providerId="ADAL" clId="{72822F81-398F-9A47-8E7F-33271CA79653}" dt="2022-10-13T14:22:57.994" v="951" actId="1076"/>
          <ac:spMkLst>
            <pc:docMk/>
            <pc:sldMk cId="2009474969" sldId="272"/>
            <ac:spMk id="3" creationId="{EE5130BF-EBA4-2AEA-E430-B1C8783CB44C}"/>
          </ac:spMkLst>
        </pc:spChg>
        <pc:picChg chg="add mod">
          <ac:chgData name="Rusnák Martin" userId="ab40e25b-8674-445f-9176-77ec21acf6b8" providerId="ADAL" clId="{72822F81-398F-9A47-8E7F-33271CA79653}" dt="2022-10-18T09:30:15.554" v="1188"/>
          <ac:picMkLst>
            <pc:docMk/>
            <pc:sldMk cId="2009474969" sldId="272"/>
            <ac:picMk id="7" creationId="{2998550A-8E48-C69F-F0B0-0B076EBC8FF9}"/>
          </ac:picMkLst>
        </pc:picChg>
      </pc:sldChg>
      <pc:sldChg chg="modSp new del mod">
        <pc:chgData name="Rusnák Martin" userId="ab40e25b-8674-445f-9176-77ec21acf6b8" providerId="ADAL" clId="{72822F81-398F-9A47-8E7F-33271CA79653}" dt="2022-10-13T14:19:33.388" v="914" actId="680"/>
        <pc:sldMkLst>
          <pc:docMk/>
          <pc:sldMk cId="2140662254" sldId="272"/>
        </pc:sldMkLst>
        <pc:spChg chg="mod">
          <ac:chgData name="Rusnák Martin" userId="ab40e25b-8674-445f-9176-77ec21acf6b8" providerId="ADAL" clId="{72822F81-398F-9A47-8E7F-33271CA79653}" dt="2022-10-13T14:19:32.848" v="913" actId="113"/>
          <ac:spMkLst>
            <pc:docMk/>
            <pc:sldMk cId="2140662254" sldId="272"/>
            <ac:spMk id="2" creationId="{CBE778E5-4979-D3D3-8D2C-80F256A86B1D}"/>
          </ac:spMkLst>
        </pc:spChg>
      </pc:sldChg>
      <pc:sldChg chg="addSp delSp modSp new mod">
        <pc:chgData name="Rusnák Martin" userId="ab40e25b-8674-445f-9176-77ec21acf6b8" providerId="ADAL" clId="{72822F81-398F-9A47-8E7F-33271CA79653}" dt="2022-10-18T09:30:15.554" v="1188"/>
        <pc:sldMkLst>
          <pc:docMk/>
          <pc:sldMk cId="3946688222" sldId="273"/>
        </pc:sldMkLst>
        <pc:spChg chg="mod">
          <ac:chgData name="Rusnák Martin" userId="ab40e25b-8674-445f-9176-77ec21acf6b8" providerId="ADAL" clId="{72822F81-398F-9A47-8E7F-33271CA79653}" dt="2022-10-13T14:29:45.191" v="1006" actId="20577"/>
          <ac:spMkLst>
            <pc:docMk/>
            <pc:sldMk cId="3946688222" sldId="273"/>
            <ac:spMk id="2" creationId="{B3A6DB48-057B-9814-E9D7-5C84483C3A4F}"/>
          </ac:spMkLst>
        </pc:spChg>
        <pc:spChg chg="mod">
          <ac:chgData name="Rusnák Martin" userId="ab40e25b-8674-445f-9176-77ec21acf6b8" providerId="ADAL" clId="{72822F81-398F-9A47-8E7F-33271CA79653}" dt="2022-10-13T14:27:41.357" v="988" actId="14100"/>
          <ac:spMkLst>
            <pc:docMk/>
            <pc:sldMk cId="3946688222" sldId="273"/>
            <ac:spMk id="3" creationId="{B605E8E0-7C2A-8FCB-4AF1-5F62F87E5E4A}"/>
          </ac:spMkLst>
        </pc:spChg>
        <pc:spChg chg="add del">
          <ac:chgData name="Rusnák Martin" userId="ab40e25b-8674-445f-9176-77ec21acf6b8" providerId="ADAL" clId="{72822F81-398F-9A47-8E7F-33271CA79653}" dt="2022-10-13T14:25:25.580" v="954" actId="22"/>
          <ac:spMkLst>
            <pc:docMk/>
            <pc:sldMk cId="3946688222" sldId="273"/>
            <ac:spMk id="8" creationId="{ADF0C4B7-A171-CAAB-2E06-4550DB5A31CA}"/>
          </ac:spMkLst>
        </pc:spChg>
        <pc:picChg chg="add mod">
          <ac:chgData name="Rusnák Martin" userId="ab40e25b-8674-445f-9176-77ec21acf6b8" providerId="ADAL" clId="{72822F81-398F-9A47-8E7F-33271CA79653}" dt="2022-10-18T09:30:15.554" v="1188"/>
          <ac:picMkLst>
            <pc:docMk/>
            <pc:sldMk cId="3946688222" sldId="273"/>
            <ac:picMk id="7" creationId="{7FDA9F73-0727-2175-E3C7-C81A5038D15C}"/>
          </ac:picMkLst>
        </pc:picChg>
        <pc:picChg chg="add mod">
          <ac:chgData name="Rusnák Martin" userId="ab40e25b-8674-445f-9176-77ec21acf6b8" providerId="ADAL" clId="{72822F81-398F-9A47-8E7F-33271CA79653}" dt="2022-10-13T14:27:36.458" v="987" actId="1076"/>
          <ac:picMkLst>
            <pc:docMk/>
            <pc:sldMk cId="3946688222" sldId="273"/>
            <ac:picMk id="7170" creationId="{A66A189D-E41E-818C-0A33-F0BB516F5BB1}"/>
          </ac:picMkLst>
        </pc:picChg>
      </pc:sldChg>
      <pc:sldChg chg="addSp modSp add mod">
        <pc:chgData name="Rusnák Martin" userId="ab40e25b-8674-445f-9176-77ec21acf6b8" providerId="ADAL" clId="{72822F81-398F-9A47-8E7F-33271CA79653}" dt="2022-10-18T09:30:15.554" v="1188"/>
        <pc:sldMkLst>
          <pc:docMk/>
          <pc:sldMk cId="1164738005" sldId="274"/>
        </pc:sldMkLst>
        <pc:spChg chg="mod">
          <ac:chgData name="Rusnák Martin" userId="ab40e25b-8674-445f-9176-77ec21acf6b8" providerId="ADAL" clId="{72822F81-398F-9A47-8E7F-33271CA79653}" dt="2022-10-13T14:29:54.120" v="1008" actId="27636"/>
          <ac:spMkLst>
            <pc:docMk/>
            <pc:sldMk cId="1164738005" sldId="274"/>
            <ac:spMk id="2" creationId="{B3A6DB48-057B-9814-E9D7-5C84483C3A4F}"/>
          </ac:spMkLst>
        </pc:spChg>
        <pc:picChg chg="add mod">
          <ac:chgData name="Rusnák Martin" userId="ab40e25b-8674-445f-9176-77ec21acf6b8" providerId="ADAL" clId="{72822F81-398F-9A47-8E7F-33271CA79653}" dt="2022-10-18T09:30:15.554" v="1188"/>
          <ac:picMkLst>
            <pc:docMk/>
            <pc:sldMk cId="1164738005" sldId="274"/>
            <ac:picMk id="7" creationId="{D5A013C9-0D96-8DAB-006E-A7A8BC958DF1}"/>
          </ac:picMkLst>
        </pc:picChg>
      </pc:sldChg>
      <pc:sldChg chg="addSp modSp new mod">
        <pc:chgData name="Rusnák Martin" userId="ab40e25b-8674-445f-9176-77ec21acf6b8" providerId="ADAL" clId="{72822F81-398F-9A47-8E7F-33271CA79653}" dt="2022-10-18T09:30:15.554" v="1188"/>
        <pc:sldMkLst>
          <pc:docMk/>
          <pc:sldMk cId="19093570" sldId="275"/>
        </pc:sldMkLst>
        <pc:spChg chg="mod">
          <ac:chgData name="Rusnák Martin" userId="ab40e25b-8674-445f-9176-77ec21acf6b8" providerId="ADAL" clId="{72822F81-398F-9A47-8E7F-33271CA79653}" dt="2022-10-13T14:51:51.990" v="1054" actId="14100"/>
          <ac:spMkLst>
            <pc:docMk/>
            <pc:sldMk cId="19093570" sldId="275"/>
            <ac:spMk id="2" creationId="{8319AE07-726E-812C-E43F-758BDF329034}"/>
          </ac:spMkLst>
        </pc:spChg>
        <pc:spChg chg="mod">
          <ac:chgData name="Rusnák Martin" userId="ab40e25b-8674-445f-9176-77ec21acf6b8" providerId="ADAL" clId="{72822F81-398F-9A47-8E7F-33271CA79653}" dt="2022-10-13T14:51:01.388" v="1024" actId="1076"/>
          <ac:spMkLst>
            <pc:docMk/>
            <pc:sldMk cId="19093570" sldId="275"/>
            <ac:spMk id="3" creationId="{5F07A909-FCBE-920C-8A23-0E3F31C51B8E}"/>
          </ac:spMkLst>
        </pc:spChg>
        <pc:picChg chg="add mod">
          <ac:chgData name="Rusnák Martin" userId="ab40e25b-8674-445f-9176-77ec21acf6b8" providerId="ADAL" clId="{72822F81-398F-9A47-8E7F-33271CA79653}" dt="2022-10-18T09:30:15.554" v="1188"/>
          <ac:picMkLst>
            <pc:docMk/>
            <pc:sldMk cId="19093570" sldId="275"/>
            <ac:picMk id="7" creationId="{3BC98481-4320-BF26-C513-5767BE813909}"/>
          </ac:picMkLst>
        </pc:picChg>
      </pc:sldChg>
      <pc:sldChg chg="addSp modSp new mod">
        <pc:chgData name="Rusnák Martin" userId="ab40e25b-8674-445f-9176-77ec21acf6b8" providerId="ADAL" clId="{72822F81-398F-9A47-8E7F-33271CA79653}" dt="2022-10-18T09:30:15.554" v="1188"/>
        <pc:sldMkLst>
          <pc:docMk/>
          <pc:sldMk cId="2783551474" sldId="276"/>
        </pc:sldMkLst>
        <pc:spChg chg="mod">
          <ac:chgData name="Rusnák Martin" userId="ab40e25b-8674-445f-9176-77ec21acf6b8" providerId="ADAL" clId="{72822F81-398F-9A47-8E7F-33271CA79653}" dt="2022-10-13T14:55:11.687" v="1083" actId="27636"/>
          <ac:spMkLst>
            <pc:docMk/>
            <pc:sldMk cId="2783551474" sldId="276"/>
            <ac:spMk id="2" creationId="{74B05244-0B0F-F749-C56D-1248A0450094}"/>
          </ac:spMkLst>
        </pc:spChg>
        <pc:spChg chg="mod">
          <ac:chgData name="Rusnák Martin" userId="ab40e25b-8674-445f-9176-77ec21acf6b8" providerId="ADAL" clId="{72822F81-398F-9A47-8E7F-33271CA79653}" dt="2022-10-13T14:56:06.454" v="1087" actId="14100"/>
          <ac:spMkLst>
            <pc:docMk/>
            <pc:sldMk cId="2783551474" sldId="276"/>
            <ac:spMk id="3" creationId="{51A63B77-019D-9112-8EDF-874420F7D225}"/>
          </ac:spMkLst>
        </pc:spChg>
        <pc:picChg chg="add mod">
          <ac:chgData name="Rusnák Martin" userId="ab40e25b-8674-445f-9176-77ec21acf6b8" providerId="ADAL" clId="{72822F81-398F-9A47-8E7F-33271CA79653}" dt="2022-10-18T09:30:15.554" v="1188"/>
          <ac:picMkLst>
            <pc:docMk/>
            <pc:sldMk cId="2783551474" sldId="276"/>
            <ac:picMk id="7" creationId="{5AFF7374-E40F-EFE2-3D06-8887F9A6B48D}"/>
          </ac:picMkLst>
        </pc:picChg>
        <pc:picChg chg="add mod">
          <ac:chgData name="Rusnák Martin" userId="ab40e25b-8674-445f-9176-77ec21acf6b8" providerId="ADAL" clId="{72822F81-398F-9A47-8E7F-33271CA79653}" dt="2022-10-13T14:56:02.736" v="1086" actId="1076"/>
          <ac:picMkLst>
            <pc:docMk/>
            <pc:sldMk cId="2783551474" sldId="276"/>
            <ac:picMk id="9218" creationId="{C71840AA-0C78-60AE-E103-A5CD8128D3D6}"/>
          </ac:picMkLst>
        </pc:picChg>
      </pc:sldChg>
      <pc:sldChg chg="addSp delSp modSp new mod">
        <pc:chgData name="Rusnák Martin" userId="ab40e25b-8674-445f-9176-77ec21acf6b8" providerId="ADAL" clId="{72822F81-398F-9A47-8E7F-33271CA79653}" dt="2022-10-18T09:30:15.554" v="1188"/>
        <pc:sldMkLst>
          <pc:docMk/>
          <pc:sldMk cId="766348469" sldId="277"/>
        </pc:sldMkLst>
        <pc:spChg chg="add del mod">
          <ac:chgData name="Rusnák Martin" userId="ab40e25b-8674-445f-9176-77ec21acf6b8" providerId="ADAL" clId="{72822F81-398F-9A47-8E7F-33271CA79653}" dt="2022-10-13T15:06:31.271" v="1118" actId="27636"/>
          <ac:spMkLst>
            <pc:docMk/>
            <pc:sldMk cId="766348469" sldId="277"/>
            <ac:spMk id="2" creationId="{51568CF7-7B96-F43D-9F46-BAECFCA4B7A7}"/>
          </ac:spMkLst>
        </pc:spChg>
        <pc:spChg chg="mod">
          <ac:chgData name="Rusnák Martin" userId="ab40e25b-8674-445f-9176-77ec21acf6b8" providerId="ADAL" clId="{72822F81-398F-9A47-8E7F-33271CA79653}" dt="2022-10-13T15:06:40.133" v="1119" actId="14100"/>
          <ac:spMkLst>
            <pc:docMk/>
            <pc:sldMk cId="766348469" sldId="277"/>
            <ac:spMk id="3" creationId="{27D551D6-9426-0D89-BF90-2B5F49FE01E8}"/>
          </ac:spMkLst>
        </pc:spChg>
        <pc:spChg chg="add">
          <ac:chgData name="Rusnák Martin" userId="ab40e25b-8674-445f-9176-77ec21acf6b8" providerId="ADAL" clId="{72822F81-398F-9A47-8E7F-33271CA79653}" dt="2022-10-13T15:02:04.929" v="1088"/>
          <ac:spMkLst>
            <pc:docMk/>
            <pc:sldMk cId="766348469" sldId="277"/>
            <ac:spMk id="7" creationId="{D88C5D14-08A0-9174-C608-BC168153FA66}"/>
          </ac:spMkLst>
        </pc:spChg>
        <pc:spChg chg="add del mod">
          <ac:chgData name="Rusnák Martin" userId="ab40e25b-8674-445f-9176-77ec21acf6b8" providerId="ADAL" clId="{72822F81-398F-9A47-8E7F-33271CA79653}" dt="2022-10-13T15:02:25.453" v="1091" actId="478"/>
          <ac:spMkLst>
            <pc:docMk/>
            <pc:sldMk cId="766348469" sldId="277"/>
            <ac:spMk id="8" creationId="{79B48E63-38EE-3335-F114-4D989C1E5653}"/>
          </ac:spMkLst>
        </pc:spChg>
        <pc:picChg chg="add mod">
          <ac:chgData name="Rusnák Martin" userId="ab40e25b-8674-445f-9176-77ec21acf6b8" providerId="ADAL" clId="{72822F81-398F-9A47-8E7F-33271CA79653}" dt="2022-10-18T09:30:15.554" v="1188"/>
          <ac:picMkLst>
            <pc:docMk/>
            <pc:sldMk cId="766348469" sldId="277"/>
            <ac:picMk id="8" creationId="{9EBE89F1-26E5-FF4C-F63F-9BC48178CD7E}"/>
          </ac:picMkLst>
        </pc:picChg>
        <pc:picChg chg="add del mod">
          <ac:chgData name="Rusnák Martin" userId="ab40e25b-8674-445f-9176-77ec21acf6b8" providerId="ADAL" clId="{72822F81-398F-9A47-8E7F-33271CA79653}" dt="2022-10-13T15:03:14.802" v="1095" actId="931"/>
          <ac:picMkLst>
            <pc:docMk/>
            <pc:sldMk cId="766348469" sldId="277"/>
            <ac:picMk id="10" creationId="{84E9B945-4AEC-0A17-5698-A7E3FF1EE68A}"/>
          </ac:picMkLst>
        </pc:picChg>
        <pc:picChg chg="add mod">
          <ac:chgData name="Rusnák Martin" userId="ab40e25b-8674-445f-9176-77ec21acf6b8" providerId="ADAL" clId="{72822F81-398F-9A47-8E7F-33271CA79653}" dt="2022-10-13T15:06:55.883" v="1121" actId="1076"/>
          <ac:picMkLst>
            <pc:docMk/>
            <pc:sldMk cId="766348469" sldId="277"/>
            <ac:picMk id="12" creationId="{CE3B4A91-CE75-9C57-8C3C-9F49774BA074}"/>
          </ac:picMkLst>
        </pc:picChg>
      </pc:sldChg>
      <pc:sldChg chg="addSp modSp new mod">
        <pc:chgData name="Rusnák Martin" userId="ab40e25b-8674-445f-9176-77ec21acf6b8" providerId="ADAL" clId="{72822F81-398F-9A47-8E7F-33271CA79653}" dt="2022-10-18T09:30:15.554" v="1188"/>
        <pc:sldMkLst>
          <pc:docMk/>
          <pc:sldMk cId="4256056873" sldId="278"/>
        </pc:sldMkLst>
        <pc:spChg chg="mod">
          <ac:chgData name="Rusnák Martin" userId="ab40e25b-8674-445f-9176-77ec21acf6b8" providerId="ADAL" clId="{72822F81-398F-9A47-8E7F-33271CA79653}" dt="2022-10-13T15:10:19.206" v="1163" actId="20577"/>
          <ac:spMkLst>
            <pc:docMk/>
            <pc:sldMk cId="4256056873" sldId="278"/>
            <ac:spMk id="2" creationId="{73BC6990-7024-D93D-9B20-D1C0711A002D}"/>
          </ac:spMkLst>
        </pc:spChg>
        <pc:spChg chg="mod">
          <ac:chgData name="Rusnák Martin" userId="ab40e25b-8674-445f-9176-77ec21acf6b8" providerId="ADAL" clId="{72822F81-398F-9A47-8E7F-33271CA79653}" dt="2022-10-13T15:09:20.110" v="1130" actId="20577"/>
          <ac:spMkLst>
            <pc:docMk/>
            <pc:sldMk cId="4256056873" sldId="278"/>
            <ac:spMk id="3" creationId="{9AC365EE-5FED-E408-8A09-C04207FEEFFF}"/>
          </ac:spMkLst>
        </pc:spChg>
        <pc:picChg chg="add mod">
          <ac:chgData name="Rusnák Martin" userId="ab40e25b-8674-445f-9176-77ec21acf6b8" providerId="ADAL" clId="{72822F81-398F-9A47-8E7F-33271CA79653}" dt="2022-10-18T09:30:15.554" v="1188"/>
          <ac:picMkLst>
            <pc:docMk/>
            <pc:sldMk cId="4256056873" sldId="278"/>
            <ac:picMk id="7" creationId="{3A2CE944-490B-8DC1-0817-9C14CE331B49}"/>
          </ac:picMkLst>
        </pc:picChg>
      </pc:sldChg>
      <pc:sldChg chg="addSp modSp new mod">
        <pc:chgData name="Rusnák Martin" userId="ab40e25b-8674-445f-9176-77ec21acf6b8" providerId="ADAL" clId="{72822F81-398F-9A47-8E7F-33271CA79653}" dt="2022-10-18T09:30:15.554" v="1188"/>
        <pc:sldMkLst>
          <pc:docMk/>
          <pc:sldMk cId="2799523314" sldId="279"/>
        </pc:sldMkLst>
        <pc:spChg chg="mod">
          <ac:chgData name="Rusnák Martin" userId="ab40e25b-8674-445f-9176-77ec21acf6b8" providerId="ADAL" clId="{72822F81-398F-9A47-8E7F-33271CA79653}" dt="2022-10-13T15:13:25.533" v="1185" actId="20577"/>
          <ac:spMkLst>
            <pc:docMk/>
            <pc:sldMk cId="2799523314" sldId="279"/>
            <ac:spMk id="2" creationId="{1C63410B-6793-40B3-A4AF-2A7C5D6D8447}"/>
          </ac:spMkLst>
        </pc:spChg>
        <pc:spChg chg="mod">
          <ac:chgData name="Rusnák Martin" userId="ab40e25b-8674-445f-9176-77ec21acf6b8" providerId="ADAL" clId="{72822F81-398F-9A47-8E7F-33271CA79653}" dt="2022-10-13T15:10:41.419" v="1173" actId="20577"/>
          <ac:spMkLst>
            <pc:docMk/>
            <pc:sldMk cId="2799523314" sldId="279"/>
            <ac:spMk id="3" creationId="{23D01FA0-13FD-728C-8F41-39FAC88C4C90}"/>
          </ac:spMkLst>
        </pc:spChg>
        <pc:picChg chg="add mod">
          <ac:chgData name="Rusnák Martin" userId="ab40e25b-8674-445f-9176-77ec21acf6b8" providerId="ADAL" clId="{72822F81-398F-9A47-8E7F-33271CA79653}" dt="2022-10-18T09:30:15.554" v="1188"/>
          <ac:picMkLst>
            <pc:docMk/>
            <pc:sldMk cId="2799523314" sldId="279"/>
            <ac:picMk id="7" creationId="{A54849B4-F713-269A-0579-5D94AD0CFD3C}"/>
          </ac:picMkLst>
        </pc:picChg>
        <pc:picChg chg="add mod">
          <ac:chgData name="Rusnák Martin" userId="ab40e25b-8674-445f-9176-77ec21acf6b8" providerId="ADAL" clId="{72822F81-398F-9A47-8E7F-33271CA79653}" dt="2022-10-13T15:14:53.311" v="1187" actId="1076"/>
          <ac:picMkLst>
            <pc:docMk/>
            <pc:sldMk cId="2799523314" sldId="279"/>
            <ac:picMk id="11266" creationId="{4440DFA7-3D96-5E69-D755-9C7E0421FCAD}"/>
          </ac:picMkLst>
        </pc:picChg>
      </pc:sldChg>
      <pc:sldMasterChg chg="modSldLayout">
        <pc:chgData name="Rusnák Martin" userId="ab40e25b-8674-445f-9176-77ec21acf6b8" providerId="ADAL" clId="{72822F81-398F-9A47-8E7F-33271CA79653}" dt="2022-10-13T13:39:01.219" v="707" actId="14100"/>
        <pc:sldMasterMkLst>
          <pc:docMk/>
          <pc:sldMasterMk cId="0" sldId="2147483660"/>
        </pc:sldMasterMkLst>
        <pc:sldLayoutChg chg="modSp mod">
          <pc:chgData name="Rusnák Martin" userId="ab40e25b-8674-445f-9176-77ec21acf6b8" providerId="ADAL" clId="{72822F81-398F-9A47-8E7F-33271CA79653}" dt="2022-10-13T13:39:01.219" v="707" actId="14100"/>
          <pc:sldLayoutMkLst>
            <pc:docMk/>
            <pc:sldMasterMk cId="0" sldId="2147483660"/>
            <pc:sldLayoutMk cId="0" sldId="2147483662"/>
          </pc:sldLayoutMkLst>
          <pc:spChg chg="mod">
            <ac:chgData name="Rusnák Martin" userId="ab40e25b-8674-445f-9176-77ec21acf6b8" providerId="ADAL" clId="{72822F81-398F-9A47-8E7F-33271CA79653}" dt="2022-10-13T13:39:01.219" v="707" actId="14100"/>
            <ac:spMkLst>
              <pc:docMk/>
              <pc:sldMasterMk cId="0" sldId="2147483660"/>
              <pc:sldLayoutMk cId="0" sldId="2147483662"/>
              <ac:spMk id="14"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sz="quarter" idx="1"/>
          </p:nvPr>
        </p:nvSpPr>
        <p:spPr>
          <a:xfrm>
            <a:off x="4402138" y="0"/>
            <a:ext cx="3368675" cy="503238"/>
          </a:xfrm>
          <a:prstGeom prst="rect">
            <a:avLst/>
          </a:prstGeom>
        </p:spPr>
        <p:txBody>
          <a:bodyPr vert="horz" lIns="91440" tIns="45720" rIns="91440" bIns="45720" rtlCol="0"/>
          <a:lstStyle>
            <a:lvl1pPr algn="r">
              <a:defRPr sz="1200"/>
            </a:lvl1pPr>
          </a:lstStyle>
          <a:p>
            <a:fld id="{C62B6CAE-2051-5146-AA2A-396F8AB6EAD0}" type="datetimeFigureOut">
              <a:rPr lang="en-US" smtClean="0"/>
              <a:t>10/18/22</a:t>
            </a:fld>
            <a:endParaRPr lang="sk-SK"/>
          </a:p>
        </p:txBody>
      </p:sp>
      <p:sp>
        <p:nvSpPr>
          <p:cNvPr id="4" name="Footer Placeholder 3"/>
          <p:cNvSpPr>
            <a:spLocks noGrp="1"/>
          </p:cNvSpPr>
          <p:nvPr>
            <p:ph type="ftr" sz="quarter" idx="2"/>
          </p:nvPr>
        </p:nvSpPr>
        <p:spPr>
          <a:xfrm>
            <a:off x="0" y="9553575"/>
            <a:ext cx="3368675" cy="503238"/>
          </a:xfrm>
          <a:prstGeom prst="rect">
            <a:avLst/>
          </a:prstGeom>
        </p:spPr>
        <p:txBody>
          <a:bodyPr vert="horz" lIns="91440" tIns="45720" rIns="91440" bIns="45720" rtlCol="0" anchor="b"/>
          <a:lstStyle>
            <a:lvl1pPr algn="l">
              <a:defRPr sz="1200"/>
            </a:lvl1pPr>
          </a:lstStyle>
          <a:p>
            <a:endParaRPr lang="sk-SK"/>
          </a:p>
        </p:txBody>
      </p:sp>
      <p:sp>
        <p:nvSpPr>
          <p:cNvPr id="5" name="Slide Number Placeholder 4"/>
          <p:cNvSpPr>
            <a:spLocks noGrp="1"/>
          </p:cNvSpPr>
          <p:nvPr>
            <p:ph type="sldNum" sz="quarter" idx="3"/>
          </p:nvPr>
        </p:nvSpPr>
        <p:spPr>
          <a:xfrm>
            <a:off x="4402138" y="9553575"/>
            <a:ext cx="3368675" cy="503238"/>
          </a:xfrm>
          <a:prstGeom prst="rect">
            <a:avLst/>
          </a:prstGeom>
        </p:spPr>
        <p:txBody>
          <a:bodyPr vert="horz" lIns="91440" tIns="45720" rIns="91440" bIns="45720" rtlCol="0" anchor="b"/>
          <a:lstStyle>
            <a:lvl1pPr algn="r">
              <a:defRPr sz="1200"/>
            </a:lvl1pPr>
          </a:lstStyle>
          <a:p>
            <a:fld id="{0A148EF7-17E9-1141-A103-15C6ECBF118F}" type="slidenum">
              <a:rPr lang="sk-SK" smtClean="0"/>
              <a:t>‹#›</a:t>
            </a:fld>
            <a:endParaRPr lang="sk-SK"/>
          </a:p>
        </p:txBody>
      </p:sp>
    </p:spTree>
    <p:extLst>
      <p:ext uri="{BB962C8B-B14F-4D97-AF65-F5344CB8AC3E}">
        <p14:creationId xmlns:p14="http://schemas.microsoft.com/office/powerpoint/2010/main" val="22552871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4402138" y="0"/>
            <a:ext cx="3368675" cy="503238"/>
          </a:xfrm>
          <a:prstGeom prst="rect">
            <a:avLst/>
          </a:prstGeom>
        </p:spPr>
        <p:txBody>
          <a:bodyPr vert="horz" lIns="91440" tIns="45720" rIns="91440" bIns="45720" rtlCol="0"/>
          <a:lstStyle>
            <a:lvl1pPr algn="r">
              <a:defRPr sz="1200"/>
            </a:lvl1pPr>
          </a:lstStyle>
          <a:p>
            <a:fld id="{34F90ED3-4EF5-D641-9742-15440EAA57FD}" type="datetimeFigureOut">
              <a:rPr lang="en-US" smtClean="0"/>
              <a:t>10/18/22</a:t>
            </a:fld>
            <a:endParaRPr lang="sk-SK"/>
          </a:p>
        </p:txBody>
      </p:sp>
      <p:sp>
        <p:nvSpPr>
          <p:cNvPr id="4" name="Slide Image Placeholder 3"/>
          <p:cNvSpPr>
            <a:spLocks noGrp="1" noRot="1" noChangeAspect="1"/>
          </p:cNvSpPr>
          <p:nvPr>
            <p:ph type="sldImg" idx="2"/>
          </p:nvPr>
        </p:nvSpPr>
        <p:spPr>
          <a:xfrm>
            <a:off x="1373188" y="754063"/>
            <a:ext cx="5026025" cy="37719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777875" y="4778375"/>
            <a:ext cx="6216650" cy="4525963"/>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sk-SK"/>
          </a:p>
        </p:txBody>
      </p:sp>
      <p:sp>
        <p:nvSpPr>
          <p:cNvPr id="6" name="Footer Placeholder 5"/>
          <p:cNvSpPr>
            <a:spLocks noGrp="1"/>
          </p:cNvSpPr>
          <p:nvPr>
            <p:ph type="ftr" sz="quarter" idx="4"/>
          </p:nvPr>
        </p:nvSpPr>
        <p:spPr>
          <a:xfrm>
            <a:off x="0" y="9553575"/>
            <a:ext cx="3368675" cy="503238"/>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4402138" y="9553575"/>
            <a:ext cx="3368675" cy="503238"/>
          </a:xfrm>
          <a:prstGeom prst="rect">
            <a:avLst/>
          </a:prstGeom>
        </p:spPr>
        <p:txBody>
          <a:bodyPr vert="horz" lIns="91440" tIns="45720" rIns="91440" bIns="45720" rtlCol="0" anchor="b"/>
          <a:lstStyle>
            <a:lvl1pPr algn="r">
              <a:defRPr sz="1200"/>
            </a:lvl1pPr>
          </a:lstStyle>
          <a:p>
            <a:fld id="{A29155DD-7470-454E-B75B-F9556242799C}" type="slidenum">
              <a:rPr lang="sk-SK" smtClean="0"/>
              <a:t>‹#›</a:t>
            </a:fld>
            <a:endParaRPr lang="sk-SK"/>
          </a:p>
        </p:txBody>
      </p:sp>
    </p:spTree>
    <p:extLst>
      <p:ext uri="{BB962C8B-B14F-4D97-AF65-F5344CB8AC3E}">
        <p14:creationId xmlns:p14="http://schemas.microsoft.com/office/powerpoint/2010/main" val="64196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A29155DD-7470-454E-B75B-F9556242799C}" type="slidenum">
              <a:rPr lang="sk-SK" smtClean="0"/>
              <a:t>7</a:t>
            </a:fld>
            <a:endParaRPr lang="sk-SK"/>
          </a:p>
        </p:txBody>
      </p:sp>
    </p:spTree>
    <p:extLst>
      <p:ext uri="{BB962C8B-B14F-4D97-AF65-F5344CB8AC3E}">
        <p14:creationId xmlns:p14="http://schemas.microsoft.com/office/powerpoint/2010/main" val="3398649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8" name="TextBox 7"/>
          <p:cNvSpPr txBox="1"/>
          <p:nvPr/>
        </p:nvSpPr>
        <p:spPr>
          <a:xfrm>
            <a:off x="2015173" y="3543701"/>
            <a:ext cx="503793" cy="1022039"/>
          </a:xfrm>
          <a:prstGeom prst="rect">
            <a:avLst/>
          </a:prstGeom>
          <a:noFill/>
        </p:spPr>
        <p:txBody>
          <a:bodyPr wrap="square" lIns="0" tIns="10079" rIns="0" bIns="10079" rtlCol="0" anchor="ctr" anchorCtr="0">
            <a:spAutoFit/>
          </a:bodyPr>
          <a:lstStyle/>
          <a:p>
            <a:r>
              <a:rPr lang="en-US" sz="7300" dirty="0">
                <a:solidFill>
                  <a:schemeClr val="tx1"/>
                </a:solidFill>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856448" y="1344506"/>
            <a:ext cx="8312587" cy="2373895"/>
          </a:xfrm>
        </p:spPr>
        <p:txBody>
          <a:bodyPr>
            <a:noAutofit/>
          </a:bodyPr>
          <a:lstStyle>
            <a:lvl1pPr>
              <a:defRPr sz="6600">
                <a:solidFill>
                  <a:schemeClr val="tx1"/>
                </a:solidFill>
              </a:defRPr>
            </a:lvl1pPr>
          </a:lstStyle>
          <a:p>
            <a:r>
              <a:rPr lang="sk-SK"/>
              <a:t>Kliknutím upravte štýl predlohy nadpisu</a:t>
            </a:r>
            <a:endParaRPr lang="en-US" dirty="0"/>
          </a:p>
        </p:txBody>
      </p:sp>
      <p:sp>
        <p:nvSpPr>
          <p:cNvPr id="3" name="Subtitle 2"/>
          <p:cNvSpPr>
            <a:spLocks noGrp="1"/>
          </p:cNvSpPr>
          <p:nvPr>
            <p:ph type="subTitle" idx="1"/>
          </p:nvPr>
        </p:nvSpPr>
        <p:spPr>
          <a:xfrm>
            <a:off x="2351034" y="3722416"/>
            <a:ext cx="6801208" cy="756285"/>
          </a:xfrm>
        </p:spPr>
        <p:txBody>
          <a:bodyPr anchor="ctr"/>
          <a:lstStyle>
            <a:lvl1pPr marL="0" indent="0" algn="l">
              <a:buNone/>
              <a:defRPr>
                <a:solidFill>
                  <a:schemeClr val="tx1"/>
                </a:solidFill>
              </a:defRPr>
            </a:lvl1pPr>
            <a:lvl2pPr marL="503926" indent="0" algn="ctr">
              <a:buNone/>
              <a:defRPr>
                <a:solidFill>
                  <a:schemeClr val="tx1">
                    <a:tint val="75000"/>
                  </a:schemeClr>
                </a:solidFill>
              </a:defRPr>
            </a:lvl2pPr>
            <a:lvl3pPr marL="1007852" indent="0" algn="ctr">
              <a:buNone/>
              <a:defRPr>
                <a:solidFill>
                  <a:schemeClr val="tx1">
                    <a:tint val="75000"/>
                  </a:schemeClr>
                </a:solidFill>
              </a:defRPr>
            </a:lvl3pPr>
            <a:lvl4pPr marL="1511778" indent="0" algn="ctr">
              <a:buNone/>
              <a:defRPr>
                <a:solidFill>
                  <a:schemeClr val="tx1">
                    <a:tint val="75000"/>
                  </a:schemeClr>
                </a:solidFill>
              </a:defRPr>
            </a:lvl4pPr>
            <a:lvl5pPr marL="2015703" indent="0" algn="ctr">
              <a:buNone/>
              <a:defRPr>
                <a:solidFill>
                  <a:schemeClr val="tx1">
                    <a:tint val="75000"/>
                  </a:schemeClr>
                </a:solidFill>
              </a:defRPr>
            </a:lvl5pPr>
            <a:lvl6pPr marL="2519629" indent="0" algn="ctr">
              <a:buNone/>
              <a:defRPr>
                <a:solidFill>
                  <a:schemeClr val="tx1">
                    <a:tint val="75000"/>
                  </a:schemeClr>
                </a:solidFill>
              </a:defRPr>
            </a:lvl6pPr>
            <a:lvl7pPr marL="3023555" indent="0" algn="ctr">
              <a:buNone/>
              <a:defRPr>
                <a:solidFill>
                  <a:schemeClr val="tx1">
                    <a:tint val="75000"/>
                  </a:schemeClr>
                </a:solidFill>
              </a:defRPr>
            </a:lvl7pPr>
            <a:lvl8pPr marL="3527481" indent="0" algn="ctr">
              <a:buNone/>
              <a:defRPr>
                <a:solidFill>
                  <a:schemeClr val="tx1">
                    <a:tint val="75000"/>
                  </a:schemeClr>
                </a:solidFill>
              </a:defRPr>
            </a:lvl8pPr>
            <a:lvl9pPr marL="4031407" indent="0" algn="ctr">
              <a:buNone/>
              <a:defRPr>
                <a:solidFill>
                  <a:schemeClr val="tx1">
                    <a:tint val="75000"/>
                  </a:schemeClr>
                </a:solidFill>
              </a:defRPr>
            </a:lvl9pPr>
          </a:lstStyle>
          <a:p>
            <a:r>
              <a:rPr lang="sk-SK"/>
              <a:t>Kliknutím upravte štýl predlohy podnadpisu</a:t>
            </a:r>
            <a:endParaRPr lang="en-US" dirty="0"/>
          </a:p>
        </p:txBody>
      </p:sp>
      <p:sp>
        <p:nvSpPr>
          <p:cNvPr id="15" name="Date Placeholder 14"/>
          <p:cNvSpPr>
            <a:spLocks noGrp="1"/>
          </p:cNvSpPr>
          <p:nvPr>
            <p:ph type="dt" sz="half" idx="10"/>
          </p:nvPr>
        </p:nvSpPr>
        <p:spPr/>
        <p:txBody>
          <a:bodyPr/>
          <a:lstStyle/>
          <a:p>
            <a:fld id="{19EF055E-69F2-6D40-AA9F-5EE97AB11934}" type="datetime1">
              <a:rPr lang="sk-SK" smtClean="0"/>
              <a:t>18.10.2022</a:t>
            </a:fld>
            <a:endParaRPr lang="en-GB"/>
          </a:p>
        </p:txBody>
      </p:sp>
      <p:sp>
        <p:nvSpPr>
          <p:cNvPr id="16" name="Slide Number Placeholder 15"/>
          <p:cNvSpPr>
            <a:spLocks noGrp="1"/>
          </p:cNvSpPr>
          <p:nvPr>
            <p:ph type="sldNum" sz="quarter" idx="11"/>
          </p:nvPr>
        </p:nvSpPr>
        <p:spPr/>
        <p:txBody>
          <a:bodyPr/>
          <a:lstStyle/>
          <a:p>
            <a:fld id="{9665D366-4AF1-4746-9C39-861A506373A7}" type="slidenum">
              <a:rPr lang="en-GB" smtClean="0"/>
              <a:pPr/>
              <a:t>‹#›</a:t>
            </a:fld>
            <a:endParaRPr lang="en-GB"/>
          </a:p>
        </p:txBody>
      </p:sp>
      <p:sp>
        <p:nvSpPr>
          <p:cNvPr id="17" name="Footer Placeholder 16"/>
          <p:cNvSpPr>
            <a:spLocks noGrp="1"/>
          </p:cNvSpPr>
          <p:nvPr>
            <p:ph type="ftr" sz="quarter" idx="12"/>
          </p:nvPr>
        </p:nvSpPr>
        <p:spPr/>
        <p:txBody>
          <a:bodyPr/>
          <a:lstStyle/>
          <a:p>
            <a:r>
              <a:rPr lang="en-GB"/>
              <a:t>rusnak.truni.sk</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2351035" y="756286"/>
            <a:ext cx="6381380" cy="3865456"/>
          </a:xfrm>
        </p:spPr>
        <p:txBody>
          <a:bodyPr vert="eaVert" anchor="t"/>
          <a:lstStyle/>
          <a:p>
            <a:pPr lvl="0"/>
            <a:r>
              <a:rPr lang="sk-SK"/>
              <a:t>Kliknite sem a upravte štýly predlohy textu</a:t>
            </a:r>
          </a:p>
        </p:txBody>
      </p:sp>
      <p:sp>
        <p:nvSpPr>
          <p:cNvPr id="4" name="Date Placeholder 3"/>
          <p:cNvSpPr>
            <a:spLocks noGrp="1"/>
          </p:cNvSpPr>
          <p:nvPr>
            <p:ph type="dt" sz="half" idx="10"/>
          </p:nvPr>
        </p:nvSpPr>
        <p:spPr/>
        <p:txBody>
          <a:bodyPr/>
          <a:lstStyle/>
          <a:p>
            <a:fld id="{9ECD651E-4360-AB47-AAF1-A3E563930460}" type="datetime1">
              <a:rPr lang="sk-SK" smtClean="0"/>
              <a:t>18.10.2022</a:t>
            </a:fld>
            <a:endParaRPr lang="en-GB"/>
          </a:p>
        </p:txBody>
      </p:sp>
      <p:sp>
        <p:nvSpPr>
          <p:cNvPr id="5" name="Footer Placeholder 4"/>
          <p:cNvSpPr>
            <a:spLocks noGrp="1"/>
          </p:cNvSpPr>
          <p:nvPr>
            <p:ph type="ftr" sz="quarter" idx="11"/>
          </p:nvPr>
        </p:nvSpPr>
        <p:spPr/>
        <p:txBody>
          <a:bodyPr/>
          <a:lstStyle/>
          <a:p>
            <a:r>
              <a:rPr lang="en-GB"/>
              <a:t>rusnak.truni.sk</a:t>
            </a:r>
          </a:p>
        </p:txBody>
      </p:sp>
      <p:sp>
        <p:nvSpPr>
          <p:cNvPr id="6" name="Slide Number Placeholder 5"/>
          <p:cNvSpPr>
            <a:spLocks noGrp="1"/>
          </p:cNvSpPr>
          <p:nvPr>
            <p:ph type="sldNum" sz="quarter" idx="12"/>
          </p:nvPr>
        </p:nvSpPr>
        <p:spPr/>
        <p:txBody>
          <a:bodyPr/>
          <a:lstStyle/>
          <a:p>
            <a:fld id="{F9D4BC3C-7372-45CB-AC7E-5C03862A0EE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724" y="672255"/>
            <a:ext cx="2351035" cy="5714153"/>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3190690" y="756286"/>
            <a:ext cx="5541725" cy="5041900"/>
          </a:xfrm>
        </p:spPr>
        <p:txBody>
          <a:bodyPr vert="eaVert" anchor="t"/>
          <a:lstStyle/>
          <a:p>
            <a:pPr lvl="0"/>
            <a:r>
              <a:rPr lang="sk-SK"/>
              <a:t>Kliknite sem a upravte štýly predlohy textu</a:t>
            </a:r>
          </a:p>
        </p:txBody>
      </p:sp>
      <p:sp>
        <p:nvSpPr>
          <p:cNvPr id="4" name="Date Placeholder 3"/>
          <p:cNvSpPr>
            <a:spLocks noGrp="1"/>
          </p:cNvSpPr>
          <p:nvPr>
            <p:ph type="dt" sz="half" idx="10"/>
          </p:nvPr>
        </p:nvSpPr>
        <p:spPr/>
        <p:txBody>
          <a:bodyPr/>
          <a:lstStyle/>
          <a:p>
            <a:fld id="{927BE29D-5A65-7340-97A0-8E52293BC676}" type="datetime1">
              <a:rPr lang="sk-SK" smtClean="0"/>
              <a:t>18.10.2022</a:t>
            </a:fld>
            <a:endParaRPr lang="en-GB"/>
          </a:p>
        </p:txBody>
      </p:sp>
      <p:sp>
        <p:nvSpPr>
          <p:cNvPr id="5" name="Footer Placeholder 4"/>
          <p:cNvSpPr>
            <a:spLocks noGrp="1"/>
          </p:cNvSpPr>
          <p:nvPr>
            <p:ph type="ftr" sz="quarter" idx="11"/>
          </p:nvPr>
        </p:nvSpPr>
        <p:spPr/>
        <p:txBody>
          <a:bodyPr/>
          <a:lstStyle/>
          <a:p>
            <a:r>
              <a:rPr lang="en-GB"/>
              <a:t>rusnak.truni.sk</a:t>
            </a:r>
          </a:p>
        </p:txBody>
      </p:sp>
      <p:sp>
        <p:nvSpPr>
          <p:cNvPr id="6" name="Slide Number Placeholder 5"/>
          <p:cNvSpPr>
            <a:spLocks noGrp="1"/>
          </p:cNvSpPr>
          <p:nvPr>
            <p:ph type="sldNum" sz="quarter" idx="12"/>
          </p:nvPr>
        </p:nvSpPr>
        <p:spPr/>
        <p:txBody>
          <a:bodyPr/>
          <a:lstStyle/>
          <a:p>
            <a:fld id="{0B4E2C6B-D7B4-4470-96B0-FB5B90C3668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sk-SK"/>
              <a:t>Kliknite sem a upravte štýly predlohy textu</a:t>
            </a:r>
          </a:p>
        </p:txBody>
      </p:sp>
      <p:sp>
        <p:nvSpPr>
          <p:cNvPr id="13" name="Title 12"/>
          <p:cNvSpPr>
            <a:spLocks noGrp="1"/>
          </p:cNvSpPr>
          <p:nvPr>
            <p:ph type="title"/>
          </p:nvPr>
        </p:nvSpPr>
        <p:spPr/>
        <p:txBody>
          <a:bodyPr/>
          <a:lstStyle/>
          <a:p>
            <a:r>
              <a:rPr lang="sk-SK"/>
              <a:t>Kliknutím upravte štýl predlohy nadpisu</a:t>
            </a:r>
            <a:endParaRPr lang="en-US"/>
          </a:p>
        </p:txBody>
      </p:sp>
      <p:sp>
        <p:nvSpPr>
          <p:cNvPr id="14" name="Date Placeholder 13"/>
          <p:cNvSpPr>
            <a:spLocks noGrp="1"/>
          </p:cNvSpPr>
          <p:nvPr>
            <p:ph type="dt" sz="half" idx="10"/>
          </p:nvPr>
        </p:nvSpPr>
        <p:spPr>
          <a:xfrm>
            <a:off x="8341096" y="6787309"/>
            <a:ext cx="1107704" cy="402652"/>
          </a:xfrm>
        </p:spPr>
        <p:txBody>
          <a:bodyPr/>
          <a:lstStyle/>
          <a:p>
            <a:fld id="{4FCF6D4F-7363-A14E-984B-6D4E5DECAA50}" type="datetime1">
              <a:rPr lang="sk-SK" smtClean="0"/>
              <a:t>18.10.2022</a:t>
            </a:fld>
            <a:endParaRPr lang="en-GB"/>
          </a:p>
        </p:txBody>
      </p:sp>
      <p:sp>
        <p:nvSpPr>
          <p:cNvPr id="15" name="Slide Number Placeholder 14"/>
          <p:cNvSpPr>
            <a:spLocks noGrp="1"/>
          </p:cNvSpPr>
          <p:nvPr>
            <p:ph type="sldNum" sz="quarter" idx="11"/>
          </p:nvPr>
        </p:nvSpPr>
        <p:spPr/>
        <p:txBody>
          <a:bodyPr/>
          <a:lstStyle/>
          <a:p>
            <a:fld id="{20C92893-8C51-46CF-9D47-24B3C575AFAA}" type="slidenum">
              <a:rPr lang="en-GB" smtClean="0"/>
              <a:pPr/>
              <a:t>‹#›</a:t>
            </a:fld>
            <a:endParaRPr lang="en-GB"/>
          </a:p>
        </p:txBody>
      </p:sp>
      <p:sp>
        <p:nvSpPr>
          <p:cNvPr id="16" name="Footer Placeholder 15"/>
          <p:cNvSpPr>
            <a:spLocks noGrp="1"/>
          </p:cNvSpPr>
          <p:nvPr>
            <p:ph type="ftr" sz="quarter" idx="12"/>
          </p:nvPr>
        </p:nvSpPr>
        <p:spPr/>
        <p:txBody>
          <a:bodyPr/>
          <a:lstStyle/>
          <a:p>
            <a:r>
              <a:rPr lang="en-GB"/>
              <a:t>rusnak.truni.sk</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8" name="TextBox 7"/>
          <p:cNvSpPr txBox="1"/>
          <p:nvPr/>
        </p:nvSpPr>
        <p:spPr>
          <a:xfrm>
            <a:off x="4702069" y="4493265"/>
            <a:ext cx="503793" cy="1001684"/>
          </a:xfrm>
          <a:prstGeom prst="rect">
            <a:avLst/>
          </a:prstGeom>
          <a:noFill/>
        </p:spPr>
        <p:txBody>
          <a:bodyPr wrap="square" lIns="0" tIns="0" rIns="0" bIns="0" rtlCol="0" anchor="t" anchorCtr="0">
            <a:spAutoFit/>
          </a:bodyPr>
          <a:lstStyle/>
          <a:p>
            <a:r>
              <a:rPr lang="en-US" sz="7300" dirty="0">
                <a:solidFill>
                  <a:schemeClr val="tx1"/>
                </a:solidFill>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5037931" y="4705959"/>
            <a:ext cx="4114311" cy="806704"/>
          </a:xfrm>
        </p:spPr>
        <p:txBody>
          <a:bodyPr anchor="ctr">
            <a:normAutofit/>
          </a:bodyPr>
          <a:lstStyle>
            <a:lvl1pPr marL="0" indent="0">
              <a:buNone/>
              <a:defRPr sz="2000">
                <a:solidFill>
                  <a:schemeClr val="tx1"/>
                </a:solidFill>
              </a:defRPr>
            </a:lvl1pPr>
            <a:lvl2pPr marL="503926" indent="0">
              <a:buNone/>
              <a:defRPr sz="2000">
                <a:solidFill>
                  <a:schemeClr val="tx1">
                    <a:tint val="75000"/>
                  </a:schemeClr>
                </a:solidFill>
              </a:defRPr>
            </a:lvl2pPr>
            <a:lvl3pPr marL="1007852" indent="0">
              <a:buNone/>
              <a:defRPr sz="1800">
                <a:solidFill>
                  <a:schemeClr val="tx1">
                    <a:tint val="75000"/>
                  </a:schemeClr>
                </a:solidFill>
              </a:defRPr>
            </a:lvl3pPr>
            <a:lvl4pPr marL="1511778" indent="0">
              <a:buNone/>
              <a:defRPr sz="1500">
                <a:solidFill>
                  <a:schemeClr val="tx1">
                    <a:tint val="75000"/>
                  </a:schemeClr>
                </a:solidFill>
              </a:defRPr>
            </a:lvl4pPr>
            <a:lvl5pPr marL="2015703" indent="0">
              <a:buNone/>
              <a:defRPr sz="1500">
                <a:solidFill>
                  <a:schemeClr val="tx1">
                    <a:tint val="75000"/>
                  </a:schemeClr>
                </a:solidFill>
              </a:defRPr>
            </a:lvl5pPr>
            <a:lvl6pPr marL="2519629" indent="0">
              <a:buNone/>
              <a:defRPr sz="1500">
                <a:solidFill>
                  <a:schemeClr val="tx1">
                    <a:tint val="75000"/>
                  </a:schemeClr>
                </a:solidFill>
              </a:defRPr>
            </a:lvl6pPr>
            <a:lvl7pPr marL="3023555" indent="0">
              <a:buNone/>
              <a:defRPr sz="1500">
                <a:solidFill>
                  <a:schemeClr val="tx1">
                    <a:tint val="75000"/>
                  </a:schemeClr>
                </a:solidFill>
              </a:defRPr>
            </a:lvl7pPr>
            <a:lvl8pPr marL="3527481" indent="0">
              <a:buNone/>
              <a:defRPr sz="1500">
                <a:solidFill>
                  <a:schemeClr val="tx1">
                    <a:tint val="75000"/>
                  </a:schemeClr>
                </a:solidFill>
              </a:defRPr>
            </a:lvl8pPr>
            <a:lvl9pPr marL="4031407" indent="0">
              <a:buNone/>
              <a:defRPr sz="1500">
                <a:solidFill>
                  <a:schemeClr val="tx1">
                    <a:tint val="75000"/>
                  </a:schemeClr>
                </a:solidFill>
              </a:defRPr>
            </a:lvl9pPr>
          </a:lstStyle>
          <a:p>
            <a:pPr lvl="0"/>
            <a:r>
              <a:rPr lang="sk-SK"/>
              <a:t>Kliknite sem a upravte štýly predlohy textu</a:t>
            </a:r>
          </a:p>
        </p:txBody>
      </p:sp>
      <p:sp>
        <p:nvSpPr>
          <p:cNvPr id="12" name="Date Placeholder 11"/>
          <p:cNvSpPr>
            <a:spLocks noGrp="1"/>
          </p:cNvSpPr>
          <p:nvPr>
            <p:ph type="dt" sz="half" idx="10"/>
          </p:nvPr>
        </p:nvSpPr>
        <p:spPr/>
        <p:txBody>
          <a:bodyPr/>
          <a:lstStyle/>
          <a:p>
            <a:fld id="{47B3043A-3B07-8747-B87B-93A03800D33A}" type="datetime1">
              <a:rPr lang="sk-SK" smtClean="0"/>
              <a:t>18.10.2022</a:t>
            </a:fld>
            <a:endParaRPr lang="en-GB"/>
          </a:p>
        </p:txBody>
      </p:sp>
      <p:sp>
        <p:nvSpPr>
          <p:cNvPr id="13" name="Slide Number Placeholder 12"/>
          <p:cNvSpPr>
            <a:spLocks noGrp="1"/>
          </p:cNvSpPr>
          <p:nvPr>
            <p:ph type="sldNum" sz="quarter" idx="11"/>
          </p:nvPr>
        </p:nvSpPr>
        <p:spPr/>
        <p:txBody>
          <a:bodyPr/>
          <a:lstStyle/>
          <a:p>
            <a:fld id="{B7D8D926-BC77-48DB-9B94-D8C2D2386DFA}" type="slidenum">
              <a:rPr lang="en-GB" smtClean="0"/>
              <a:pPr/>
              <a:t>‹#›</a:t>
            </a:fld>
            <a:endParaRPr lang="en-GB"/>
          </a:p>
        </p:txBody>
      </p:sp>
      <p:sp>
        <p:nvSpPr>
          <p:cNvPr id="14" name="Footer Placeholder 13"/>
          <p:cNvSpPr>
            <a:spLocks noGrp="1"/>
          </p:cNvSpPr>
          <p:nvPr>
            <p:ph type="ftr" sz="quarter" idx="12"/>
          </p:nvPr>
        </p:nvSpPr>
        <p:spPr/>
        <p:txBody>
          <a:bodyPr/>
          <a:lstStyle/>
          <a:p>
            <a:r>
              <a:rPr lang="en-GB"/>
              <a:t>rusnak.truni.sk</a:t>
            </a:r>
          </a:p>
        </p:txBody>
      </p:sp>
      <p:sp>
        <p:nvSpPr>
          <p:cNvPr id="4" name="Title 3"/>
          <p:cNvSpPr>
            <a:spLocks noGrp="1"/>
          </p:cNvSpPr>
          <p:nvPr>
            <p:ph type="title"/>
          </p:nvPr>
        </p:nvSpPr>
        <p:spPr>
          <a:xfrm>
            <a:off x="2518966" y="2100791"/>
            <a:ext cx="6650070" cy="2591537"/>
          </a:xfrm>
        </p:spPr>
        <p:txBody>
          <a:bodyPr/>
          <a:lstStyle>
            <a:lvl1pPr marL="0" algn="l" defTabSz="1007852" rtl="0" eaLnBrk="1" latinLnBrk="0" hangingPunct="1">
              <a:spcBef>
                <a:spcPct val="0"/>
              </a:spcBef>
              <a:buNone/>
              <a:defRPr lang="en-US" sz="60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sk-SK"/>
              <a:t>Kliknutím upravte štýl predlohy nadpisu</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B87F591-0F91-9F4F-B414-F0C17713CE92}" type="datetime1">
              <a:rPr lang="sk-SK" smtClean="0"/>
              <a:t>18.10.2022</a:t>
            </a:fld>
            <a:endParaRPr lang="en-GB"/>
          </a:p>
        </p:txBody>
      </p:sp>
      <p:sp>
        <p:nvSpPr>
          <p:cNvPr id="9" name="Slide Number Placeholder 8"/>
          <p:cNvSpPr>
            <a:spLocks noGrp="1"/>
          </p:cNvSpPr>
          <p:nvPr>
            <p:ph type="sldNum" sz="quarter" idx="11"/>
          </p:nvPr>
        </p:nvSpPr>
        <p:spPr/>
        <p:txBody>
          <a:bodyPr/>
          <a:lstStyle/>
          <a:p>
            <a:fld id="{5C6CE37E-CBC8-4448-B085-1F6586CB95B8}" type="slidenum">
              <a:rPr lang="en-GB" smtClean="0"/>
              <a:pPr/>
              <a:t>‹#›</a:t>
            </a:fld>
            <a:endParaRPr lang="en-GB"/>
          </a:p>
        </p:txBody>
      </p:sp>
      <p:sp>
        <p:nvSpPr>
          <p:cNvPr id="10" name="Footer Placeholder 9"/>
          <p:cNvSpPr>
            <a:spLocks noGrp="1"/>
          </p:cNvSpPr>
          <p:nvPr>
            <p:ph type="ftr" sz="quarter" idx="12"/>
          </p:nvPr>
        </p:nvSpPr>
        <p:spPr/>
        <p:txBody>
          <a:bodyPr/>
          <a:lstStyle/>
          <a:p>
            <a:r>
              <a:rPr lang="en-GB"/>
              <a:t>rusnak.truni.sk</a:t>
            </a:r>
          </a:p>
        </p:txBody>
      </p:sp>
      <p:sp>
        <p:nvSpPr>
          <p:cNvPr id="11" name="Title 10"/>
          <p:cNvSpPr>
            <a:spLocks noGrp="1"/>
          </p:cNvSpPr>
          <p:nvPr>
            <p:ph type="title"/>
          </p:nvPr>
        </p:nvSpPr>
        <p:spPr/>
        <p:txBody>
          <a:bodyPr/>
          <a:lstStyle/>
          <a:p>
            <a:r>
              <a:rPr lang="sk-SK"/>
              <a:t>Kliknutím upravte štýl predlohy nadpisu</a:t>
            </a:r>
            <a:endParaRPr lang="en-US" dirty="0"/>
          </a:p>
        </p:txBody>
      </p:sp>
      <p:sp>
        <p:nvSpPr>
          <p:cNvPr id="5" name="Content Placeholder 4"/>
          <p:cNvSpPr>
            <a:spLocks noGrp="1"/>
          </p:cNvSpPr>
          <p:nvPr>
            <p:ph sz="quarter" idx="13"/>
          </p:nvPr>
        </p:nvSpPr>
        <p:spPr>
          <a:xfrm>
            <a:off x="1481152" y="726034"/>
            <a:ext cx="3607159" cy="3781425"/>
          </a:xfrm>
        </p:spPr>
        <p:txBody>
          <a:bodyPr/>
          <a:lstStyle/>
          <a:p>
            <a:pPr lvl="0"/>
            <a:r>
              <a:rPr lang="sk-SK"/>
              <a:t>Kliknite sem a upravte štýly predlohy textu</a:t>
            </a:r>
          </a:p>
        </p:txBody>
      </p:sp>
      <p:sp>
        <p:nvSpPr>
          <p:cNvPr id="7" name="Content Placeholder 6"/>
          <p:cNvSpPr>
            <a:spLocks noGrp="1"/>
          </p:cNvSpPr>
          <p:nvPr>
            <p:ph sz="quarter" idx="14"/>
          </p:nvPr>
        </p:nvSpPr>
        <p:spPr>
          <a:xfrm>
            <a:off x="5541725" y="726034"/>
            <a:ext cx="3607159" cy="3784926"/>
          </a:xfrm>
        </p:spPr>
        <p:txBody>
          <a:bodyPr/>
          <a:lstStyle/>
          <a:p>
            <a:pPr lvl="0"/>
            <a:r>
              <a:rPr lang="sk-SK"/>
              <a:t>Kliknite sem a upravte štýly predlohy textu</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77793" y="730013"/>
            <a:ext cx="3607159" cy="705515"/>
          </a:xfrm>
        </p:spPr>
        <p:txBody>
          <a:bodyPr anchor="ctr">
            <a:noAutofit/>
          </a:bodyPr>
          <a:lstStyle>
            <a:lvl1pPr marL="0" indent="0">
              <a:buNone/>
              <a:defRPr sz="2400" b="0"/>
            </a:lvl1pPr>
            <a:lvl2pPr marL="503926" indent="0">
              <a:buNone/>
              <a:defRPr sz="2200" b="1"/>
            </a:lvl2pPr>
            <a:lvl3pPr marL="1007852" indent="0">
              <a:buNone/>
              <a:defRPr sz="2000" b="1"/>
            </a:lvl3pPr>
            <a:lvl4pPr marL="1511778" indent="0">
              <a:buNone/>
              <a:defRPr sz="1800" b="1"/>
            </a:lvl4pPr>
            <a:lvl5pPr marL="2015703" indent="0">
              <a:buNone/>
              <a:defRPr sz="1800" b="1"/>
            </a:lvl5pPr>
            <a:lvl6pPr marL="2519629" indent="0">
              <a:buNone/>
              <a:defRPr sz="1800" b="1"/>
            </a:lvl6pPr>
            <a:lvl7pPr marL="3023555" indent="0">
              <a:buNone/>
              <a:defRPr sz="1800" b="1"/>
            </a:lvl7pPr>
            <a:lvl8pPr marL="3527481" indent="0">
              <a:buNone/>
              <a:defRPr sz="1800" b="1"/>
            </a:lvl8pPr>
            <a:lvl9pPr marL="4031407" indent="0">
              <a:buNone/>
              <a:defRPr sz="1800" b="1"/>
            </a:lvl9pPr>
          </a:lstStyle>
          <a:p>
            <a:pPr lvl="0"/>
            <a:r>
              <a:rPr lang="sk-SK"/>
              <a:t>Kliknite sem a upravte štýly predlohy textu</a:t>
            </a:r>
          </a:p>
        </p:txBody>
      </p:sp>
      <p:sp>
        <p:nvSpPr>
          <p:cNvPr id="4" name="Content Placeholder 3"/>
          <p:cNvSpPr>
            <a:spLocks noGrp="1"/>
          </p:cNvSpPr>
          <p:nvPr>
            <p:ph sz="half" idx="2"/>
          </p:nvPr>
        </p:nvSpPr>
        <p:spPr>
          <a:xfrm>
            <a:off x="1481152" y="1512570"/>
            <a:ext cx="3610518" cy="3025140"/>
          </a:xfrm>
        </p:spPr>
        <p:txBody>
          <a:bodyPr anchor="t"/>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p:txBody>
      </p:sp>
      <p:sp>
        <p:nvSpPr>
          <p:cNvPr id="5" name="Text Placeholder 4"/>
          <p:cNvSpPr>
            <a:spLocks noGrp="1"/>
          </p:cNvSpPr>
          <p:nvPr>
            <p:ph type="body" sz="quarter" idx="3"/>
          </p:nvPr>
        </p:nvSpPr>
        <p:spPr>
          <a:xfrm>
            <a:off x="5541725" y="730013"/>
            <a:ext cx="3607159" cy="705515"/>
          </a:xfrm>
        </p:spPr>
        <p:txBody>
          <a:bodyPr anchor="ctr">
            <a:noAutofit/>
          </a:bodyPr>
          <a:lstStyle>
            <a:lvl1pPr marL="0" indent="0">
              <a:buNone/>
              <a:defRPr sz="2400" b="0"/>
            </a:lvl1pPr>
            <a:lvl2pPr marL="503926" indent="0">
              <a:buNone/>
              <a:defRPr sz="2200" b="1"/>
            </a:lvl2pPr>
            <a:lvl3pPr marL="1007852" indent="0">
              <a:buNone/>
              <a:defRPr sz="2000" b="1"/>
            </a:lvl3pPr>
            <a:lvl4pPr marL="1511778" indent="0">
              <a:buNone/>
              <a:defRPr sz="1800" b="1"/>
            </a:lvl4pPr>
            <a:lvl5pPr marL="2015703" indent="0">
              <a:buNone/>
              <a:defRPr sz="1800" b="1"/>
            </a:lvl5pPr>
            <a:lvl6pPr marL="2519629" indent="0">
              <a:buNone/>
              <a:defRPr sz="1800" b="1"/>
            </a:lvl6pPr>
            <a:lvl7pPr marL="3023555" indent="0">
              <a:buNone/>
              <a:defRPr sz="1800" b="1"/>
            </a:lvl7pPr>
            <a:lvl8pPr marL="3527481" indent="0">
              <a:buNone/>
              <a:defRPr sz="1800" b="1"/>
            </a:lvl8pPr>
            <a:lvl9pPr marL="4031407" indent="0">
              <a:buNone/>
              <a:defRPr sz="1800" b="1"/>
            </a:lvl9pPr>
          </a:lstStyle>
          <a:p>
            <a:pPr lvl="0"/>
            <a:r>
              <a:rPr lang="sk-SK"/>
              <a:t>Kliknite sem a upravte štýly predlohy textu</a:t>
            </a:r>
          </a:p>
        </p:txBody>
      </p:sp>
      <p:sp>
        <p:nvSpPr>
          <p:cNvPr id="6" name="Content Placeholder 5"/>
          <p:cNvSpPr>
            <a:spLocks noGrp="1"/>
          </p:cNvSpPr>
          <p:nvPr>
            <p:ph sz="quarter" idx="4"/>
          </p:nvPr>
        </p:nvSpPr>
        <p:spPr>
          <a:xfrm>
            <a:off x="5541725" y="1512570"/>
            <a:ext cx="3607159" cy="3025140"/>
          </a:xfrm>
        </p:spPr>
        <p:txBody>
          <a:bodyPr anchor="t"/>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p:txBody>
      </p:sp>
      <p:sp>
        <p:nvSpPr>
          <p:cNvPr id="13" name="TextBox 12"/>
          <p:cNvSpPr txBox="1"/>
          <p:nvPr/>
        </p:nvSpPr>
        <p:spPr>
          <a:xfrm>
            <a:off x="1164322" y="573656"/>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8" name="TextBox 17"/>
          <p:cNvSpPr txBox="1"/>
          <p:nvPr/>
        </p:nvSpPr>
        <p:spPr>
          <a:xfrm>
            <a:off x="5267437" y="573656"/>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sk-SK"/>
              <a:t>Kliknutím upravte štýl predlohy nadpisu</a:t>
            </a:r>
            <a:endParaRPr lang="en-US" dirty="0"/>
          </a:p>
        </p:txBody>
      </p:sp>
      <p:sp>
        <p:nvSpPr>
          <p:cNvPr id="14" name="Date Placeholder 13"/>
          <p:cNvSpPr>
            <a:spLocks noGrp="1"/>
          </p:cNvSpPr>
          <p:nvPr>
            <p:ph type="dt" sz="half" idx="10"/>
          </p:nvPr>
        </p:nvSpPr>
        <p:spPr/>
        <p:txBody>
          <a:bodyPr/>
          <a:lstStyle/>
          <a:p>
            <a:fld id="{837CA938-8229-5544-92C8-AB045AEE3854}" type="datetime1">
              <a:rPr lang="sk-SK" smtClean="0"/>
              <a:t>18.10.2022</a:t>
            </a:fld>
            <a:endParaRPr lang="en-GB"/>
          </a:p>
        </p:txBody>
      </p:sp>
      <p:sp>
        <p:nvSpPr>
          <p:cNvPr id="15" name="Slide Number Placeholder 14"/>
          <p:cNvSpPr>
            <a:spLocks noGrp="1"/>
          </p:cNvSpPr>
          <p:nvPr>
            <p:ph type="sldNum" sz="quarter" idx="11"/>
          </p:nvPr>
        </p:nvSpPr>
        <p:spPr/>
        <p:txBody>
          <a:bodyPr/>
          <a:lstStyle/>
          <a:p>
            <a:fld id="{7C245C3F-23D6-4420-B72D-D1DE680834B2}" type="slidenum">
              <a:rPr lang="en-GB" smtClean="0"/>
              <a:pPr/>
              <a:t>‹#›</a:t>
            </a:fld>
            <a:endParaRPr lang="en-GB"/>
          </a:p>
        </p:txBody>
      </p:sp>
      <p:sp>
        <p:nvSpPr>
          <p:cNvPr id="16" name="Footer Placeholder 15"/>
          <p:cNvSpPr>
            <a:spLocks noGrp="1"/>
          </p:cNvSpPr>
          <p:nvPr>
            <p:ph type="ftr" sz="quarter" idx="12"/>
          </p:nvPr>
        </p:nvSpPr>
        <p:spPr/>
        <p:txBody>
          <a:bodyPr/>
          <a:lstStyle/>
          <a:p>
            <a:r>
              <a:rPr lang="en-GB"/>
              <a:t>rusnak.truni.sk</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k-SK"/>
              <a:t>Kliknutím upravte štýl predlohy nadpisu</a:t>
            </a:r>
            <a:endParaRPr lang="en-US"/>
          </a:p>
        </p:txBody>
      </p:sp>
      <p:sp>
        <p:nvSpPr>
          <p:cNvPr id="7" name="Date Placeholder 6"/>
          <p:cNvSpPr>
            <a:spLocks noGrp="1"/>
          </p:cNvSpPr>
          <p:nvPr>
            <p:ph type="dt" sz="half" idx="10"/>
          </p:nvPr>
        </p:nvSpPr>
        <p:spPr/>
        <p:txBody>
          <a:bodyPr/>
          <a:lstStyle/>
          <a:p>
            <a:fld id="{E16BD7F3-4754-FD48-A4D5-6EDA1B458090}" type="datetime1">
              <a:rPr lang="sk-SK" smtClean="0"/>
              <a:t>18.10.2022</a:t>
            </a:fld>
            <a:endParaRPr lang="en-GB"/>
          </a:p>
        </p:txBody>
      </p:sp>
      <p:sp>
        <p:nvSpPr>
          <p:cNvPr id="8" name="Slide Number Placeholder 7"/>
          <p:cNvSpPr>
            <a:spLocks noGrp="1"/>
          </p:cNvSpPr>
          <p:nvPr>
            <p:ph type="sldNum" sz="quarter" idx="11"/>
          </p:nvPr>
        </p:nvSpPr>
        <p:spPr/>
        <p:txBody>
          <a:bodyPr/>
          <a:lstStyle/>
          <a:p>
            <a:fld id="{3344478E-25D6-4334-A519-EED7046972D9}" type="slidenum">
              <a:rPr lang="en-GB" smtClean="0"/>
              <a:pPr/>
              <a:t>‹#›</a:t>
            </a:fld>
            <a:endParaRPr lang="en-GB"/>
          </a:p>
        </p:txBody>
      </p:sp>
      <p:sp>
        <p:nvSpPr>
          <p:cNvPr id="9" name="Footer Placeholder 8"/>
          <p:cNvSpPr>
            <a:spLocks noGrp="1"/>
          </p:cNvSpPr>
          <p:nvPr>
            <p:ph type="ftr" sz="quarter" idx="12"/>
          </p:nvPr>
        </p:nvSpPr>
        <p:spPr/>
        <p:txBody>
          <a:bodyPr/>
          <a:lstStyle/>
          <a:p>
            <a:r>
              <a:rPr lang="en-GB"/>
              <a:t>rusnak.truni.sk</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529AD88-04B6-8142-AD7A-656DBD5CF8C5}" type="datetime1">
              <a:rPr lang="sk-SK" smtClean="0"/>
              <a:t>18.10.2022</a:t>
            </a:fld>
            <a:endParaRPr lang="en-GB"/>
          </a:p>
        </p:txBody>
      </p:sp>
      <p:sp>
        <p:nvSpPr>
          <p:cNvPr id="6" name="Slide Number Placeholder 5"/>
          <p:cNvSpPr>
            <a:spLocks noGrp="1"/>
          </p:cNvSpPr>
          <p:nvPr>
            <p:ph type="sldNum" sz="quarter" idx="11"/>
          </p:nvPr>
        </p:nvSpPr>
        <p:spPr/>
        <p:txBody>
          <a:bodyPr/>
          <a:lstStyle/>
          <a:p>
            <a:fld id="{A00FC4B8-150F-463D-96B8-86E8E877A23E}" type="slidenum">
              <a:rPr lang="en-GB" smtClean="0"/>
              <a:pPr/>
              <a:t>‹#›</a:t>
            </a:fld>
            <a:endParaRPr lang="en-GB"/>
          </a:p>
        </p:txBody>
      </p:sp>
      <p:sp>
        <p:nvSpPr>
          <p:cNvPr id="7" name="Footer Placeholder 6"/>
          <p:cNvSpPr>
            <a:spLocks noGrp="1"/>
          </p:cNvSpPr>
          <p:nvPr>
            <p:ph type="ftr" sz="quarter" idx="12"/>
          </p:nvPr>
        </p:nvSpPr>
        <p:spPr/>
        <p:txBody>
          <a:bodyPr/>
          <a:lstStyle/>
          <a:p>
            <a:r>
              <a:rPr lang="en-GB"/>
              <a:t>rusnak.truni.sk</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9" name="TextBox 8"/>
          <p:cNvSpPr txBox="1"/>
          <p:nvPr/>
        </p:nvSpPr>
        <p:spPr>
          <a:xfrm>
            <a:off x="5871989" y="1956976"/>
            <a:ext cx="503793" cy="1357636"/>
          </a:xfrm>
          <a:prstGeom prst="rect">
            <a:avLst/>
          </a:prstGeom>
          <a:noFill/>
        </p:spPr>
        <p:txBody>
          <a:bodyPr wrap="square" lIns="0" tIns="0" rIns="0" bIns="0" rtlCol="0" anchor="t" anchorCtr="0">
            <a:spAutoFit/>
          </a:bodyPr>
          <a:lstStyle/>
          <a:p>
            <a:r>
              <a:rPr lang="en-US" sz="88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923621" y="756286"/>
            <a:ext cx="4786035" cy="3781425"/>
          </a:xfrm>
        </p:spPr>
        <p:txBody>
          <a:bodyPr anchor="ctr"/>
          <a:lstStyle>
            <a:lvl1pPr>
              <a:defRPr sz="2600"/>
            </a:lvl1pPr>
            <a:lvl2pPr>
              <a:defRPr sz="2400"/>
            </a:lvl2pPr>
            <a:lvl3pPr>
              <a:defRPr sz="2200"/>
            </a:lvl3pPr>
            <a:lvl4pPr>
              <a:defRPr sz="2000"/>
            </a:lvl4pPr>
            <a:lvl5pPr>
              <a:defRPr sz="2000"/>
            </a:lvl5pPr>
            <a:lvl6pPr>
              <a:defRPr sz="2200"/>
            </a:lvl6pPr>
            <a:lvl7pPr>
              <a:defRPr sz="2200"/>
            </a:lvl7pPr>
            <a:lvl8pPr>
              <a:defRPr sz="2200"/>
            </a:lvl8pPr>
            <a:lvl9pPr>
              <a:defRPr sz="2200"/>
            </a:lvl9pPr>
          </a:lstStyle>
          <a:p>
            <a:pPr lvl="0"/>
            <a:r>
              <a:rPr lang="sk-SK"/>
              <a:t>Kliknite sem a upravte štýly predlohy textu</a:t>
            </a:r>
          </a:p>
        </p:txBody>
      </p:sp>
      <p:sp>
        <p:nvSpPr>
          <p:cNvPr id="4" name="Text Placeholder 3"/>
          <p:cNvSpPr>
            <a:spLocks noGrp="1"/>
          </p:cNvSpPr>
          <p:nvPr>
            <p:ph type="body" sz="half" idx="2"/>
          </p:nvPr>
        </p:nvSpPr>
        <p:spPr>
          <a:xfrm>
            <a:off x="6297414" y="756286"/>
            <a:ext cx="2854828" cy="3781425"/>
          </a:xfrm>
        </p:spPr>
        <p:txBody>
          <a:bodyPr anchor="ctr">
            <a:normAutofit/>
          </a:bodyPr>
          <a:lstStyle>
            <a:lvl1pPr marL="0" indent="0">
              <a:buNone/>
              <a:defRPr sz="1800"/>
            </a:lvl1pPr>
            <a:lvl2pPr marL="503926" indent="0">
              <a:buNone/>
              <a:defRPr sz="1300"/>
            </a:lvl2pPr>
            <a:lvl3pPr marL="1007852" indent="0">
              <a:buNone/>
              <a:defRPr sz="1100"/>
            </a:lvl3pPr>
            <a:lvl4pPr marL="1511778" indent="0">
              <a:buNone/>
              <a:defRPr sz="1000"/>
            </a:lvl4pPr>
            <a:lvl5pPr marL="2015703" indent="0">
              <a:buNone/>
              <a:defRPr sz="1000"/>
            </a:lvl5pPr>
            <a:lvl6pPr marL="2519629" indent="0">
              <a:buNone/>
              <a:defRPr sz="1000"/>
            </a:lvl6pPr>
            <a:lvl7pPr marL="3023555" indent="0">
              <a:buNone/>
              <a:defRPr sz="1000"/>
            </a:lvl7pPr>
            <a:lvl8pPr marL="3527481" indent="0">
              <a:buNone/>
              <a:defRPr sz="1000"/>
            </a:lvl8pPr>
            <a:lvl9pPr marL="4031407" indent="0">
              <a:buNone/>
              <a:defRPr sz="1000"/>
            </a:lvl9pPr>
          </a:lstStyle>
          <a:p>
            <a:pPr lvl="0"/>
            <a:r>
              <a:rPr lang="sk-SK"/>
              <a:t>Kliknite sem a upravte štýly predlohy textu</a:t>
            </a:r>
          </a:p>
        </p:txBody>
      </p:sp>
      <p:sp>
        <p:nvSpPr>
          <p:cNvPr id="15" name="Date Placeholder 14"/>
          <p:cNvSpPr>
            <a:spLocks noGrp="1"/>
          </p:cNvSpPr>
          <p:nvPr>
            <p:ph type="dt" sz="half" idx="10"/>
          </p:nvPr>
        </p:nvSpPr>
        <p:spPr/>
        <p:txBody>
          <a:bodyPr/>
          <a:lstStyle/>
          <a:p>
            <a:fld id="{C04E1F80-A2C0-4642-BE02-BC5B6A7EB52B}" type="datetime1">
              <a:rPr lang="sk-SK" smtClean="0"/>
              <a:t>18.10.2022</a:t>
            </a:fld>
            <a:endParaRPr lang="en-GB"/>
          </a:p>
        </p:txBody>
      </p:sp>
      <p:sp>
        <p:nvSpPr>
          <p:cNvPr id="16" name="Slide Number Placeholder 15"/>
          <p:cNvSpPr>
            <a:spLocks noGrp="1"/>
          </p:cNvSpPr>
          <p:nvPr>
            <p:ph type="sldNum" sz="quarter" idx="11"/>
          </p:nvPr>
        </p:nvSpPr>
        <p:spPr/>
        <p:txBody>
          <a:bodyPr/>
          <a:lstStyle/>
          <a:p>
            <a:fld id="{FA6E8336-881F-4F52-AF42-3EE20DD441E2}" type="slidenum">
              <a:rPr lang="en-GB" smtClean="0"/>
              <a:pPr/>
              <a:t>‹#›</a:t>
            </a:fld>
            <a:endParaRPr lang="en-GB"/>
          </a:p>
        </p:txBody>
      </p:sp>
      <p:sp>
        <p:nvSpPr>
          <p:cNvPr id="17" name="Footer Placeholder 16"/>
          <p:cNvSpPr>
            <a:spLocks noGrp="1"/>
          </p:cNvSpPr>
          <p:nvPr>
            <p:ph type="ftr" sz="quarter" idx="12"/>
          </p:nvPr>
        </p:nvSpPr>
        <p:spPr/>
        <p:txBody>
          <a:bodyPr/>
          <a:lstStyle/>
          <a:p>
            <a:r>
              <a:rPr lang="en-GB"/>
              <a:t>rusnak.truni.sk</a:t>
            </a:r>
          </a:p>
        </p:txBody>
      </p:sp>
      <p:sp>
        <p:nvSpPr>
          <p:cNvPr id="18" name="Title 17"/>
          <p:cNvSpPr>
            <a:spLocks noGrp="1"/>
          </p:cNvSpPr>
          <p:nvPr>
            <p:ph type="title"/>
          </p:nvPr>
        </p:nvSpPr>
        <p:spPr/>
        <p:txBody>
          <a:bodyPr/>
          <a:lstStyle/>
          <a:p>
            <a:r>
              <a:rPr lang="sk-SK"/>
              <a:t>Kliknutím upravte štýl predlohy nadpisu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343449" y="675755"/>
            <a:ext cx="7388966" cy="2808758"/>
          </a:xfrm>
          <a:effectLst>
            <a:outerShdw blurRad="152400" dist="317500" dir="5400000" sx="90000" sy="-19000" rotWithShape="0">
              <a:prstClr val="black">
                <a:alpha val="15000"/>
              </a:prstClr>
            </a:outerShdw>
          </a:effectLst>
        </p:spPr>
        <p:txBody>
          <a:bodyPr/>
          <a:lstStyle>
            <a:lvl1pPr marL="0" indent="0">
              <a:buNone/>
              <a:defRPr sz="3500"/>
            </a:lvl1pPr>
            <a:lvl2pPr marL="503926" indent="0">
              <a:buNone/>
              <a:defRPr sz="3100"/>
            </a:lvl2pPr>
            <a:lvl3pPr marL="1007852" indent="0">
              <a:buNone/>
              <a:defRPr sz="2600"/>
            </a:lvl3pPr>
            <a:lvl4pPr marL="1511778" indent="0">
              <a:buNone/>
              <a:defRPr sz="2200"/>
            </a:lvl4pPr>
            <a:lvl5pPr marL="2015703" indent="0">
              <a:buNone/>
              <a:defRPr sz="2200"/>
            </a:lvl5pPr>
            <a:lvl6pPr marL="2519629" indent="0">
              <a:buNone/>
              <a:defRPr sz="2200"/>
            </a:lvl6pPr>
            <a:lvl7pPr marL="3023555" indent="0">
              <a:buNone/>
              <a:defRPr sz="2200"/>
            </a:lvl7pPr>
            <a:lvl8pPr marL="3527481" indent="0">
              <a:buNone/>
              <a:defRPr sz="2200"/>
            </a:lvl8pPr>
            <a:lvl9pPr marL="4031407" indent="0">
              <a:buNone/>
              <a:defRPr sz="2200"/>
            </a:lvl9pPr>
          </a:lstStyle>
          <a:p>
            <a:r>
              <a:rPr lang="sk-SK"/>
              <a:t>Kliknutím na ikonu pridáte obrázok</a:t>
            </a:r>
            <a:endParaRPr lang="en-US"/>
          </a:p>
        </p:txBody>
      </p:sp>
      <p:sp>
        <p:nvSpPr>
          <p:cNvPr id="4" name="Text Placeholder 3"/>
          <p:cNvSpPr>
            <a:spLocks noGrp="1"/>
          </p:cNvSpPr>
          <p:nvPr>
            <p:ph type="body" sz="half" idx="2"/>
          </p:nvPr>
        </p:nvSpPr>
        <p:spPr>
          <a:xfrm>
            <a:off x="3022759" y="3807943"/>
            <a:ext cx="5541725" cy="794887"/>
          </a:xfrm>
        </p:spPr>
        <p:txBody>
          <a:bodyPr anchor="ctr">
            <a:normAutofit/>
          </a:bodyPr>
          <a:lstStyle>
            <a:lvl1pPr marL="0" indent="0">
              <a:buNone/>
              <a:defRPr sz="1800"/>
            </a:lvl1pPr>
            <a:lvl2pPr marL="503926" indent="0">
              <a:buNone/>
              <a:defRPr sz="1300"/>
            </a:lvl2pPr>
            <a:lvl3pPr marL="1007852" indent="0">
              <a:buNone/>
              <a:defRPr sz="1100"/>
            </a:lvl3pPr>
            <a:lvl4pPr marL="1511778" indent="0">
              <a:buNone/>
              <a:defRPr sz="1000"/>
            </a:lvl4pPr>
            <a:lvl5pPr marL="2015703" indent="0">
              <a:buNone/>
              <a:defRPr sz="1000"/>
            </a:lvl5pPr>
            <a:lvl6pPr marL="2519629" indent="0">
              <a:buNone/>
              <a:defRPr sz="1000"/>
            </a:lvl6pPr>
            <a:lvl7pPr marL="3023555" indent="0">
              <a:buNone/>
              <a:defRPr sz="1000"/>
            </a:lvl7pPr>
            <a:lvl8pPr marL="3527481" indent="0">
              <a:buNone/>
              <a:defRPr sz="1000"/>
            </a:lvl8pPr>
            <a:lvl9pPr marL="4031407" indent="0">
              <a:buNone/>
              <a:defRPr sz="1000"/>
            </a:lvl9pPr>
          </a:lstStyle>
          <a:p>
            <a:pPr lvl="0"/>
            <a:r>
              <a:rPr lang="sk-SK"/>
              <a:t>Kliknite sem a upravte štýly predlohy textu</a:t>
            </a:r>
          </a:p>
        </p:txBody>
      </p:sp>
      <p:sp>
        <p:nvSpPr>
          <p:cNvPr id="9" name="TextBox 8"/>
          <p:cNvSpPr txBox="1"/>
          <p:nvPr/>
        </p:nvSpPr>
        <p:spPr>
          <a:xfrm>
            <a:off x="2683538" y="3673864"/>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sk-SK"/>
              <a:t>Kliknutím upravte štýl predlohy nadpisu</a:t>
            </a:r>
            <a:endParaRPr lang="en-US"/>
          </a:p>
        </p:txBody>
      </p:sp>
      <p:sp>
        <p:nvSpPr>
          <p:cNvPr id="13" name="Date Placeholder 12"/>
          <p:cNvSpPr>
            <a:spLocks noGrp="1"/>
          </p:cNvSpPr>
          <p:nvPr>
            <p:ph type="dt" sz="half" idx="10"/>
          </p:nvPr>
        </p:nvSpPr>
        <p:spPr/>
        <p:txBody>
          <a:bodyPr/>
          <a:lstStyle/>
          <a:p>
            <a:fld id="{BB87B621-0D07-4141-A2CE-1094CD58A227}" type="datetime1">
              <a:rPr lang="sk-SK" smtClean="0"/>
              <a:t>18.10.2022</a:t>
            </a:fld>
            <a:endParaRPr lang="en-GB"/>
          </a:p>
        </p:txBody>
      </p:sp>
      <p:sp>
        <p:nvSpPr>
          <p:cNvPr id="14" name="Slide Number Placeholder 13"/>
          <p:cNvSpPr>
            <a:spLocks noGrp="1"/>
          </p:cNvSpPr>
          <p:nvPr>
            <p:ph type="sldNum" sz="quarter" idx="11"/>
          </p:nvPr>
        </p:nvSpPr>
        <p:spPr/>
        <p:txBody>
          <a:bodyPr/>
          <a:lstStyle/>
          <a:p>
            <a:fld id="{79175293-B81F-479D-8DFF-1D0DC9796D73}" type="slidenum">
              <a:rPr lang="en-GB" smtClean="0"/>
              <a:pPr/>
              <a:t>‹#›</a:t>
            </a:fld>
            <a:endParaRPr lang="en-GB"/>
          </a:p>
        </p:txBody>
      </p:sp>
      <p:sp>
        <p:nvSpPr>
          <p:cNvPr id="15" name="Footer Placeholder 14"/>
          <p:cNvSpPr>
            <a:spLocks noGrp="1"/>
          </p:cNvSpPr>
          <p:nvPr>
            <p:ph type="ftr" sz="quarter" idx="12"/>
          </p:nvPr>
        </p:nvSpPr>
        <p:spPr/>
        <p:txBody>
          <a:bodyPr/>
          <a:lstStyle/>
          <a:p>
            <a:r>
              <a:rPr lang="en-GB"/>
              <a:t>rusnak.truni.sk</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264152" y="0"/>
            <a:ext cx="10075863" cy="756285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8" name="Oval 7"/>
          <p:cNvSpPr/>
          <p:nvPr/>
        </p:nvSpPr>
        <p:spPr>
          <a:xfrm rot="19724275">
            <a:off x="1513166" y="1145169"/>
            <a:ext cx="7978510" cy="6293538"/>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9" name="Oval 8"/>
          <p:cNvSpPr/>
          <p:nvPr/>
        </p:nvSpPr>
        <p:spPr>
          <a:xfrm rot="17656910">
            <a:off x="-304560" y="1287646"/>
            <a:ext cx="6107704" cy="4937062"/>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10" name="Oval 9"/>
          <p:cNvSpPr/>
          <p:nvPr/>
        </p:nvSpPr>
        <p:spPr>
          <a:xfrm rot="19724275">
            <a:off x="3612011" y="128865"/>
            <a:ext cx="7139672" cy="5243440"/>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2" name="Title Placeholder 1"/>
          <p:cNvSpPr>
            <a:spLocks noGrp="1"/>
          </p:cNvSpPr>
          <p:nvPr>
            <p:ph type="title"/>
          </p:nvPr>
        </p:nvSpPr>
        <p:spPr>
          <a:xfrm>
            <a:off x="856448" y="5378027"/>
            <a:ext cx="8312587" cy="1008380"/>
          </a:xfrm>
          <a:prstGeom prst="rect">
            <a:avLst/>
          </a:prstGeom>
        </p:spPr>
        <p:txBody>
          <a:bodyPr vert="horz" lIns="100785" tIns="50393" rIns="100785" bIns="50393" rtlCol="0" anchor="b">
            <a:noAutofit/>
          </a:bodyPr>
          <a:lstStyle/>
          <a:p>
            <a:r>
              <a:rPr lang="sk-SK"/>
              <a:t>Kliknutím upravte štýl predlohy nadpisu</a:t>
            </a:r>
            <a:endParaRPr lang="en-US" dirty="0"/>
          </a:p>
        </p:txBody>
      </p:sp>
      <p:sp>
        <p:nvSpPr>
          <p:cNvPr id="3" name="Text Placeholder 2"/>
          <p:cNvSpPr>
            <a:spLocks noGrp="1"/>
          </p:cNvSpPr>
          <p:nvPr>
            <p:ph type="body" idx="1"/>
          </p:nvPr>
        </p:nvSpPr>
        <p:spPr>
          <a:xfrm>
            <a:off x="2351035" y="756287"/>
            <a:ext cx="6717242" cy="4033519"/>
          </a:xfrm>
          <a:prstGeom prst="rect">
            <a:avLst/>
          </a:prstGeom>
        </p:spPr>
        <p:txBody>
          <a:bodyPr vert="horz" lIns="100785" tIns="50393" rIns="100785" bIns="50393" rtlCol="0" anchor="ctr">
            <a:normAutofit/>
          </a:bodyPr>
          <a:lstStyle/>
          <a:p>
            <a:pPr lvl="0"/>
            <a:r>
              <a:rPr lang="sk-SK"/>
              <a:t>Upraviť štýly predlohy textu
Druhá úroveň
Tretia úroveň
Štvrtá úroveň
Piata úroveň</a:t>
            </a:r>
            <a:endParaRPr lang="en-US" dirty="0"/>
          </a:p>
        </p:txBody>
      </p:sp>
      <p:sp>
        <p:nvSpPr>
          <p:cNvPr id="4" name="Date Placeholder 3"/>
          <p:cNvSpPr>
            <a:spLocks noGrp="1"/>
          </p:cNvSpPr>
          <p:nvPr>
            <p:ph type="dt" sz="half" idx="2"/>
          </p:nvPr>
        </p:nvSpPr>
        <p:spPr>
          <a:xfrm>
            <a:off x="8341096" y="6787309"/>
            <a:ext cx="811145" cy="402652"/>
          </a:xfrm>
          <a:prstGeom prst="rect">
            <a:avLst/>
          </a:prstGeom>
        </p:spPr>
        <p:txBody>
          <a:bodyPr vert="horz" lIns="100785" tIns="50393" rIns="100785" bIns="50393" rtlCol="0" anchor="t"/>
          <a:lstStyle>
            <a:lvl1pPr algn="r">
              <a:defRPr sz="1200">
                <a:solidFill>
                  <a:schemeClr val="tx1">
                    <a:alpha val="60000"/>
                  </a:schemeClr>
                </a:solidFill>
                <a:effectLst/>
              </a:defRPr>
            </a:lvl1pPr>
          </a:lstStyle>
          <a:p>
            <a:fld id="{9382491C-32E3-C14F-9DD8-DC3E344060D3}" type="datetime1">
              <a:rPr lang="sk-SK" smtClean="0"/>
              <a:t>18.10.2022</a:t>
            </a:fld>
            <a:endParaRPr lang="en-GB"/>
          </a:p>
        </p:txBody>
      </p:sp>
      <p:sp>
        <p:nvSpPr>
          <p:cNvPr id="5" name="Footer Placeholder 4"/>
          <p:cNvSpPr>
            <a:spLocks noGrp="1"/>
          </p:cNvSpPr>
          <p:nvPr>
            <p:ph type="ftr" sz="quarter" idx="3"/>
          </p:nvPr>
        </p:nvSpPr>
        <p:spPr>
          <a:xfrm>
            <a:off x="4998562" y="6787309"/>
            <a:ext cx="1256701" cy="402651"/>
          </a:xfrm>
          <a:prstGeom prst="rect">
            <a:avLst/>
          </a:prstGeom>
        </p:spPr>
        <p:txBody>
          <a:bodyPr vert="horz" lIns="100785" tIns="50393" rIns="100785" bIns="50393" rtlCol="0" anchor="t"/>
          <a:lstStyle>
            <a:lvl1pPr algn="l">
              <a:defRPr sz="1200">
                <a:solidFill>
                  <a:schemeClr val="tx1">
                    <a:alpha val="60000"/>
                  </a:schemeClr>
                </a:solidFill>
                <a:effectLst/>
              </a:defRPr>
            </a:lvl1pPr>
          </a:lstStyle>
          <a:p>
            <a:r>
              <a:rPr lang="en-GB"/>
              <a:t>rusnak.truni.sk</a:t>
            </a:r>
            <a:endParaRPr lang="en-GB" dirty="0"/>
          </a:p>
        </p:txBody>
      </p:sp>
      <p:sp>
        <p:nvSpPr>
          <p:cNvPr id="6" name="Slide Number Placeholder 5"/>
          <p:cNvSpPr>
            <a:spLocks noGrp="1"/>
          </p:cNvSpPr>
          <p:nvPr>
            <p:ph type="sldNum" sz="quarter" idx="4"/>
          </p:nvPr>
        </p:nvSpPr>
        <p:spPr>
          <a:xfrm>
            <a:off x="856449" y="6844216"/>
            <a:ext cx="822862" cy="345745"/>
          </a:xfrm>
          <a:prstGeom prst="rect">
            <a:avLst/>
          </a:prstGeom>
        </p:spPr>
        <p:txBody>
          <a:bodyPr vert="horz" lIns="100785" tIns="50393" rIns="100785" bIns="10079" rtlCol="0" anchor="b"/>
          <a:lstStyle>
            <a:lvl1pPr algn="l">
              <a:defRPr sz="1800">
                <a:solidFill>
                  <a:schemeClr val="tx1">
                    <a:alpha val="60000"/>
                  </a:schemeClr>
                </a:solidFill>
                <a:effectLst/>
              </a:defRPr>
            </a:lvl1pPr>
          </a:lstStyle>
          <a:p>
            <a:fld id="{097C3CC7-D778-443F-883F-F6921BFC0479}" type="slidenum">
              <a:rPr lang="en-GB" smtClean="0"/>
              <a:pPr/>
              <a:t>‹#›</a:t>
            </a:fld>
            <a:endParaRPr lang="en-GB"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2356" indent="-282198" algn="l" defTabSz="1007852" rtl="0" eaLnBrk="1" latinLnBrk="0" hangingPunct="1">
        <a:spcBef>
          <a:spcPct val="20000"/>
        </a:spcBef>
        <a:spcAft>
          <a:spcPts val="0"/>
        </a:spcAft>
        <a:buSzPct val="60000"/>
        <a:buFont typeface="Wingdings" pitchFamily="2" charset="2"/>
        <a:buChar char=""/>
        <a:defRPr sz="2300" kern="1200">
          <a:solidFill>
            <a:schemeClr val="tx1"/>
          </a:solidFill>
          <a:effectLst>
            <a:outerShdw blurRad="38100" dist="38100" dir="2700000" algn="tl">
              <a:srgbClr val="000000">
                <a:alpha val="43137"/>
              </a:srgbClr>
            </a:outerShdw>
          </a:effectLst>
          <a:latin typeface="+mn-lt"/>
          <a:ea typeface="+mn-ea"/>
          <a:cs typeface="+mn-cs"/>
        </a:defRPr>
      </a:lvl1pPr>
      <a:lvl2pPr marL="705496" indent="-282198" algn="l" defTabSz="1007852" rtl="0" eaLnBrk="1" latinLnBrk="0" hangingPunct="1">
        <a:spcBef>
          <a:spcPct val="20000"/>
        </a:spcBef>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2pPr>
      <a:lvl3pPr marL="1108637" indent="-282198" algn="l" defTabSz="1007852"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3pPr>
      <a:lvl4pPr marL="1511778" indent="-282198" algn="l" defTabSz="1007852" rtl="0" eaLnBrk="1" latinLnBrk="0" hangingPunct="1">
        <a:spcBef>
          <a:spcPct val="20000"/>
        </a:spcBef>
        <a:buSzPct val="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814133" indent="-282198" algn="l" defTabSz="1007852"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5pPr>
      <a:lvl6pPr marL="2166881"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469237"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771592"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3124340"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1007852" rtl="0" eaLnBrk="1" latinLnBrk="0" hangingPunct="1">
        <a:defRPr sz="2000" kern="1200">
          <a:solidFill>
            <a:schemeClr val="tx1"/>
          </a:solidFill>
          <a:latin typeface="+mn-lt"/>
          <a:ea typeface="+mn-ea"/>
          <a:cs typeface="+mn-cs"/>
        </a:defRPr>
      </a:lvl1pPr>
      <a:lvl2pPr marL="503926" algn="l" defTabSz="1007852" rtl="0" eaLnBrk="1" latinLnBrk="0" hangingPunct="1">
        <a:defRPr sz="2000" kern="1200">
          <a:solidFill>
            <a:schemeClr val="tx1"/>
          </a:solidFill>
          <a:latin typeface="+mn-lt"/>
          <a:ea typeface="+mn-ea"/>
          <a:cs typeface="+mn-cs"/>
        </a:defRPr>
      </a:lvl2pPr>
      <a:lvl3pPr marL="1007852" algn="l" defTabSz="1007852" rtl="0" eaLnBrk="1" latinLnBrk="0" hangingPunct="1">
        <a:defRPr sz="2000" kern="1200">
          <a:solidFill>
            <a:schemeClr val="tx1"/>
          </a:solidFill>
          <a:latin typeface="+mn-lt"/>
          <a:ea typeface="+mn-ea"/>
          <a:cs typeface="+mn-cs"/>
        </a:defRPr>
      </a:lvl3pPr>
      <a:lvl4pPr marL="1511778" algn="l" defTabSz="1007852" rtl="0" eaLnBrk="1" latinLnBrk="0" hangingPunct="1">
        <a:defRPr sz="2000" kern="1200">
          <a:solidFill>
            <a:schemeClr val="tx1"/>
          </a:solidFill>
          <a:latin typeface="+mn-lt"/>
          <a:ea typeface="+mn-ea"/>
          <a:cs typeface="+mn-cs"/>
        </a:defRPr>
      </a:lvl4pPr>
      <a:lvl5pPr marL="2015703" algn="l" defTabSz="1007852" rtl="0" eaLnBrk="1" latinLnBrk="0" hangingPunct="1">
        <a:defRPr sz="2000" kern="1200">
          <a:solidFill>
            <a:schemeClr val="tx1"/>
          </a:solidFill>
          <a:latin typeface="+mn-lt"/>
          <a:ea typeface="+mn-ea"/>
          <a:cs typeface="+mn-cs"/>
        </a:defRPr>
      </a:lvl5pPr>
      <a:lvl6pPr marL="2519629" algn="l" defTabSz="1007852" rtl="0" eaLnBrk="1" latinLnBrk="0" hangingPunct="1">
        <a:defRPr sz="2000" kern="1200">
          <a:solidFill>
            <a:schemeClr val="tx1"/>
          </a:solidFill>
          <a:latin typeface="+mn-lt"/>
          <a:ea typeface="+mn-ea"/>
          <a:cs typeface="+mn-cs"/>
        </a:defRPr>
      </a:lvl6pPr>
      <a:lvl7pPr marL="3023555" algn="l" defTabSz="1007852" rtl="0" eaLnBrk="1" latinLnBrk="0" hangingPunct="1">
        <a:defRPr sz="2000" kern="1200">
          <a:solidFill>
            <a:schemeClr val="tx1"/>
          </a:solidFill>
          <a:latin typeface="+mn-lt"/>
          <a:ea typeface="+mn-ea"/>
          <a:cs typeface="+mn-cs"/>
        </a:defRPr>
      </a:lvl7pPr>
      <a:lvl8pPr marL="3527481" algn="l" defTabSz="1007852" rtl="0" eaLnBrk="1" latinLnBrk="0" hangingPunct="1">
        <a:defRPr sz="2000" kern="1200">
          <a:solidFill>
            <a:schemeClr val="tx1"/>
          </a:solidFill>
          <a:latin typeface="+mn-lt"/>
          <a:ea typeface="+mn-ea"/>
          <a:cs typeface="+mn-cs"/>
        </a:defRPr>
      </a:lvl8pPr>
      <a:lvl9pPr marL="4031407" algn="l" defTabSz="100785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hyperlink" Target="https://www.unicef.sk/" TargetMode="External"/><Relationship Id="rId4" Type="http://schemas.openxmlformats.org/officeDocument/2006/relationships/hyperlink" Target="https://www.unicef.org/"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hyperlink" Target="http://www.who.int/"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Date Placeholder 1">
            <a:extLst>
              <a:ext uri="{FF2B5EF4-FFF2-40B4-BE49-F238E27FC236}">
                <a16:creationId xmlns:a16="http://schemas.microsoft.com/office/drawing/2014/main" id="{4567B745-0D85-2DA0-B1B1-0DBC09F89DE0}"/>
              </a:ext>
            </a:extLst>
          </p:cNvPr>
          <p:cNvSpPr>
            <a:spLocks noGrp="1"/>
          </p:cNvSpPr>
          <p:nvPr>
            <p:ph type="dt" sz="half" idx="10"/>
          </p:nvPr>
        </p:nvSpPr>
        <p:spPr>
          <a:xfrm>
            <a:off x="8341096" y="6787309"/>
            <a:ext cx="811145" cy="402652"/>
          </a:xfrm>
        </p:spPr>
        <p:txBody>
          <a:bodyPr/>
          <a:lstStyle/>
          <a:p>
            <a:pPr>
              <a:spcAft>
                <a:spcPts val="600"/>
              </a:spcAft>
            </a:pPr>
            <a:fld id="{FAD2DC4B-73D6-E247-9531-6B5D67B8761F}" type="datetime1">
              <a:rPr lang="sk-SK" smtClean="0"/>
              <a:t>18.10.2022</a:t>
            </a:fld>
            <a:endParaRPr lang="en-GB"/>
          </a:p>
        </p:txBody>
      </p:sp>
      <p:sp>
        <p:nvSpPr>
          <p:cNvPr id="1033" name="Slide Number Placeholder 2">
            <a:extLst>
              <a:ext uri="{FF2B5EF4-FFF2-40B4-BE49-F238E27FC236}">
                <a16:creationId xmlns:a16="http://schemas.microsoft.com/office/drawing/2014/main" id="{7DE32892-3641-3287-E6F1-3C6F67C9B184}"/>
              </a:ext>
            </a:extLst>
          </p:cNvPr>
          <p:cNvSpPr>
            <a:spLocks noGrp="1"/>
          </p:cNvSpPr>
          <p:nvPr>
            <p:ph type="sldNum" sz="quarter" idx="11"/>
          </p:nvPr>
        </p:nvSpPr>
        <p:spPr>
          <a:xfrm>
            <a:off x="856449" y="6844216"/>
            <a:ext cx="822862" cy="345745"/>
          </a:xfrm>
        </p:spPr>
        <p:txBody>
          <a:bodyPr/>
          <a:lstStyle/>
          <a:p>
            <a:pPr>
              <a:spcAft>
                <a:spcPts val="600"/>
              </a:spcAft>
            </a:pPr>
            <a:fld id="{5C6CE37E-CBC8-4448-B085-1F6586CB95B8}" type="slidenum">
              <a:rPr lang="en-GB" smtClean="0"/>
              <a:pPr>
                <a:spcAft>
                  <a:spcPts val="600"/>
                </a:spcAft>
              </a:pPr>
              <a:t>1</a:t>
            </a:fld>
            <a:endParaRPr lang="en-GB"/>
          </a:p>
        </p:txBody>
      </p:sp>
      <p:sp>
        <p:nvSpPr>
          <p:cNvPr id="1035" name="Footer Placeholder 3">
            <a:extLst>
              <a:ext uri="{FF2B5EF4-FFF2-40B4-BE49-F238E27FC236}">
                <a16:creationId xmlns:a16="http://schemas.microsoft.com/office/drawing/2014/main" id="{4E8D551C-3B2A-AD0B-3C42-02495134CEA3}"/>
              </a:ext>
            </a:extLst>
          </p:cNvPr>
          <p:cNvSpPr>
            <a:spLocks noGrp="1"/>
          </p:cNvSpPr>
          <p:nvPr>
            <p:ph type="ftr" sz="quarter" idx="12"/>
          </p:nvPr>
        </p:nvSpPr>
        <p:spPr>
          <a:xfrm>
            <a:off x="4998562" y="6787309"/>
            <a:ext cx="1256701" cy="402651"/>
          </a:xfrm>
        </p:spPr>
        <p:txBody>
          <a:bodyPr/>
          <a:lstStyle/>
          <a:p>
            <a:pPr>
              <a:spcAft>
                <a:spcPts val="600"/>
              </a:spcAft>
            </a:pPr>
            <a:r>
              <a:rPr lang="en-GB"/>
              <a:t>rusnak.truni.sk</a:t>
            </a:r>
          </a:p>
        </p:txBody>
      </p:sp>
      <p:sp>
        <p:nvSpPr>
          <p:cNvPr id="2" name="Title 1"/>
          <p:cNvSpPr>
            <a:spLocks noGrp="1"/>
          </p:cNvSpPr>
          <p:nvPr>
            <p:ph type="title"/>
          </p:nvPr>
        </p:nvSpPr>
        <p:spPr>
          <a:xfrm>
            <a:off x="856448" y="5378027"/>
            <a:ext cx="8312587" cy="1008380"/>
          </a:xfrm>
        </p:spPr>
        <p:txBody>
          <a:bodyPr anchor="b">
            <a:normAutofit/>
          </a:bodyPr>
          <a:lstStyle/>
          <a:p>
            <a:pPr>
              <a:lnSpc>
                <a:spcPct val="90000"/>
              </a:lnSpc>
            </a:pPr>
            <a:r>
              <a:rPr lang="sk-SK" sz="3000"/>
              <a:t>Globálne systémy rozvoja a  ochrany zdravia</a:t>
            </a:r>
          </a:p>
        </p:txBody>
      </p:sp>
      <p:pic>
        <p:nvPicPr>
          <p:cNvPr id="1026" name="Picture 2" descr="May be an image of 6 people, people sitting, people standing and indoor">
            <a:extLst>
              <a:ext uri="{FF2B5EF4-FFF2-40B4-BE49-F238E27FC236}">
                <a16:creationId xmlns:a16="http://schemas.microsoft.com/office/drawing/2014/main" id="{B9E42338-A7F7-36FE-2A4F-D96261F58B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563" r="1" b="4815"/>
          <a:stretch/>
        </p:blipFill>
        <p:spPr bwMode="auto">
          <a:xfrm>
            <a:off x="856448" y="1317702"/>
            <a:ext cx="3873207" cy="4060326"/>
          </a:xfrm>
          <a:prstGeom prst="rect">
            <a:avLst/>
          </a:prstGeom>
          <a:solidFill>
            <a:srgbClr val="FFFFFF"/>
          </a:solidFill>
        </p:spPr>
      </p:pic>
      <p:sp>
        <p:nvSpPr>
          <p:cNvPr id="3" name="Subtitle 2"/>
          <p:cNvSpPr>
            <a:spLocks noGrp="1"/>
          </p:cNvSpPr>
          <p:nvPr>
            <p:ph sz="quarter" idx="14"/>
          </p:nvPr>
        </p:nvSpPr>
        <p:spPr>
          <a:xfrm>
            <a:off x="4729655" y="726034"/>
            <a:ext cx="4960883" cy="3784926"/>
          </a:xfrm>
        </p:spPr>
        <p:txBody>
          <a:bodyPr anchor="ctr">
            <a:normAutofit/>
          </a:bodyPr>
          <a:lstStyle/>
          <a:p>
            <a:r>
              <a:rPr lang="sk-SK" dirty="0"/>
              <a:t>prof. MUDr. Martin Rusnák, </a:t>
            </a:r>
            <a:r>
              <a:rPr lang="sk-SK" dirty="0" err="1"/>
              <a:t>CSc</a:t>
            </a:r>
            <a:endParaRPr lang="sk-SK" dirty="0"/>
          </a:p>
        </p:txBody>
      </p:sp>
      <p:pic>
        <p:nvPicPr>
          <p:cNvPr id="4" name="Zvuk 3">
            <a:hlinkClick r:id="" action="ppaction://media"/>
            <a:extLst>
              <a:ext uri="{FF2B5EF4-FFF2-40B4-BE49-F238E27FC236}">
                <a16:creationId xmlns:a16="http://schemas.microsoft.com/office/drawing/2014/main" id="{63240080-DCC3-A7A1-95A4-538F6C6169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746099195"/>
      </p:ext>
    </p:extLst>
  </p:cSld>
  <p:clrMapOvr>
    <a:masterClrMapping/>
  </p:clrMapOvr>
  <mc:AlternateContent xmlns:mc="http://schemas.openxmlformats.org/markup-compatibility/2006">
    <mc:Choice xmlns:p14="http://schemas.microsoft.com/office/powerpoint/2010/main" Requires="p14">
      <p:transition spd="slow" p14:dur="2000" advTm="44565"/>
    </mc:Choice>
    <mc:Fallback>
      <p:transition spd="slow" advTm="44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8D73F893-2952-E335-421F-ACF551EFF211}"/>
              </a:ext>
            </a:extLst>
          </p:cNvPr>
          <p:cNvSpPr>
            <a:spLocks noGrp="1"/>
          </p:cNvSpPr>
          <p:nvPr>
            <p:ph idx="1"/>
          </p:nvPr>
        </p:nvSpPr>
        <p:spPr/>
        <p:txBody>
          <a:bodyPr/>
          <a:lstStyle/>
          <a:p>
            <a:r>
              <a:rPr lang="sk-SK" dirty="0"/>
              <a:t>Univerzálne zdravotné pokrytie</a:t>
            </a:r>
          </a:p>
          <a:p>
            <a:r>
              <a:rPr lang="sk-SK" dirty="0"/>
              <a:t>Medzinárodné zdravotné predpisy (2005)</a:t>
            </a:r>
          </a:p>
          <a:p>
            <a:r>
              <a:rPr lang="sk-SK" dirty="0"/>
              <a:t>Zvýšenie prístupu k zdravotníckym produktom</a:t>
            </a:r>
          </a:p>
          <a:p>
            <a:r>
              <a:rPr lang="sk-SK" dirty="0"/>
              <a:t>Sociálne, ekonomické a environmentálne determinanty zdravia</a:t>
            </a:r>
          </a:p>
          <a:p>
            <a:r>
              <a:rPr lang="sk-SK" dirty="0"/>
              <a:t>Neprenosné choroby</a:t>
            </a:r>
          </a:p>
          <a:p>
            <a:r>
              <a:rPr lang="sk-SK" dirty="0"/>
              <a:t>Miléniové rozvojové ciele súvisiace so zdravím</a:t>
            </a:r>
          </a:p>
        </p:txBody>
      </p:sp>
      <p:sp>
        <p:nvSpPr>
          <p:cNvPr id="3" name="Nadpis 2">
            <a:extLst>
              <a:ext uri="{FF2B5EF4-FFF2-40B4-BE49-F238E27FC236}">
                <a16:creationId xmlns:a16="http://schemas.microsoft.com/office/drawing/2014/main" id="{F1DE053B-94EA-7DD9-1DFD-7310EFBDF093}"/>
              </a:ext>
            </a:extLst>
          </p:cNvPr>
          <p:cNvSpPr>
            <a:spLocks noGrp="1"/>
          </p:cNvSpPr>
          <p:nvPr>
            <p:ph type="title"/>
          </p:nvPr>
        </p:nvSpPr>
        <p:spPr/>
        <p:txBody>
          <a:bodyPr/>
          <a:lstStyle/>
          <a:p>
            <a:r>
              <a:rPr lang="sk-SK" dirty="0"/>
              <a:t>Priority WHO</a:t>
            </a:r>
          </a:p>
        </p:txBody>
      </p:sp>
      <p:sp>
        <p:nvSpPr>
          <p:cNvPr id="4" name="Zástupný objekt pre dátum 3">
            <a:extLst>
              <a:ext uri="{FF2B5EF4-FFF2-40B4-BE49-F238E27FC236}">
                <a16:creationId xmlns:a16="http://schemas.microsoft.com/office/drawing/2014/main" id="{37431EC0-8AF4-A5D3-DA05-BD3A8FC1866F}"/>
              </a:ext>
            </a:extLst>
          </p:cNvPr>
          <p:cNvSpPr>
            <a:spLocks noGrp="1"/>
          </p:cNvSpPr>
          <p:nvPr>
            <p:ph type="dt" sz="half" idx="10"/>
          </p:nvPr>
        </p:nvSpPr>
        <p:spPr>
          <a:xfrm>
            <a:off x="8341096" y="6787309"/>
            <a:ext cx="1233418" cy="402652"/>
          </a:xfrm>
        </p:spPr>
        <p:txBody>
          <a:bodyPr/>
          <a:lstStyle/>
          <a:p>
            <a:fld id="{6ACBC250-DC97-8142-88BD-9C5F4EFD3485}" type="datetime1">
              <a:rPr lang="sk-SK" smtClean="0"/>
              <a:t>18.10.2022</a:t>
            </a:fld>
            <a:endParaRPr lang="en-GB" dirty="0"/>
          </a:p>
        </p:txBody>
      </p:sp>
      <p:sp>
        <p:nvSpPr>
          <p:cNvPr id="5" name="Zástupný objekt pre číslo snímky 4">
            <a:extLst>
              <a:ext uri="{FF2B5EF4-FFF2-40B4-BE49-F238E27FC236}">
                <a16:creationId xmlns:a16="http://schemas.microsoft.com/office/drawing/2014/main" id="{8E9C02F5-9DAB-F354-205B-AFB1BF3FFDBB}"/>
              </a:ext>
            </a:extLst>
          </p:cNvPr>
          <p:cNvSpPr>
            <a:spLocks noGrp="1"/>
          </p:cNvSpPr>
          <p:nvPr>
            <p:ph type="sldNum" sz="quarter" idx="11"/>
          </p:nvPr>
        </p:nvSpPr>
        <p:spPr/>
        <p:txBody>
          <a:bodyPr/>
          <a:lstStyle/>
          <a:p>
            <a:fld id="{20C92893-8C51-46CF-9D47-24B3C575AFAA}" type="slidenum">
              <a:rPr lang="en-GB" smtClean="0"/>
              <a:pPr/>
              <a:t>10</a:t>
            </a:fld>
            <a:endParaRPr lang="en-GB"/>
          </a:p>
        </p:txBody>
      </p:sp>
      <p:sp>
        <p:nvSpPr>
          <p:cNvPr id="6" name="Zástupný objekt pre pätu 5">
            <a:extLst>
              <a:ext uri="{FF2B5EF4-FFF2-40B4-BE49-F238E27FC236}">
                <a16:creationId xmlns:a16="http://schemas.microsoft.com/office/drawing/2014/main" id="{19386A31-9F09-F7F3-4DAC-BA63EB4685A1}"/>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6061ABFF-64D8-38B9-9B24-58B40AABA6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325306820"/>
      </p:ext>
    </p:extLst>
  </p:cSld>
  <p:clrMapOvr>
    <a:masterClrMapping/>
  </p:clrMapOvr>
  <mc:AlternateContent xmlns:mc="http://schemas.openxmlformats.org/markup-compatibility/2006">
    <mc:Choice xmlns:p14="http://schemas.microsoft.com/office/powerpoint/2010/main" Requires="p14">
      <p:transition spd="slow" p14:dur="2000" advTm="45728"/>
    </mc:Choice>
    <mc:Fallback>
      <p:transition spd="slow" advTm="45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55A795BF-58BC-9E57-9F10-5AAE46EB4D79}"/>
              </a:ext>
            </a:extLst>
          </p:cNvPr>
          <p:cNvSpPr>
            <a:spLocks noGrp="1"/>
          </p:cNvSpPr>
          <p:nvPr>
            <p:ph idx="1"/>
          </p:nvPr>
        </p:nvSpPr>
        <p:spPr>
          <a:xfrm>
            <a:off x="732442" y="1297682"/>
            <a:ext cx="5321517" cy="4033519"/>
          </a:xfrm>
        </p:spPr>
        <p:txBody>
          <a:bodyPr>
            <a:normAutofit fontScale="92500" lnSpcReduction="20000"/>
          </a:bodyPr>
          <a:lstStyle/>
          <a:p>
            <a:pPr marL="20158" indent="0">
              <a:buNone/>
            </a:pPr>
            <a:r>
              <a:rPr lang="sk-SK" dirty="0"/>
              <a:t>Cieľ 1: odstrániť extrémnu chudobu a hlad;</a:t>
            </a:r>
          </a:p>
          <a:p>
            <a:pPr marL="20158" indent="0">
              <a:buNone/>
            </a:pPr>
            <a:r>
              <a:rPr lang="sk-SK" dirty="0"/>
              <a:t>Cieľ 2: dosiahnuť všeobecné základné vzdelanie;</a:t>
            </a:r>
          </a:p>
          <a:p>
            <a:pPr marL="20158" indent="0">
              <a:buNone/>
            </a:pPr>
            <a:r>
              <a:rPr lang="sk-SK" dirty="0"/>
              <a:t>Cieľ 3: podporovať rodovú rovnosť a posilniť postavenie žien;</a:t>
            </a:r>
          </a:p>
          <a:p>
            <a:pPr marL="20158" indent="0">
              <a:buNone/>
            </a:pPr>
            <a:r>
              <a:rPr lang="sk-SK" dirty="0"/>
              <a:t>Cieľ 4: Znížiť detskú úmrtnosť;</a:t>
            </a:r>
          </a:p>
          <a:p>
            <a:pPr marL="20158" indent="0">
              <a:buNone/>
            </a:pPr>
            <a:r>
              <a:rPr lang="sk-SK" dirty="0"/>
              <a:t>Cieľ 5: zlepšiť zdravie matiek;</a:t>
            </a:r>
          </a:p>
          <a:p>
            <a:pPr marL="20158" indent="0">
              <a:buNone/>
            </a:pPr>
            <a:r>
              <a:rPr lang="sk-SK" dirty="0"/>
              <a:t>Cieľ 6: boj proti HIV/AIDS, malárii a iným chorobám;</a:t>
            </a:r>
          </a:p>
          <a:p>
            <a:pPr marL="20158" indent="0">
              <a:buNone/>
            </a:pPr>
            <a:r>
              <a:rPr lang="sk-SK" dirty="0"/>
              <a:t>Cieľ 7: zabezpečiť trvalú udržateľnosť životného prostredia a</a:t>
            </a:r>
          </a:p>
          <a:p>
            <a:pPr marL="20158" indent="0">
              <a:buNone/>
            </a:pPr>
            <a:r>
              <a:rPr lang="sk-SK" dirty="0"/>
              <a:t>Cieľ 8: vytvoriť globálne partnerstvo pre rozvoj</a:t>
            </a:r>
          </a:p>
        </p:txBody>
      </p:sp>
      <p:sp>
        <p:nvSpPr>
          <p:cNvPr id="3" name="Nadpis 2">
            <a:extLst>
              <a:ext uri="{FF2B5EF4-FFF2-40B4-BE49-F238E27FC236}">
                <a16:creationId xmlns:a16="http://schemas.microsoft.com/office/drawing/2014/main" id="{76F46207-B918-64CB-3E4A-5BA9C67D6A53}"/>
              </a:ext>
            </a:extLst>
          </p:cNvPr>
          <p:cNvSpPr>
            <a:spLocks noGrp="1"/>
          </p:cNvSpPr>
          <p:nvPr>
            <p:ph type="title"/>
          </p:nvPr>
        </p:nvSpPr>
        <p:spPr>
          <a:xfrm>
            <a:off x="856449" y="5560980"/>
            <a:ext cx="8529289" cy="1053456"/>
          </a:xfrm>
        </p:spPr>
        <p:txBody>
          <a:bodyPr/>
          <a:lstStyle/>
          <a:p>
            <a:r>
              <a:rPr lang="sk-SK" sz="2800" dirty="0"/>
              <a:t>Rozvojové ciele tisícročia, ktoré súvisia so zdravím</a:t>
            </a:r>
            <a:br>
              <a:rPr lang="sk-SK" sz="2800" dirty="0"/>
            </a:br>
            <a:r>
              <a:rPr lang="sk-SK" sz="1200" dirty="0"/>
              <a:t>United </a:t>
            </a:r>
            <a:r>
              <a:rPr lang="sk-SK" sz="1200" dirty="0" err="1"/>
              <a:t>Nations</a:t>
            </a:r>
            <a:r>
              <a:rPr lang="sk-SK" sz="1200" dirty="0"/>
              <a:t> . General </a:t>
            </a:r>
            <a:r>
              <a:rPr lang="sk-SK" sz="1200" dirty="0" err="1"/>
              <a:t>Assembly</a:t>
            </a:r>
            <a:r>
              <a:rPr lang="sk-SK" sz="1200" dirty="0"/>
              <a:t> </a:t>
            </a:r>
            <a:r>
              <a:rPr lang="sk-SK" sz="1200" dirty="0" err="1"/>
              <a:t>resolution</a:t>
            </a:r>
            <a:r>
              <a:rPr lang="sk-SK" sz="1200" dirty="0"/>
              <a:t> A/RES/55/2: United </a:t>
            </a:r>
            <a:r>
              <a:rPr lang="sk-SK" sz="1200" dirty="0" err="1"/>
              <a:t>Nations</a:t>
            </a:r>
            <a:r>
              <a:rPr lang="sk-SK" sz="1200" dirty="0"/>
              <a:t> </a:t>
            </a:r>
            <a:r>
              <a:rPr lang="sk-SK" sz="1200" dirty="0" err="1"/>
              <a:t>Millennium</a:t>
            </a:r>
            <a:r>
              <a:rPr lang="sk-SK" sz="1200" dirty="0"/>
              <a:t> </a:t>
            </a:r>
            <a:r>
              <a:rPr lang="sk-SK" sz="1200" dirty="0" err="1"/>
              <a:t>Declaration</a:t>
            </a:r>
            <a:r>
              <a:rPr lang="sk-SK" sz="1200" dirty="0"/>
              <a:t>. </a:t>
            </a:r>
            <a:r>
              <a:rPr lang="sk-SK" sz="1200" dirty="0" err="1"/>
              <a:t>Accessed</a:t>
            </a:r>
            <a:r>
              <a:rPr lang="sk-SK" sz="1200" dirty="0"/>
              <a:t> 24 </a:t>
            </a:r>
            <a:r>
              <a:rPr lang="sk-SK" sz="1200" dirty="0" err="1"/>
              <a:t>Aug</a:t>
            </a:r>
            <a:r>
              <a:rPr lang="sk-SK" sz="1200" dirty="0"/>
              <a:t> 2016</a:t>
            </a:r>
            <a:endParaRPr lang="sk-SK" sz="2800" dirty="0"/>
          </a:p>
        </p:txBody>
      </p:sp>
      <p:sp>
        <p:nvSpPr>
          <p:cNvPr id="4" name="Zástupný objekt pre dátum 3">
            <a:extLst>
              <a:ext uri="{FF2B5EF4-FFF2-40B4-BE49-F238E27FC236}">
                <a16:creationId xmlns:a16="http://schemas.microsoft.com/office/drawing/2014/main" id="{F16F3B37-7FC6-5390-B0BB-2FCE23C30D5F}"/>
              </a:ext>
            </a:extLst>
          </p:cNvPr>
          <p:cNvSpPr>
            <a:spLocks noGrp="1"/>
          </p:cNvSpPr>
          <p:nvPr>
            <p:ph type="dt" sz="half" idx="10"/>
          </p:nvPr>
        </p:nvSpPr>
        <p:spPr>
          <a:xfrm>
            <a:off x="8341096" y="6787309"/>
            <a:ext cx="1044642" cy="402652"/>
          </a:xfrm>
        </p:spPr>
        <p:txBody>
          <a:bodyPr/>
          <a:lstStyle/>
          <a:p>
            <a:fld id="{9EEF2DDA-F28C-A541-8896-C8629EAA4C97}" type="datetime1">
              <a:rPr lang="sk-SK" smtClean="0"/>
              <a:t>18.10.2022</a:t>
            </a:fld>
            <a:endParaRPr lang="en-GB" dirty="0"/>
          </a:p>
        </p:txBody>
      </p:sp>
      <p:sp>
        <p:nvSpPr>
          <p:cNvPr id="5" name="Zástupný objekt pre číslo snímky 4">
            <a:extLst>
              <a:ext uri="{FF2B5EF4-FFF2-40B4-BE49-F238E27FC236}">
                <a16:creationId xmlns:a16="http://schemas.microsoft.com/office/drawing/2014/main" id="{A428EB5D-1509-CC4C-30FA-A72DA939E08F}"/>
              </a:ext>
            </a:extLst>
          </p:cNvPr>
          <p:cNvSpPr>
            <a:spLocks noGrp="1"/>
          </p:cNvSpPr>
          <p:nvPr>
            <p:ph type="sldNum" sz="quarter" idx="11"/>
          </p:nvPr>
        </p:nvSpPr>
        <p:spPr/>
        <p:txBody>
          <a:bodyPr/>
          <a:lstStyle/>
          <a:p>
            <a:fld id="{20C92893-8C51-46CF-9D47-24B3C575AFAA}" type="slidenum">
              <a:rPr lang="en-GB" smtClean="0"/>
              <a:pPr/>
              <a:t>11</a:t>
            </a:fld>
            <a:endParaRPr lang="en-GB"/>
          </a:p>
        </p:txBody>
      </p:sp>
      <p:sp>
        <p:nvSpPr>
          <p:cNvPr id="6" name="Zástupný objekt pre pätu 5">
            <a:extLst>
              <a:ext uri="{FF2B5EF4-FFF2-40B4-BE49-F238E27FC236}">
                <a16:creationId xmlns:a16="http://schemas.microsoft.com/office/drawing/2014/main" id="{C4747FFD-95E5-4414-26BB-2CC93AA8FA84}"/>
              </a:ext>
            </a:extLst>
          </p:cNvPr>
          <p:cNvSpPr>
            <a:spLocks noGrp="1"/>
          </p:cNvSpPr>
          <p:nvPr>
            <p:ph type="ftr" sz="quarter" idx="12"/>
          </p:nvPr>
        </p:nvSpPr>
        <p:spPr/>
        <p:txBody>
          <a:bodyPr/>
          <a:lstStyle/>
          <a:p>
            <a:r>
              <a:rPr lang="en-GB"/>
              <a:t>rusnak.truni.sk</a:t>
            </a:r>
          </a:p>
        </p:txBody>
      </p:sp>
      <p:pic>
        <p:nvPicPr>
          <p:cNvPr id="4098" name="Picture 2" descr="The Millennium Development Goals | Wikigender">
            <a:extLst>
              <a:ext uri="{FF2B5EF4-FFF2-40B4-BE49-F238E27FC236}">
                <a16:creationId xmlns:a16="http://schemas.microsoft.com/office/drawing/2014/main" id="{BD54F9EA-760C-A3D5-AAFE-BF84B68BD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356" y="1700334"/>
            <a:ext cx="40386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7" name="Zvuk 6">
            <a:hlinkClick r:id="" action="ppaction://media"/>
            <a:extLst>
              <a:ext uri="{FF2B5EF4-FFF2-40B4-BE49-F238E27FC236}">
                <a16:creationId xmlns:a16="http://schemas.microsoft.com/office/drawing/2014/main" id="{8FCE9C85-23F8-00DD-C568-4DF52C9ECD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089339962"/>
      </p:ext>
    </p:extLst>
  </p:cSld>
  <p:clrMapOvr>
    <a:masterClrMapping/>
  </p:clrMapOvr>
  <mc:AlternateContent xmlns:mc="http://schemas.openxmlformats.org/markup-compatibility/2006">
    <mc:Choice xmlns:p14="http://schemas.microsoft.com/office/powerpoint/2010/main" Requires="p14">
      <p:transition spd="slow" p14:dur="2000" advTm="95210"/>
    </mc:Choice>
    <mc:Fallback>
      <p:transition spd="slow" advTm="95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1E71EF58-DEFD-C0F9-15E9-6529FF18264A}"/>
              </a:ext>
            </a:extLst>
          </p:cNvPr>
          <p:cNvSpPr>
            <a:spLocks noGrp="1"/>
          </p:cNvSpPr>
          <p:nvPr>
            <p:ph idx="1"/>
          </p:nvPr>
        </p:nvSpPr>
        <p:spPr>
          <a:xfrm>
            <a:off x="1030014" y="756287"/>
            <a:ext cx="8038263" cy="4603989"/>
          </a:xfrm>
        </p:spPr>
        <p:txBody>
          <a:bodyPr>
            <a:normAutofit lnSpcReduction="10000"/>
          </a:bodyPr>
          <a:lstStyle/>
          <a:p>
            <a:r>
              <a:rPr lang="sk-SK" dirty="0"/>
              <a:t>Hlavnou funkciou UNICEF je zlepšovanie zdravia a pohody detí podporou plánovania rodiny, prenatálnej starostlivosti a bezpečných praktík materstva.</a:t>
            </a:r>
          </a:p>
          <a:p>
            <a:r>
              <a:rPr lang="sk-SK" dirty="0"/>
              <a:t>Všetky finančné prostriedky UNICEF pochádzajú z dobrovoľných príspevkov. Vlády poskytujú dve tretiny financií a 36 národných výborov, ktoré tvoria súkromné subjekty a milióny jednotlivcov, získava zvyšnú tretinu.</a:t>
            </a:r>
          </a:p>
          <a:p>
            <a:r>
              <a:rPr lang="sk-SK" dirty="0"/>
              <a:t>Tieto národné výbory sú mimovládne organizácie (MVO), ktoré sa zasadzujú za deti, predávajú produkty UNICEF a získavajú finančné prostriedky prostredníctvom niekoľkých známych kampaní, ako napríklad </a:t>
            </a:r>
            <a:r>
              <a:rPr lang="sk-SK" i="1" dirty="0" err="1"/>
              <a:t>Check</a:t>
            </a:r>
            <a:r>
              <a:rPr lang="sk-SK" i="1" dirty="0"/>
              <a:t> </a:t>
            </a:r>
            <a:r>
              <a:rPr lang="sk-SK" i="1" dirty="0" err="1"/>
              <a:t>out</a:t>
            </a:r>
            <a:r>
              <a:rPr lang="sk-SK" i="1" dirty="0"/>
              <a:t> </a:t>
            </a:r>
            <a:r>
              <a:rPr lang="sk-SK" i="1" dirty="0" err="1"/>
              <a:t>for</a:t>
            </a:r>
            <a:r>
              <a:rPr lang="sk-SK" i="1" dirty="0"/>
              <a:t> </a:t>
            </a:r>
            <a:r>
              <a:rPr lang="sk-SK" i="1" dirty="0" err="1"/>
              <a:t>Children</a:t>
            </a:r>
            <a:r>
              <a:rPr lang="sk-SK" i="1" dirty="0"/>
              <a:t> </a:t>
            </a:r>
            <a:r>
              <a:rPr lang="sk-SK" dirty="0"/>
              <a:t>v obchodoch s potravinami, </a:t>
            </a:r>
            <a:r>
              <a:rPr lang="sk-SK" i="1" dirty="0"/>
              <a:t>Change </a:t>
            </a:r>
            <a:r>
              <a:rPr lang="sk-SK" i="1" dirty="0" err="1"/>
              <a:t>for</a:t>
            </a:r>
            <a:r>
              <a:rPr lang="sk-SK" i="1" dirty="0"/>
              <a:t> </a:t>
            </a:r>
            <a:r>
              <a:rPr lang="sk-SK" i="1" dirty="0" err="1"/>
              <a:t>Good</a:t>
            </a:r>
            <a:r>
              <a:rPr lang="sk-SK" i="1" dirty="0"/>
              <a:t> </a:t>
            </a:r>
            <a:r>
              <a:rPr lang="sk-SK" dirty="0"/>
              <a:t>v lietadlách a </a:t>
            </a:r>
            <a:r>
              <a:rPr lang="sk-SK" i="1" dirty="0" err="1"/>
              <a:t>Trick</a:t>
            </a:r>
            <a:r>
              <a:rPr lang="sk-SK" i="1" dirty="0"/>
              <a:t> or </a:t>
            </a:r>
            <a:r>
              <a:rPr lang="sk-SK" i="1" dirty="0" err="1"/>
              <a:t>Treat</a:t>
            </a:r>
            <a:r>
              <a:rPr lang="sk-SK" i="1" dirty="0"/>
              <a:t> </a:t>
            </a:r>
            <a:r>
              <a:rPr lang="sk-SK" dirty="0"/>
              <a:t>pre UNICEF počas </a:t>
            </a:r>
            <a:r>
              <a:rPr lang="sk-SK" dirty="0" err="1"/>
              <a:t>Halloween</a:t>
            </a:r>
            <a:r>
              <a:rPr lang="sk-SK" dirty="0"/>
              <a:t>.</a:t>
            </a:r>
          </a:p>
        </p:txBody>
      </p:sp>
      <p:sp>
        <p:nvSpPr>
          <p:cNvPr id="3" name="Nadpis 2">
            <a:extLst>
              <a:ext uri="{FF2B5EF4-FFF2-40B4-BE49-F238E27FC236}">
                <a16:creationId xmlns:a16="http://schemas.microsoft.com/office/drawing/2014/main" id="{A735AF0C-2A6F-84F9-B616-B619D3AD3A3C}"/>
              </a:ext>
            </a:extLst>
          </p:cNvPr>
          <p:cNvSpPr>
            <a:spLocks noGrp="1"/>
          </p:cNvSpPr>
          <p:nvPr>
            <p:ph type="title"/>
          </p:nvPr>
        </p:nvSpPr>
        <p:spPr>
          <a:xfrm>
            <a:off x="856449" y="5661806"/>
            <a:ext cx="8312587" cy="1008380"/>
          </a:xfrm>
        </p:spPr>
        <p:txBody>
          <a:bodyPr/>
          <a:lstStyle/>
          <a:p>
            <a:r>
              <a:rPr lang="sk-SK" sz="4800" dirty="0"/>
              <a:t>UNICEF - Detský fond OSN</a:t>
            </a:r>
            <a:br>
              <a:rPr lang="sk-SK" sz="4800" dirty="0"/>
            </a:br>
            <a:r>
              <a:rPr lang="sk-SK" sz="2800" dirty="0">
                <a:hlinkClick r:id="rId4"/>
              </a:rPr>
              <a:t>https://www.unicef.org/</a:t>
            </a:r>
            <a:r>
              <a:rPr lang="sk-SK" sz="2800" dirty="0"/>
              <a:t>  </a:t>
            </a:r>
            <a:r>
              <a:rPr lang="sk-SK" sz="2800" dirty="0">
                <a:hlinkClick r:id="rId5"/>
              </a:rPr>
              <a:t>https://www.unicef.sk/</a:t>
            </a:r>
            <a:r>
              <a:rPr lang="sk-SK" sz="2800" dirty="0"/>
              <a:t> </a:t>
            </a:r>
            <a:endParaRPr lang="sk-SK" sz="4800" dirty="0"/>
          </a:p>
        </p:txBody>
      </p:sp>
      <p:sp>
        <p:nvSpPr>
          <p:cNvPr id="4" name="Zástupný objekt pre dátum 3">
            <a:extLst>
              <a:ext uri="{FF2B5EF4-FFF2-40B4-BE49-F238E27FC236}">
                <a16:creationId xmlns:a16="http://schemas.microsoft.com/office/drawing/2014/main" id="{9C7FFEA0-70AF-518F-9399-A8003EBC5E2C}"/>
              </a:ext>
            </a:extLst>
          </p:cNvPr>
          <p:cNvSpPr>
            <a:spLocks noGrp="1"/>
          </p:cNvSpPr>
          <p:nvPr>
            <p:ph type="dt" sz="half" idx="10"/>
          </p:nvPr>
        </p:nvSpPr>
        <p:spPr/>
        <p:txBody>
          <a:bodyPr/>
          <a:lstStyle/>
          <a:p>
            <a:fld id="{4FCF6D4F-7363-A14E-984B-6D4E5DECAA50}" type="datetime1">
              <a:rPr lang="sk-SK" smtClean="0"/>
              <a:t>18.10.2022</a:t>
            </a:fld>
            <a:endParaRPr lang="en-GB"/>
          </a:p>
        </p:txBody>
      </p:sp>
      <p:sp>
        <p:nvSpPr>
          <p:cNvPr id="5" name="Zástupný objekt pre číslo snímky 4">
            <a:extLst>
              <a:ext uri="{FF2B5EF4-FFF2-40B4-BE49-F238E27FC236}">
                <a16:creationId xmlns:a16="http://schemas.microsoft.com/office/drawing/2014/main" id="{A6062A23-BD2E-A90A-BB76-3A3D629DFA58}"/>
              </a:ext>
            </a:extLst>
          </p:cNvPr>
          <p:cNvSpPr>
            <a:spLocks noGrp="1"/>
          </p:cNvSpPr>
          <p:nvPr>
            <p:ph type="sldNum" sz="quarter" idx="11"/>
          </p:nvPr>
        </p:nvSpPr>
        <p:spPr/>
        <p:txBody>
          <a:bodyPr/>
          <a:lstStyle/>
          <a:p>
            <a:fld id="{20C92893-8C51-46CF-9D47-24B3C575AFAA}" type="slidenum">
              <a:rPr lang="en-GB" smtClean="0"/>
              <a:pPr/>
              <a:t>12</a:t>
            </a:fld>
            <a:endParaRPr lang="en-GB"/>
          </a:p>
        </p:txBody>
      </p:sp>
      <p:sp>
        <p:nvSpPr>
          <p:cNvPr id="6" name="Zástupný objekt pre pätu 5">
            <a:extLst>
              <a:ext uri="{FF2B5EF4-FFF2-40B4-BE49-F238E27FC236}">
                <a16:creationId xmlns:a16="http://schemas.microsoft.com/office/drawing/2014/main" id="{795AF428-0B6E-FAFA-B6E7-DE9B69A7861E}"/>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E06EE379-66EA-CA76-D6F0-47D63116F2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591993153"/>
      </p:ext>
    </p:extLst>
  </p:cSld>
  <p:clrMapOvr>
    <a:masterClrMapping/>
  </p:clrMapOvr>
  <mc:AlternateContent xmlns:mc="http://schemas.openxmlformats.org/markup-compatibility/2006">
    <mc:Choice xmlns:p14="http://schemas.microsoft.com/office/powerpoint/2010/main" Requires="p14">
      <p:transition spd="slow" p14:dur="2000" advTm="64544"/>
    </mc:Choice>
    <mc:Fallback>
      <p:transition spd="slow" advTm="64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5B925A59-8400-3A65-1934-373DA69A6B3A}"/>
              </a:ext>
            </a:extLst>
          </p:cNvPr>
          <p:cNvSpPr>
            <a:spLocks noGrp="1"/>
          </p:cNvSpPr>
          <p:nvPr>
            <p:ph idx="1"/>
          </p:nvPr>
        </p:nvSpPr>
        <p:spPr>
          <a:xfrm>
            <a:off x="1005711" y="943606"/>
            <a:ext cx="6717242" cy="4033519"/>
          </a:xfrm>
        </p:spPr>
        <p:txBody>
          <a:bodyPr/>
          <a:lstStyle/>
          <a:p>
            <a:r>
              <a:rPr lang="sk-SK" dirty="0"/>
              <a:t>Prežitie a rozvoj malých detí</a:t>
            </a:r>
          </a:p>
          <a:p>
            <a:r>
              <a:rPr lang="sk-SK" dirty="0"/>
              <a:t>Základné vzdelanie a rodová rovnosť</a:t>
            </a:r>
          </a:p>
          <a:p>
            <a:r>
              <a:rPr lang="sk-SK" dirty="0"/>
              <a:t>HIV/AIDS a deti</a:t>
            </a:r>
          </a:p>
          <a:p>
            <a:r>
              <a:rPr lang="sk-SK" dirty="0"/>
              <a:t>Ochrana detí pred vykorisťovaním a zneužívaním</a:t>
            </a:r>
          </a:p>
          <a:p>
            <a:r>
              <a:rPr lang="sk-SK" dirty="0"/>
              <a:t>Advokácia a partnerstvá za práva dieťaťa</a:t>
            </a:r>
          </a:p>
          <a:p>
            <a:r>
              <a:rPr lang="sk-SK" dirty="0"/>
              <a:t>Humanitárna akcia</a:t>
            </a:r>
          </a:p>
        </p:txBody>
      </p:sp>
      <p:sp>
        <p:nvSpPr>
          <p:cNvPr id="3" name="Nadpis 2">
            <a:extLst>
              <a:ext uri="{FF2B5EF4-FFF2-40B4-BE49-F238E27FC236}">
                <a16:creationId xmlns:a16="http://schemas.microsoft.com/office/drawing/2014/main" id="{189D64DF-E84F-B956-850B-8DF0EA74BBFE}"/>
              </a:ext>
            </a:extLst>
          </p:cNvPr>
          <p:cNvSpPr>
            <a:spLocks noGrp="1"/>
          </p:cNvSpPr>
          <p:nvPr>
            <p:ph type="title"/>
          </p:nvPr>
        </p:nvSpPr>
        <p:spPr/>
        <p:txBody>
          <a:bodyPr/>
          <a:lstStyle/>
          <a:p>
            <a:r>
              <a:rPr lang="sk-SK" dirty="0"/>
              <a:t>Oblasti pôsobenia</a:t>
            </a:r>
          </a:p>
        </p:txBody>
      </p:sp>
      <p:sp>
        <p:nvSpPr>
          <p:cNvPr id="4" name="Zástupný objekt pre dátum 3">
            <a:extLst>
              <a:ext uri="{FF2B5EF4-FFF2-40B4-BE49-F238E27FC236}">
                <a16:creationId xmlns:a16="http://schemas.microsoft.com/office/drawing/2014/main" id="{A0D32528-3365-8F6A-55E2-CB59D2AC38BF}"/>
              </a:ext>
            </a:extLst>
          </p:cNvPr>
          <p:cNvSpPr>
            <a:spLocks noGrp="1"/>
          </p:cNvSpPr>
          <p:nvPr>
            <p:ph type="dt" sz="half" idx="10"/>
          </p:nvPr>
        </p:nvSpPr>
        <p:spPr/>
        <p:txBody>
          <a:bodyPr/>
          <a:lstStyle/>
          <a:p>
            <a:fld id="{4FCF6D4F-7363-A14E-984B-6D4E5DECAA50}" type="datetime1">
              <a:rPr lang="sk-SK" smtClean="0"/>
              <a:t>18.10.2022</a:t>
            </a:fld>
            <a:endParaRPr lang="en-GB"/>
          </a:p>
        </p:txBody>
      </p:sp>
      <p:sp>
        <p:nvSpPr>
          <p:cNvPr id="5" name="Zástupný objekt pre číslo snímky 4">
            <a:extLst>
              <a:ext uri="{FF2B5EF4-FFF2-40B4-BE49-F238E27FC236}">
                <a16:creationId xmlns:a16="http://schemas.microsoft.com/office/drawing/2014/main" id="{D2A1E640-6B2C-4DB9-BCF4-81F7A9AF63F5}"/>
              </a:ext>
            </a:extLst>
          </p:cNvPr>
          <p:cNvSpPr>
            <a:spLocks noGrp="1"/>
          </p:cNvSpPr>
          <p:nvPr>
            <p:ph type="sldNum" sz="quarter" idx="11"/>
          </p:nvPr>
        </p:nvSpPr>
        <p:spPr/>
        <p:txBody>
          <a:bodyPr/>
          <a:lstStyle/>
          <a:p>
            <a:fld id="{20C92893-8C51-46CF-9D47-24B3C575AFAA}" type="slidenum">
              <a:rPr lang="en-GB" smtClean="0"/>
              <a:pPr/>
              <a:t>13</a:t>
            </a:fld>
            <a:endParaRPr lang="en-GB"/>
          </a:p>
        </p:txBody>
      </p:sp>
      <p:sp>
        <p:nvSpPr>
          <p:cNvPr id="6" name="Zástupný objekt pre pätu 5">
            <a:extLst>
              <a:ext uri="{FF2B5EF4-FFF2-40B4-BE49-F238E27FC236}">
                <a16:creationId xmlns:a16="http://schemas.microsoft.com/office/drawing/2014/main" id="{830F2E48-72C9-2D1B-BB16-43EA23D1D677}"/>
              </a:ext>
            </a:extLst>
          </p:cNvPr>
          <p:cNvSpPr>
            <a:spLocks noGrp="1"/>
          </p:cNvSpPr>
          <p:nvPr>
            <p:ph type="ftr" sz="quarter" idx="12"/>
          </p:nvPr>
        </p:nvSpPr>
        <p:spPr/>
        <p:txBody>
          <a:bodyPr/>
          <a:lstStyle/>
          <a:p>
            <a:r>
              <a:rPr lang="en-GB"/>
              <a:t>rusnak.truni.sk</a:t>
            </a:r>
          </a:p>
        </p:txBody>
      </p:sp>
      <p:pic>
        <p:nvPicPr>
          <p:cNvPr id="5122" name="Picture 2" descr="Blue International Logo | Unicef, Unicef logo, Internship program">
            <a:extLst>
              <a:ext uri="{FF2B5EF4-FFF2-40B4-BE49-F238E27FC236}">
                <a16:creationId xmlns:a16="http://schemas.microsoft.com/office/drawing/2014/main" id="{44F78314-F28F-D82A-1861-BBEDBA8D9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746" y="1512565"/>
            <a:ext cx="28067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7" name="Zvuk 6">
            <a:hlinkClick r:id="" action="ppaction://media"/>
            <a:extLst>
              <a:ext uri="{FF2B5EF4-FFF2-40B4-BE49-F238E27FC236}">
                <a16:creationId xmlns:a16="http://schemas.microsoft.com/office/drawing/2014/main" id="{D35E7992-7C5B-9645-0147-4DCE5AE43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539349811"/>
      </p:ext>
    </p:extLst>
  </p:cSld>
  <p:clrMapOvr>
    <a:masterClrMapping/>
  </p:clrMapOvr>
  <mc:AlternateContent xmlns:mc="http://schemas.openxmlformats.org/markup-compatibility/2006">
    <mc:Choice xmlns:p14="http://schemas.microsoft.com/office/powerpoint/2010/main" Requires="p14">
      <p:transition spd="slow" p14:dur="2000" advTm="44842"/>
    </mc:Choice>
    <mc:Fallback>
      <p:transition spd="slow" advTm="44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3CF7FEE3-35D4-1142-9F04-AE65B27EB9BD}"/>
              </a:ext>
            </a:extLst>
          </p:cNvPr>
          <p:cNvSpPr>
            <a:spLocks noGrp="1"/>
          </p:cNvSpPr>
          <p:nvPr>
            <p:ph idx="1"/>
          </p:nvPr>
        </p:nvSpPr>
        <p:spPr>
          <a:xfrm>
            <a:off x="1051034" y="756287"/>
            <a:ext cx="8017243" cy="4621740"/>
          </a:xfrm>
        </p:spPr>
        <p:txBody>
          <a:bodyPr>
            <a:normAutofit lnSpcReduction="10000"/>
          </a:bodyPr>
          <a:lstStyle/>
          <a:p>
            <a:r>
              <a:rPr lang="sk-SK" dirty="0"/>
              <a:t>V roku 1996 spojilo svoje sily šesť agentúr, aby spustili UNAIDS – Spoločný program OSN pre HIV/AIDS. </a:t>
            </a:r>
          </a:p>
          <a:p>
            <a:r>
              <a:rPr lang="sk-SK" dirty="0"/>
              <a:t>UNAIDS je globálna agentúra s primárnou zodpovednosťou za boj proti HIV/AIDS. </a:t>
            </a:r>
          </a:p>
          <a:p>
            <a:r>
              <a:rPr lang="sk-SK" dirty="0"/>
              <a:t>UNAIDS monitoruje a vyhodnocuje epidémiu a reakciu sveta na ňu. </a:t>
            </a:r>
          </a:p>
          <a:p>
            <a:r>
              <a:rPr lang="sk-SK" dirty="0"/>
              <a:t>Zastupuje tiež kľúčové otázky HIV/AIDS a zapája občiansku spoločnosť, súkromný sektor a rozvojových partnerov do boja proti HIV/AIDS. </a:t>
            </a:r>
          </a:p>
          <a:p>
            <a:r>
              <a:rPr lang="sk-SK" dirty="0"/>
              <a:t>Vytvára a zdieľa znalosti, stanovuje štandardy a mobilizuje zdroje. Svoju pozornosť zameriava na regióny sveta najviac postihnuté HIV/AIDS, najmä na subsaharskú Afriku.</a:t>
            </a:r>
          </a:p>
        </p:txBody>
      </p:sp>
      <p:sp>
        <p:nvSpPr>
          <p:cNvPr id="3" name="Nadpis 2">
            <a:extLst>
              <a:ext uri="{FF2B5EF4-FFF2-40B4-BE49-F238E27FC236}">
                <a16:creationId xmlns:a16="http://schemas.microsoft.com/office/drawing/2014/main" id="{7F6ED1FC-096C-F006-02D3-5F87AF895C2F}"/>
              </a:ext>
            </a:extLst>
          </p:cNvPr>
          <p:cNvSpPr>
            <a:spLocks noGrp="1"/>
          </p:cNvSpPr>
          <p:nvPr>
            <p:ph type="title"/>
          </p:nvPr>
        </p:nvSpPr>
        <p:spPr>
          <a:xfrm>
            <a:off x="856448" y="5378027"/>
            <a:ext cx="3379221" cy="1008380"/>
          </a:xfrm>
        </p:spPr>
        <p:txBody>
          <a:bodyPr/>
          <a:lstStyle/>
          <a:p>
            <a:r>
              <a:rPr lang="sk-SK" dirty="0"/>
              <a:t>UNAIDS</a:t>
            </a:r>
          </a:p>
        </p:txBody>
      </p:sp>
      <p:sp>
        <p:nvSpPr>
          <p:cNvPr id="4" name="Zástupný objekt pre dátum 3">
            <a:extLst>
              <a:ext uri="{FF2B5EF4-FFF2-40B4-BE49-F238E27FC236}">
                <a16:creationId xmlns:a16="http://schemas.microsoft.com/office/drawing/2014/main" id="{0AA6E42C-B886-BBD5-375A-E3000758C3CA}"/>
              </a:ext>
            </a:extLst>
          </p:cNvPr>
          <p:cNvSpPr>
            <a:spLocks noGrp="1"/>
          </p:cNvSpPr>
          <p:nvPr>
            <p:ph type="dt" sz="half" idx="10"/>
          </p:nvPr>
        </p:nvSpPr>
        <p:spPr/>
        <p:txBody>
          <a:bodyPr/>
          <a:lstStyle/>
          <a:p>
            <a:fld id="{4FCF6D4F-7363-A14E-984B-6D4E5DECAA50}" type="datetime1">
              <a:rPr lang="sk-SK" smtClean="0"/>
              <a:t>18.10.2022</a:t>
            </a:fld>
            <a:endParaRPr lang="en-GB"/>
          </a:p>
        </p:txBody>
      </p:sp>
      <p:sp>
        <p:nvSpPr>
          <p:cNvPr id="5" name="Zástupný objekt pre číslo snímky 4">
            <a:extLst>
              <a:ext uri="{FF2B5EF4-FFF2-40B4-BE49-F238E27FC236}">
                <a16:creationId xmlns:a16="http://schemas.microsoft.com/office/drawing/2014/main" id="{83594FE1-E04D-863D-3061-008113E60447}"/>
              </a:ext>
            </a:extLst>
          </p:cNvPr>
          <p:cNvSpPr>
            <a:spLocks noGrp="1"/>
          </p:cNvSpPr>
          <p:nvPr>
            <p:ph type="sldNum" sz="quarter" idx="11"/>
          </p:nvPr>
        </p:nvSpPr>
        <p:spPr/>
        <p:txBody>
          <a:bodyPr/>
          <a:lstStyle/>
          <a:p>
            <a:fld id="{20C92893-8C51-46CF-9D47-24B3C575AFAA}" type="slidenum">
              <a:rPr lang="en-GB" smtClean="0"/>
              <a:pPr/>
              <a:t>14</a:t>
            </a:fld>
            <a:endParaRPr lang="en-GB"/>
          </a:p>
        </p:txBody>
      </p:sp>
      <p:sp>
        <p:nvSpPr>
          <p:cNvPr id="6" name="Zástupný objekt pre pätu 5">
            <a:extLst>
              <a:ext uri="{FF2B5EF4-FFF2-40B4-BE49-F238E27FC236}">
                <a16:creationId xmlns:a16="http://schemas.microsoft.com/office/drawing/2014/main" id="{C86AEBD6-32C0-4356-F8E3-4E5C48C537EB}"/>
              </a:ext>
            </a:extLst>
          </p:cNvPr>
          <p:cNvSpPr>
            <a:spLocks noGrp="1"/>
          </p:cNvSpPr>
          <p:nvPr>
            <p:ph type="ftr" sz="quarter" idx="12"/>
          </p:nvPr>
        </p:nvSpPr>
        <p:spPr/>
        <p:txBody>
          <a:bodyPr/>
          <a:lstStyle/>
          <a:p>
            <a:r>
              <a:rPr lang="en-GB"/>
              <a:t>rusnak.truni.sk</a:t>
            </a:r>
          </a:p>
        </p:txBody>
      </p:sp>
      <p:pic>
        <p:nvPicPr>
          <p:cNvPr id="6146" name="Picture 2" descr="UNAIDS">
            <a:extLst>
              <a:ext uri="{FF2B5EF4-FFF2-40B4-BE49-F238E27FC236}">
                <a16:creationId xmlns:a16="http://schemas.microsoft.com/office/drawing/2014/main" id="{0A5739D5-658B-C1FD-C310-C8ADC9741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658" y="4915340"/>
            <a:ext cx="2510875" cy="2510875"/>
          </a:xfrm>
          <a:prstGeom prst="rect">
            <a:avLst/>
          </a:prstGeom>
          <a:noFill/>
          <a:extLst>
            <a:ext uri="{909E8E84-426E-40DD-AFC4-6F175D3DCCD1}">
              <a14:hiddenFill xmlns:a14="http://schemas.microsoft.com/office/drawing/2010/main">
                <a:solidFill>
                  <a:srgbClr val="FFFFFF"/>
                </a:solidFill>
              </a14:hiddenFill>
            </a:ext>
          </a:extLst>
        </p:spPr>
      </p:pic>
      <p:pic>
        <p:nvPicPr>
          <p:cNvPr id="7" name="Zvuk 6">
            <a:hlinkClick r:id="" action="ppaction://media"/>
            <a:extLst>
              <a:ext uri="{FF2B5EF4-FFF2-40B4-BE49-F238E27FC236}">
                <a16:creationId xmlns:a16="http://schemas.microsoft.com/office/drawing/2014/main" id="{E2C00D58-E81C-140A-E75C-6B488AE165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247785093"/>
      </p:ext>
    </p:extLst>
  </p:cSld>
  <p:clrMapOvr>
    <a:masterClrMapping/>
  </p:clrMapOvr>
  <mc:AlternateContent xmlns:mc="http://schemas.openxmlformats.org/markup-compatibility/2006">
    <mc:Choice xmlns:p14="http://schemas.microsoft.com/office/powerpoint/2010/main" Requires="p14">
      <p:transition spd="slow" p14:dur="2000" advTm="92128"/>
    </mc:Choice>
    <mc:Fallback>
      <p:transition spd="slow" advTm="92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528196A8-952F-BE25-A5C2-2C0BACF38B0F}"/>
              </a:ext>
            </a:extLst>
          </p:cNvPr>
          <p:cNvSpPr>
            <a:spLocks noGrp="1"/>
          </p:cNvSpPr>
          <p:nvPr>
            <p:ph idx="1"/>
          </p:nvPr>
        </p:nvSpPr>
        <p:spPr>
          <a:xfrm>
            <a:off x="1103586" y="756287"/>
            <a:ext cx="7964691" cy="4033519"/>
          </a:xfrm>
        </p:spPr>
        <p:txBody>
          <a:bodyPr>
            <a:normAutofit/>
          </a:bodyPr>
          <a:lstStyle/>
          <a:p>
            <a:r>
              <a:rPr lang="sk-SK" dirty="0"/>
              <a:t>Dohľad nad epidémiou. </a:t>
            </a:r>
          </a:p>
          <a:p>
            <a:r>
              <a:rPr lang="sk-SK" dirty="0"/>
              <a:t>Kladie dôraz na prevenciu HIV. </a:t>
            </a:r>
          </a:p>
          <a:p>
            <a:r>
              <a:rPr lang="sk-SK" dirty="0"/>
              <a:t>Zapája sa do úsilia o zvýšenie počtu HIV pozitívnych ľudí na celom svete, ktorí sú liečení </a:t>
            </a:r>
            <a:r>
              <a:rPr lang="sk-SK" dirty="0" err="1"/>
              <a:t>antiretrovírusovou</a:t>
            </a:r>
            <a:r>
              <a:rPr lang="sk-SK" dirty="0"/>
              <a:t> liečbou. </a:t>
            </a:r>
          </a:p>
          <a:p>
            <a:r>
              <a:rPr lang="sk-SK" dirty="0"/>
              <a:t>Má osobitný záujem o rozsah, v akom epidémia postihuje ženy, a o zníženie </a:t>
            </a:r>
            <a:r>
              <a:rPr lang="sk-SK" dirty="0" err="1"/>
              <a:t>koinfekcie</a:t>
            </a:r>
            <a:r>
              <a:rPr lang="sk-SK" dirty="0"/>
              <a:t> TBC/HIV.</a:t>
            </a:r>
          </a:p>
          <a:p>
            <a:r>
              <a:rPr lang="sk-SK" dirty="0"/>
              <a:t>Spolupracuje s ostatnými organizáciami pri hľadaní technológií, ako sú </a:t>
            </a:r>
            <a:r>
              <a:rPr lang="sk-SK" dirty="0" err="1"/>
              <a:t>mikrobicídy</a:t>
            </a:r>
            <a:r>
              <a:rPr lang="sk-SK" dirty="0"/>
              <a:t> a vakcíny, ktoré by mohli pomôcť zastaviť epidémiu.</a:t>
            </a:r>
          </a:p>
        </p:txBody>
      </p:sp>
      <p:sp>
        <p:nvSpPr>
          <p:cNvPr id="3" name="Nadpis 2">
            <a:extLst>
              <a:ext uri="{FF2B5EF4-FFF2-40B4-BE49-F238E27FC236}">
                <a16:creationId xmlns:a16="http://schemas.microsoft.com/office/drawing/2014/main" id="{40900AB3-9BBF-205D-9446-27A2F2412638}"/>
              </a:ext>
            </a:extLst>
          </p:cNvPr>
          <p:cNvSpPr>
            <a:spLocks noGrp="1"/>
          </p:cNvSpPr>
          <p:nvPr>
            <p:ph type="title"/>
          </p:nvPr>
        </p:nvSpPr>
        <p:spPr/>
        <p:txBody>
          <a:bodyPr/>
          <a:lstStyle/>
          <a:p>
            <a:r>
              <a:rPr lang="sk-SK" dirty="0"/>
              <a:t>UNAIDS – hlavné témy</a:t>
            </a:r>
          </a:p>
        </p:txBody>
      </p:sp>
      <p:sp>
        <p:nvSpPr>
          <p:cNvPr id="4" name="Zástupný objekt pre dátum 3">
            <a:extLst>
              <a:ext uri="{FF2B5EF4-FFF2-40B4-BE49-F238E27FC236}">
                <a16:creationId xmlns:a16="http://schemas.microsoft.com/office/drawing/2014/main" id="{CC1EEDA9-7A21-369D-BD58-E4D4A0967860}"/>
              </a:ext>
            </a:extLst>
          </p:cNvPr>
          <p:cNvSpPr>
            <a:spLocks noGrp="1"/>
          </p:cNvSpPr>
          <p:nvPr>
            <p:ph type="dt" sz="half" idx="10"/>
          </p:nvPr>
        </p:nvSpPr>
        <p:spPr/>
        <p:txBody>
          <a:bodyPr/>
          <a:lstStyle/>
          <a:p>
            <a:fld id="{4FCF6D4F-7363-A14E-984B-6D4E5DECAA50}" type="datetime1">
              <a:rPr lang="sk-SK" smtClean="0"/>
              <a:t>18.10.2022</a:t>
            </a:fld>
            <a:endParaRPr lang="en-GB"/>
          </a:p>
        </p:txBody>
      </p:sp>
      <p:sp>
        <p:nvSpPr>
          <p:cNvPr id="5" name="Zástupný objekt pre číslo snímky 4">
            <a:extLst>
              <a:ext uri="{FF2B5EF4-FFF2-40B4-BE49-F238E27FC236}">
                <a16:creationId xmlns:a16="http://schemas.microsoft.com/office/drawing/2014/main" id="{1C4D38B4-8524-46D1-CEC3-861EDD637496}"/>
              </a:ext>
            </a:extLst>
          </p:cNvPr>
          <p:cNvSpPr>
            <a:spLocks noGrp="1"/>
          </p:cNvSpPr>
          <p:nvPr>
            <p:ph type="sldNum" sz="quarter" idx="11"/>
          </p:nvPr>
        </p:nvSpPr>
        <p:spPr/>
        <p:txBody>
          <a:bodyPr/>
          <a:lstStyle/>
          <a:p>
            <a:fld id="{20C92893-8C51-46CF-9D47-24B3C575AFAA}" type="slidenum">
              <a:rPr lang="en-GB" smtClean="0"/>
              <a:pPr/>
              <a:t>15</a:t>
            </a:fld>
            <a:endParaRPr lang="en-GB"/>
          </a:p>
        </p:txBody>
      </p:sp>
      <p:sp>
        <p:nvSpPr>
          <p:cNvPr id="6" name="Zástupný objekt pre pätu 5">
            <a:extLst>
              <a:ext uri="{FF2B5EF4-FFF2-40B4-BE49-F238E27FC236}">
                <a16:creationId xmlns:a16="http://schemas.microsoft.com/office/drawing/2014/main" id="{C8F1F49E-AD5C-A8EC-9C86-8E4C66DD90EC}"/>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38B88163-7CEB-4F48-6595-3540A4E119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600151721"/>
      </p:ext>
    </p:extLst>
  </p:cSld>
  <p:clrMapOvr>
    <a:masterClrMapping/>
  </p:clrMapOvr>
  <mc:AlternateContent xmlns:mc="http://schemas.openxmlformats.org/markup-compatibility/2006">
    <mc:Choice xmlns:p14="http://schemas.microsoft.com/office/powerpoint/2010/main" Requires="p14">
      <p:transition spd="slow" p14:dur="2000" advTm="134208"/>
    </mc:Choice>
    <mc:Fallback>
      <p:transition spd="slow" advTm="134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E84AFE02-827D-1426-E7C9-30C647AF7691}"/>
              </a:ext>
            </a:extLst>
          </p:cNvPr>
          <p:cNvSpPr>
            <a:spLocks noGrp="1"/>
          </p:cNvSpPr>
          <p:nvPr>
            <p:ph idx="1"/>
          </p:nvPr>
        </p:nvSpPr>
        <p:spPr>
          <a:xfrm>
            <a:off x="1030014" y="756287"/>
            <a:ext cx="8038263" cy="4698582"/>
          </a:xfrm>
        </p:spPr>
        <p:txBody>
          <a:bodyPr>
            <a:normAutofit fontScale="85000" lnSpcReduction="20000"/>
          </a:bodyPr>
          <a:lstStyle/>
          <a:p>
            <a:r>
              <a:rPr lang="sk-SK" dirty="0"/>
              <a:t>Požičiavajú alebo poskytujú peniaze krajinám s nízkymi a strednými príjmami a transformujúcim sa ekonomikám, aby pomohli podporiť ich ekonomický a sociálny rozvoj. </a:t>
            </a:r>
          </a:p>
          <a:p>
            <a:r>
              <a:rPr lang="sk-SK" dirty="0"/>
              <a:t>Vlastnia ich všetky členské krajiny a označujú sa ako „multilaterálne“. </a:t>
            </a:r>
          </a:p>
          <a:p>
            <a:r>
              <a:rPr lang="sk-SK" dirty="0"/>
              <a:t>Majú niektoré charakteristiky skutočných bánk; tieto banky však nefungujú tak, aby zarábali peniaze prostredníctvom svojich úverových operácií. </a:t>
            </a:r>
          </a:p>
          <a:p>
            <a:r>
              <a:rPr lang="sk-SK" dirty="0"/>
              <a:t>H</a:t>
            </a:r>
            <a:r>
              <a:rPr lang="sk-SK" i="1" dirty="0"/>
              <a:t>lavným zameraním </a:t>
            </a:r>
            <a:r>
              <a:rPr lang="sk-SK" dirty="0"/>
              <a:t>je skôr slúžiť ako finančný sprostredkovateľ. V podstate smerujú finančné zdroje z krajín s vysokými príjmami prostredníctvom predaja dlhopisov a grantov, aby pomohli financovať rozvojové aktivity v krajinách s nízkymi a strednými príjmami a v krajinách, ktoré prechádzajú na otvorenejšie, trhovo založené ekonomiky. </a:t>
            </a:r>
          </a:p>
          <a:p>
            <a:r>
              <a:rPr lang="sk-SK" dirty="0"/>
              <a:t>Všetky sú do určitej miery zapojené do práce v oblasti zdravia, ale najviac sa podieľajú Africká rozvojová banka, Ázijská rozvojová banka, </a:t>
            </a:r>
            <a:r>
              <a:rPr lang="sk-SK" dirty="0" err="1"/>
              <a:t>Medziamerická</a:t>
            </a:r>
            <a:r>
              <a:rPr lang="sk-SK" dirty="0"/>
              <a:t> rozvojová banka a Svetová banka</a:t>
            </a:r>
          </a:p>
        </p:txBody>
      </p:sp>
      <p:sp>
        <p:nvSpPr>
          <p:cNvPr id="3" name="Nadpis 2">
            <a:extLst>
              <a:ext uri="{FF2B5EF4-FFF2-40B4-BE49-F238E27FC236}">
                <a16:creationId xmlns:a16="http://schemas.microsoft.com/office/drawing/2014/main" id="{EE5130BF-EBA4-2AEA-E430-B1C8783CB44C}"/>
              </a:ext>
            </a:extLst>
          </p:cNvPr>
          <p:cNvSpPr>
            <a:spLocks noGrp="1"/>
          </p:cNvSpPr>
          <p:nvPr>
            <p:ph type="title"/>
          </p:nvPr>
        </p:nvSpPr>
        <p:spPr>
          <a:xfrm>
            <a:off x="892851" y="5835836"/>
            <a:ext cx="8312587" cy="1008380"/>
          </a:xfrm>
        </p:spPr>
        <p:txBody>
          <a:bodyPr/>
          <a:lstStyle/>
          <a:p>
            <a:r>
              <a:rPr lang="sk-SK" dirty="0"/>
              <a:t>Rozvojové banky</a:t>
            </a:r>
          </a:p>
        </p:txBody>
      </p:sp>
      <p:sp>
        <p:nvSpPr>
          <p:cNvPr id="4" name="Zástupný objekt pre dátum 3">
            <a:extLst>
              <a:ext uri="{FF2B5EF4-FFF2-40B4-BE49-F238E27FC236}">
                <a16:creationId xmlns:a16="http://schemas.microsoft.com/office/drawing/2014/main" id="{F0C5778F-6812-2D9C-7BEF-105FB57A6A67}"/>
              </a:ext>
            </a:extLst>
          </p:cNvPr>
          <p:cNvSpPr>
            <a:spLocks noGrp="1"/>
          </p:cNvSpPr>
          <p:nvPr>
            <p:ph type="dt" sz="half" idx="10"/>
          </p:nvPr>
        </p:nvSpPr>
        <p:spPr/>
        <p:txBody>
          <a:bodyPr/>
          <a:lstStyle/>
          <a:p>
            <a:fld id="{4FCF6D4F-7363-A14E-984B-6D4E5DECAA50}" type="datetime1">
              <a:rPr lang="sk-SK" smtClean="0"/>
              <a:t>18.10.2022</a:t>
            </a:fld>
            <a:endParaRPr lang="en-GB"/>
          </a:p>
        </p:txBody>
      </p:sp>
      <p:sp>
        <p:nvSpPr>
          <p:cNvPr id="5" name="Zástupný objekt pre číslo snímky 4">
            <a:extLst>
              <a:ext uri="{FF2B5EF4-FFF2-40B4-BE49-F238E27FC236}">
                <a16:creationId xmlns:a16="http://schemas.microsoft.com/office/drawing/2014/main" id="{76CDAA76-4CA9-312B-25F4-8E7F9AB08BC8}"/>
              </a:ext>
            </a:extLst>
          </p:cNvPr>
          <p:cNvSpPr>
            <a:spLocks noGrp="1"/>
          </p:cNvSpPr>
          <p:nvPr>
            <p:ph type="sldNum" sz="quarter" idx="11"/>
          </p:nvPr>
        </p:nvSpPr>
        <p:spPr/>
        <p:txBody>
          <a:bodyPr/>
          <a:lstStyle/>
          <a:p>
            <a:fld id="{20C92893-8C51-46CF-9D47-24B3C575AFAA}" type="slidenum">
              <a:rPr lang="en-GB" smtClean="0"/>
              <a:pPr/>
              <a:t>16</a:t>
            </a:fld>
            <a:endParaRPr lang="en-GB"/>
          </a:p>
        </p:txBody>
      </p:sp>
      <p:sp>
        <p:nvSpPr>
          <p:cNvPr id="6" name="Zástupný objekt pre pätu 5">
            <a:extLst>
              <a:ext uri="{FF2B5EF4-FFF2-40B4-BE49-F238E27FC236}">
                <a16:creationId xmlns:a16="http://schemas.microsoft.com/office/drawing/2014/main" id="{057BA77C-5496-BE89-1B5A-CE83A5410A7A}"/>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2998550A-8E48-C69F-F0B0-0B076EBC8F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009474969"/>
      </p:ext>
    </p:extLst>
  </p:cSld>
  <p:clrMapOvr>
    <a:masterClrMapping/>
  </p:clrMapOvr>
  <mc:AlternateContent xmlns:mc="http://schemas.openxmlformats.org/markup-compatibility/2006">
    <mc:Choice xmlns:p14="http://schemas.microsoft.com/office/powerpoint/2010/main" Requires="p14">
      <p:transition spd="slow" p14:dur="2000" advTm="104181"/>
    </mc:Choice>
    <mc:Fallback>
      <p:transition spd="slow" advTm="104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B3A6DB48-057B-9814-E9D7-5C84483C3A4F}"/>
              </a:ext>
            </a:extLst>
          </p:cNvPr>
          <p:cNvSpPr>
            <a:spLocks noGrp="1"/>
          </p:cNvSpPr>
          <p:nvPr>
            <p:ph idx="1"/>
          </p:nvPr>
        </p:nvSpPr>
        <p:spPr>
          <a:xfrm>
            <a:off x="987972" y="756287"/>
            <a:ext cx="8080305" cy="4824706"/>
          </a:xfrm>
        </p:spPr>
        <p:txBody>
          <a:bodyPr>
            <a:normAutofit/>
          </a:bodyPr>
          <a:lstStyle/>
          <a:p>
            <a:r>
              <a:rPr lang="sk-SK" dirty="0"/>
              <a:t>Pomáha krajinám zlepšovať životy ich obyvateľov a znižovať chudobu. </a:t>
            </a:r>
          </a:p>
          <a:p>
            <a:r>
              <a:rPr lang="sk-SK" dirty="0"/>
              <a:t>Pomáha posilniť riadenie ich ekonomiky a financovanie investícií do vybraných oblastí vrátane poľnohospodárstva, dopravy, rozvoja súkromného sektora, zdravotníctva a školstva. </a:t>
            </a:r>
          </a:p>
          <a:p>
            <a:r>
              <a:rPr lang="sk-SK" dirty="0"/>
              <a:t>Požičiava peniaze za znížené sadzby krajinám s príjmom na obyvateľa pod určitou hranicou, požičiava peniaze bezúročne najchudobnejším krajinám a tiež poskytuje granty niektorým krajinám na špeciálne aktivity, ktoré ovplyvňujú chudobných, ako je HIV/AIDS. </a:t>
            </a:r>
          </a:p>
        </p:txBody>
      </p:sp>
      <p:sp>
        <p:nvSpPr>
          <p:cNvPr id="3" name="Nadpis 2">
            <a:extLst>
              <a:ext uri="{FF2B5EF4-FFF2-40B4-BE49-F238E27FC236}">
                <a16:creationId xmlns:a16="http://schemas.microsoft.com/office/drawing/2014/main" id="{B605E8E0-7C2A-8FCB-4AF1-5F62F87E5E4A}"/>
              </a:ext>
            </a:extLst>
          </p:cNvPr>
          <p:cNvSpPr>
            <a:spLocks noGrp="1"/>
          </p:cNvSpPr>
          <p:nvPr>
            <p:ph type="title"/>
          </p:nvPr>
        </p:nvSpPr>
        <p:spPr>
          <a:xfrm>
            <a:off x="906827" y="5835836"/>
            <a:ext cx="4857687" cy="1008380"/>
          </a:xfrm>
        </p:spPr>
        <p:txBody>
          <a:bodyPr/>
          <a:lstStyle/>
          <a:p>
            <a:r>
              <a:rPr lang="sk-SK" dirty="0"/>
              <a:t>Svetová banka</a:t>
            </a:r>
          </a:p>
        </p:txBody>
      </p:sp>
      <p:sp>
        <p:nvSpPr>
          <p:cNvPr id="4" name="Zástupný objekt pre dátum 3">
            <a:extLst>
              <a:ext uri="{FF2B5EF4-FFF2-40B4-BE49-F238E27FC236}">
                <a16:creationId xmlns:a16="http://schemas.microsoft.com/office/drawing/2014/main" id="{B0088010-2952-231E-2A96-0BC326104B0C}"/>
              </a:ext>
            </a:extLst>
          </p:cNvPr>
          <p:cNvSpPr>
            <a:spLocks noGrp="1"/>
          </p:cNvSpPr>
          <p:nvPr>
            <p:ph type="dt" sz="half" idx="10"/>
          </p:nvPr>
        </p:nvSpPr>
        <p:spPr/>
        <p:txBody>
          <a:bodyPr/>
          <a:lstStyle/>
          <a:p>
            <a:fld id="{4FCF6D4F-7363-A14E-984B-6D4E5DECAA50}" type="datetime1">
              <a:rPr lang="sk-SK" smtClean="0"/>
              <a:t>18.10.2022</a:t>
            </a:fld>
            <a:endParaRPr lang="en-GB"/>
          </a:p>
        </p:txBody>
      </p:sp>
      <p:sp>
        <p:nvSpPr>
          <p:cNvPr id="5" name="Zástupný objekt pre číslo snímky 4">
            <a:extLst>
              <a:ext uri="{FF2B5EF4-FFF2-40B4-BE49-F238E27FC236}">
                <a16:creationId xmlns:a16="http://schemas.microsoft.com/office/drawing/2014/main" id="{7B87B0D5-2C6B-4BD0-F653-30DD40E01916}"/>
              </a:ext>
            </a:extLst>
          </p:cNvPr>
          <p:cNvSpPr>
            <a:spLocks noGrp="1"/>
          </p:cNvSpPr>
          <p:nvPr>
            <p:ph type="sldNum" sz="quarter" idx="11"/>
          </p:nvPr>
        </p:nvSpPr>
        <p:spPr/>
        <p:txBody>
          <a:bodyPr/>
          <a:lstStyle/>
          <a:p>
            <a:fld id="{20C92893-8C51-46CF-9D47-24B3C575AFAA}" type="slidenum">
              <a:rPr lang="en-GB" smtClean="0"/>
              <a:pPr/>
              <a:t>17</a:t>
            </a:fld>
            <a:endParaRPr lang="en-GB"/>
          </a:p>
        </p:txBody>
      </p:sp>
      <p:sp>
        <p:nvSpPr>
          <p:cNvPr id="6" name="Zástupný objekt pre pätu 5">
            <a:extLst>
              <a:ext uri="{FF2B5EF4-FFF2-40B4-BE49-F238E27FC236}">
                <a16:creationId xmlns:a16="http://schemas.microsoft.com/office/drawing/2014/main" id="{EA864018-37D0-FD38-31DD-91048F27943D}"/>
              </a:ext>
            </a:extLst>
          </p:cNvPr>
          <p:cNvSpPr>
            <a:spLocks noGrp="1"/>
          </p:cNvSpPr>
          <p:nvPr>
            <p:ph type="ftr" sz="quarter" idx="12"/>
          </p:nvPr>
        </p:nvSpPr>
        <p:spPr/>
        <p:txBody>
          <a:bodyPr/>
          <a:lstStyle/>
          <a:p>
            <a:r>
              <a:rPr lang="en-GB"/>
              <a:t>rusnak.truni.sk</a:t>
            </a:r>
          </a:p>
        </p:txBody>
      </p:sp>
      <p:pic>
        <p:nvPicPr>
          <p:cNvPr id="7170" name="Picture 2" descr="The World Bank | UNICEF Chad">
            <a:extLst>
              <a:ext uri="{FF2B5EF4-FFF2-40B4-BE49-F238E27FC236}">
                <a16:creationId xmlns:a16="http://schemas.microsoft.com/office/drawing/2014/main" id="{A66A189D-E41E-818C-0A33-F0BB516F5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514" y="5266876"/>
            <a:ext cx="3810000" cy="2146300"/>
          </a:xfrm>
          <a:prstGeom prst="rect">
            <a:avLst/>
          </a:prstGeom>
          <a:noFill/>
          <a:extLst>
            <a:ext uri="{909E8E84-426E-40DD-AFC4-6F175D3DCCD1}">
              <a14:hiddenFill xmlns:a14="http://schemas.microsoft.com/office/drawing/2010/main">
                <a:solidFill>
                  <a:srgbClr val="FFFFFF"/>
                </a:solidFill>
              </a14:hiddenFill>
            </a:ext>
          </a:extLst>
        </p:spPr>
      </p:pic>
      <p:pic>
        <p:nvPicPr>
          <p:cNvPr id="7" name="Zvuk 6">
            <a:hlinkClick r:id="" action="ppaction://media"/>
            <a:extLst>
              <a:ext uri="{FF2B5EF4-FFF2-40B4-BE49-F238E27FC236}">
                <a16:creationId xmlns:a16="http://schemas.microsoft.com/office/drawing/2014/main" id="{7FDA9F73-0727-2175-E3C7-C81A5038D1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946688222"/>
      </p:ext>
    </p:extLst>
  </p:cSld>
  <p:clrMapOvr>
    <a:masterClrMapping/>
  </p:clrMapOvr>
  <mc:AlternateContent xmlns:mc="http://schemas.openxmlformats.org/markup-compatibility/2006">
    <mc:Choice xmlns:p14="http://schemas.microsoft.com/office/powerpoint/2010/main" Requires="p14">
      <p:transition spd="slow" p14:dur="2000" advTm="99957"/>
    </mc:Choice>
    <mc:Fallback>
      <p:transition spd="slow" advTm="99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B3A6DB48-057B-9814-E9D7-5C84483C3A4F}"/>
              </a:ext>
            </a:extLst>
          </p:cNvPr>
          <p:cNvSpPr>
            <a:spLocks noGrp="1"/>
          </p:cNvSpPr>
          <p:nvPr>
            <p:ph idx="1"/>
          </p:nvPr>
        </p:nvSpPr>
        <p:spPr>
          <a:xfrm>
            <a:off x="987972" y="756287"/>
            <a:ext cx="8080305" cy="4824706"/>
          </a:xfrm>
        </p:spPr>
        <p:txBody>
          <a:bodyPr>
            <a:normAutofit lnSpcReduction="10000"/>
          </a:bodyPr>
          <a:lstStyle/>
          <a:p>
            <a:r>
              <a:rPr lang="sk-SK" dirty="0"/>
              <a:t>Podporuje široké spektrum úsilí v sektore zdravotníctva:</a:t>
            </a:r>
          </a:p>
          <a:p>
            <a:pPr lvl="1"/>
            <a:r>
              <a:rPr lang="sk-SK" dirty="0"/>
              <a:t>Obhajuje dôležité veci, vytvára a šíri informácie a poznatky o kľúčových zdravotných problémoch, </a:t>
            </a:r>
          </a:p>
          <a:p>
            <a:pPr lvl="1"/>
            <a:r>
              <a:rPr lang="sk-SK" dirty="0"/>
              <a:t>poskytuje technickú pomoc krajinám a </a:t>
            </a:r>
          </a:p>
          <a:p>
            <a:pPr lvl="1"/>
            <a:r>
              <a:rPr lang="sk-SK" dirty="0"/>
              <a:t>financuje konkrétne investície do zdravia a </a:t>
            </a:r>
          </a:p>
          <a:p>
            <a:pPr lvl="1"/>
            <a:r>
              <a:rPr lang="sk-SK" dirty="0"/>
              <a:t>súvisiace práce v oblasti výživy a plánovania rodiny. </a:t>
            </a:r>
          </a:p>
          <a:p>
            <a:r>
              <a:rPr lang="sk-SK" dirty="0"/>
              <a:t>Svetová banka zameriava svoju prácu v oblasti zdravia do značnej miery na prepojenie medzi zdravím a chudobou. Značnú pozornosť venuje financovaniu zdravotníctva, rozvoju zdravotných systémov a univerzálnemu krytiu. </a:t>
            </a:r>
          </a:p>
          <a:p>
            <a:r>
              <a:rPr lang="sk-SK" dirty="0"/>
              <a:t>Svetová banka tiež zdôraznila investície do výživy, zdravia matiek a detí, plánovaného rodičovstva, HIV/AIDS, malárie a TBC.</a:t>
            </a:r>
          </a:p>
        </p:txBody>
      </p:sp>
      <p:sp>
        <p:nvSpPr>
          <p:cNvPr id="3" name="Nadpis 2">
            <a:extLst>
              <a:ext uri="{FF2B5EF4-FFF2-40B4-BE49-F238E27FC236}">
                <a16:creationId xmlns:a16="http://schemas.microsoft.com/office/drawing/2014/main" id="{B605E8E0-7C2A-8FCB-4AF1-5F62F87E5E4A}"/>
              </a:ext>
            </a:extLst>
          </p:cNvPr>
          <p:cNvSpPr>
            <a:spLocks noGrp="1"/>
          </p:cNvSpPr>
          <p:nvPr>
            <p:ph type="title"/>
          </p:nvPr>
        </p:nvSpPr>
        <p:spPr>
          <a:xfrm>
            <a:off x="906827" y="5835836"/>
            <a:ext cx="4857687" cy="1008380"/>
          </a:xfrm>
        </p:spPr>
        <p:txBody>
          <a:bodyPr/>
          <a:lstStyle/>
          <a:p>
            <a:r>
              <a:rPr lang="sk-SK" dirty="0"/>
              <a:t>Svetová banka</a:t>
            </a:r>
          </a:p>
        </p:txBody>
      </p:sp>
      <p:sp>
        <p:nvSpPr>
          <p:cNvPr id="4" name="Zástupný objekt pre dátum 3">
            <a:extLst>
              <a:ext uri="{FF2B5EF4-FFF2-40B4-BE49-F238E27FC236}">
                <a16:creationId xmlns:a16="http://schemas.microsoft.com/office/drawing/2014/main" id="{B0088010-2952-231E-2A96-0BC326104B0C}"/>
              </a:ext>
            </a:extLst>
          </p:cNvPr>
          <p:cNvSpPr>
            <a:spLocks noGrp="1"/>
          </p:cNvSpPr>
          <p:nvPr>
            <p:ph type="dt" sz="half" idx="10"/>
          </p:nvPr>
        </p:nvSpPr>
        <p:spPr/>
        <p:txBody>
          <a:bodyPr/>
          <a:lstStyle/>
          <a:p>
            <a:fld id="{4FCF6D4F-7363-A14E-984B-6D4E5DECAA50}" type="datetime1">
              <a:rPr lang="sk-SK" smtClean="0"/>
              <a:t>18.10.2022</a:t>
            </a:fld>
            <a:endParaRPr lang="en-GB"/>
          </a:p>
        </p:txBody>
      </p:sp>
      <p:sp>
        <p:nvSpPr>
          <p:cNvPr id="5" name="Zástupný objekt pre číslo snímky 4">
            <a:extLst>
              <a:ext uri="{FF2B5EF4-FFF2-40B4-BE49-F238E27FC236}">
                <a16:creationId xmlns:a16="http://schemas.microsoft.com/office/drawing/2014/main" id="{7B87B0D5-2C6B-4BD0-F653-30DD40E01916}"/>
              </a:ext>
            </a:extLst>
          </p:cNvPr>
          <p:cNvSpPr>
            <a:spLocks noGrp="1"/>
          </p:cNvSpPr>
          <p:nvPr>
            <p:ph type="sldNum" sz="quarter" idx="11"/>
          </p:nvPr>
        </p:nvSpPr>
        <p:spPr/>
        <p:txBody>
          <a:bodyPr/>
          <a:lstStyle/>
          <a:p>
            <a:fld id="{20C92893-8C51-46CF-9D47-24B3C575AFAA}" type="slidenum">
              <a:rPr lang="en-GB" smtClean="0"/>
              <a:pPr/>
              <a:t>18</a:t>
            </a:fld>
            <a:endParaRPr lang="en-GB"/>
          </a:p>
        </p:txBody>
      </p:sp>
      <p:sp>
        <p:nvSpPr>
          <p:cNvPr id="6" name="Zástupný objekt pre pätu 5">
            <a:extLst>
              <a:ext uri="{FF2B5EF4-FFF2-40B4-BE49-F238E27FC236}">
                <a16:creationId xmlns:a16="http://schemas.microsoft.com/office/drawing/2014/main" id="{EA864018-37D0-FD38-31DD-91048F27943D}"/>
              </a:ext>
            </a:extLst>
          </p:cNvPr>
          <p:cNvSpPr>
            <a:spLocks noGrp="1"/>
          </p:cNvSpPr>
          <p:nvPr>
            <p:ph type="ftr" sz="quarter" idx="12"/>
          </p:nvPr>
        </p:nvSpPr>
        <p:spPr/>
        <p:txBody>
          <a:bodyPr/>
          <a:lstStyle/>
          <a:p>
            <a:r>
              <a:rPr lang="en-GB"/>
              <a:t>rusnak.truni.sk</a:t>
            </a:r>
          </a:p>
        </p:txBody>
      </p:sp>
      <p:pic>
        <p:nvPicPr>
          <p:cNvPr id="7170" name="Picture 2" descr="The World Bank | UNICEF Chad">
            <a:extLst>
              <a:ext uri="{FF2B5EF4-FFF2-40B4-BE49-F238E27FC236}">
                <a16:creationId xmlns:a16="http://schemas.microsoft.com/office/drawing/2014/main" id="{A66A189D-E41E-818C-0A33-F0BB516F5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514" y="5266876"/>
            <a:ext cx="3810000" cy="2146300"/>
          </a:xfrm>
          <a:prstGeom prst="rect">
            <a:avLst/>
          </a:prstGeom>
          <a:noFill/>
          <a:extLst>
            <a:ext uri="{909E8E84-426E-40DD-AFC4-6F175D3DCCD1}">
              <a14:hiddenFill xmlns:a14="http://schemas.microsoft.com/office/drawing/2010/main">
                <a:solidFill>
                  <a:srgbClr val="FFFFFF"/>
                </a:solidFill>
              </a14:hiddenFill>
            </a:ext>
          </a:extLst>
        </p:spPr>
      </p:pic>
      <p:pic>
        <p:nvPicPr>
          <p:cNvPr id="7" name="Zvuk 6">
            <a:hlinkClick r:id="" action="ppaction://media"/>
            <a:extLst>
              <a:ext uri="{FF2B5EF4-FFF2-40B4-BE49-F238E27FC236}">
                <a16:creationId xmlns:a16="http://schemas.microsoft.com/office/drawing/2014/main" id="{D5A013C9-0D96-8DAB-006E-A7A8BC958D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164738005"/>
      </p:ext>
    </p:extLst>
  </p:cSld>
  <p:clrMapOvr>
    <a:masterClrMapping/>
  </p:clrMapOvr>
  <mc:AlternateContent xmlns:mc="http://schemas.openxmlformats.org/markup-compatibility/2006">
    <mc:Choice xmlns:p14="http://schemas.microsoft.com/office/powerpoint/2010/main" Requires="p14">
      <p:transition spd="slow" p14:dur="2000" advTm="127733"/>
    </mc:Choice>
    <mc:Fallback>
      <p:transition spd="slow" advTm="127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8319AE07-726E-812C-E43F-758BDF329034}"/>
              </a:ext>
            </a:extLst>
          </p:cNvPr>
          <p:cNvSpPr>
            <a:spLocks noGrp="1"/>
          </p:cNvSpPr>
          <p:nvPr>
            <p:ph idx="1"/>
          </p:nvPr>
        </p:nvSpPr>
        <p:spPr>
          <a:xfrm>
            <a:off x="856448" y="756287"/>
            <a:ext cx="8211829" cy="5079549"/>
          </a:xfrm>
        </p:spPr>
        <p:txBody>
          <a:bodyPr>
            <a:normAutofit lnSpcReduction="10000"/>
          </a:bodyPr>
          <a:lstStyle/>
          <a:p>
            <a:r>
              <a:rPr lang="sk-SK" dirty="0"/>
              <a:t>Agentúry rozvojovej pomoci krajín s vysokými príjmami, ktoré priamo spolupracujú s krajinami s nízkymi a strednými príjmami, aby im pomohli zlepšiť zdravie ich obyvateľov.</a:t>
            </a:r>
          </a:p>
          <a:p>
            <a:r>
              <a:rPr lang="sk-SK" dirty="0"/>
              <a:t>USAID je agentúra rozvojovej pomoci federálnej vlády USA, ktorá podporuje hospodársky a sociálny rozvoj na celom svete. </a:t>
            </a:r>
          </a:p>
          <a:p>
            <a:r>
              <a:rPr lang="sk-SK" dirty="0"/>
              <a:t>Spolupracuje s inými vládami a univerzitami, podnikmi, medzinárodnými agentúrami a mimovládnymi organizáciami na podpore svojho úsilia o rozvojovú pomoc. </a:t>
            </a:r>
          </a:p>
          <a:p>
            <a:r>
              <a:rPr lang="sk-SK" dirty="0"/>
              <a:t>V oblasti zdravia sa USAID zapája do širokej škály aktivít, vrátane obhajoby globálneho zdravia, vytvárania a zdieľania vedomostí a financovania investícií do zdravia.</a:t>
            </a:r>
          </a:p>
        </p:txBody>
      </p:sp>
      <p:sp>
        <p:nvSpPr>
          <p:cNvPr id="3" name="Nadpis 2">
            <a:extLst>
              <a:ext uri="{FF2B5EF4-FFF2-40B4-BE49-F238E27FC236}">
                <a16:creationId xmlns:a16="http://schemas.microsoft.com/office/drawing/2014/main" id="{5F07A909-FCBE-920C-8A23-0E3F31C51B8E}"/>
              </a:ext>
            </a:extLst>
          </p:cNvPr>
          <p:cNvSpPr>
            <a:spLocks noGrp="1"/>
          </p:cNvSpPr>
          <p:nvPr>
            <p:ph type="title"/>
          </p:nvPr>
        </p:nvSpPr>
        <p:spPr>
          <a:xfrm>
            <a:off x="853910" y="5835836"/>
            <a:ext cx="8312587" cy="1008380"/>
          </a:xfrm>
        </p:spPr>
        <p:txBody>
          <a:bodyPr/>
          <a:lstStyle/>
          <a:p>
            <a:r>
              <a:rPr lang="sk-SK" dirty="0"/>
              <a:t>Bilaterálne agentúry</a:t>
            </a:r>
          </a:p>
        </p:txBody>
      </p:sp>
      <p:sp>
        <p:nvSpPr>
          <p:cNvPr id="4" name="Zástupný objekt pre dátum 3">
            <a:extLst>
              <a:ext uri="{FF2B5EF4-FFF2-40B4-BE49-F238E27FC236}">
                <a16:creationId xmlns:a16="http://schemas.microsoft.com/office/drawing/2014/main" id="{D4D3B3B7-6791-1B83-B521-617F01DAD105}"/>
              </a:ext>
            </a:extLst>
          </p:cNvPr>
          <p:cNvSpPr>
            <a:spLocks noGrp="1"/>
          </p:cNvSpPr>
          <p:nvPr>
            <p:ph type="dt" sz="half" idx="10"/>
          </p:nvPr>
        </p:nvSpPr>
        <p:spPr/>
        <p:txBody>
          <a:bodyPr/>
          <a:lstStyle/>
          <a:p>
            <a:fld id="{4FCF6D4F-7363-A14E-984B-6D4E5DECAA50}" type="datetime1">
              <a:rPr lang="sk-SK" smtClean="0"/>
              <a:t>18.10.2022</a:t>
            </a:fld>
            <a:endParaRPr lang="en-GB"/>
          </a:p>
        </p:txBody>
      </p:sp>
      <p:sp>
        <p:nvSpPr>
          <p:cNvPr id="5" name="Zástupný objekt pre číslo snímky 4">
            <a:extLst>
              <a:ext uri="{FF2B5EF4-FFF2-40B4-BE49-F238E27FC236}">
                <a16:creationId xmlns:a16="http://schemas.microsoft.com/office/drawing/2014/main" id="{F894726E-ED01-F116-23B3-A064DCC31DC1}"/>
              </a:ext>
            </a:extLst>
          </p:cNvPr>
          <p:cNvSpPr>
            <a:spLocks noGrp="1"/>
          </p:cNvSpPr>
          <p:nvPr>
            <p:ph type="sldNum" sz="quarter" idx="11"/>
          </p:nvPr>
        </p:nvSpPr>
        <p:spPr/>
        <p:txBody>
          <a:bodyPr/>
          <a:lstStyle/>
          <a:p>
            <a:fld id="{20C92893-8C51-46CF-9D47-24B3C575AFAA}" type="slidenum">
              <a:rPr lang="en-GB" smtClean="0"/>
              <a:pPr/>
              <a:t>19</a:t>
            </a:fld>
            <a:endParaRPr lang="en-GB"/>
          </a:p>
        </p:txBody>
      </p:sp>
      <p:sp>
        <p:nvSpPr>
          <p:cNvPr id="6" name="Zástupný objekt pre pätu 5">
            <a:extLst>
              <a:ext uri="{FF2B5EF4-FFF2-40B4-BE49-F238E27FC236}">
                <a16:creationId xmlns:a16="http://schemas.microsoft.com/office/drawing/2014/main" id="{0A495CC7-EBC2-9BCB-6218-FBCA33AD858A}"/>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3BC98481-4320-BF26-C513-5767BE8139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9093570"/>
      </p:ext>
    </p:extLst>
  </p:cSld>
  <p:clrMapOvr>
    <a:masterClrMapping/>
  </p:clrMapOvr>
  <mc:AlternateContent xmlns:mc="http://schemas.openxmlformats.org/markup-compatibility/2006">
    <mc:Choice xmlns:p14="http://schemas.microsoft.com/office/powerpoint/2010/main" Requires="p14">
      <p:transition spd="slow" p14:dur="2000" advTm="102816"/>
    </mc:Choice>
    <mc:Fallback>
      <p:transition spd="slow" advTm="102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780357EF-B876-2A49-8075-7C4891ECA41E}"/>
              </a:ext>
            </a:extLst>
          </p:cNvPr>
          <p:cNvSpPr>
            <a:spLocks noGrp="1"/>
          </p:cNvSpPr>
          <p:nvPr>
            <p:ph idx="1"/>
          </p:nvPr>
        </p:nvSpPr>
        <p:spPr>
          <a:xfrm>
            <a:off x="856448" y="756287"/>
            <a:ext cx="8211829" cy="4937050"/>
          </a:xfrm>
        </p:spPr>
        <p:txBody>
          <a:bodyPr>
            <a:normAutofit lnSpcReduction="10000"/>
          </a:bodyPr>
          <a:lstStyle/>
          <a:p>
            <a:r>
              <a:rPr lang="sk-SK" dirty="0"/>
              <a:t>Svet sa v roku 2004 priblížil k odstráneniu detskej obrny. V roku 2005 sa však detská obrna rozšírila zo severnej Nigérie do niekoľkých ďalších afrických krajín, a to v dôsledku neochoty niektorých ľudí v severnej Nigérii imunizovať svoje deti proti detskej obrne. </a:t>
            </a:r>
          </a:p>
          <a:p>
            <a:r>
              <a:rPr lang="sk-SK" dirty="0"/>
              <a:t>Do júla 2005 sa prípady detskej obrny presunuli z Afriky do Saudskej Arábie a Indonézie a potom sa začali objavovať v Angole, kde sa od roku 2001 nevyskytol prípad detskej obrny.</a:t>
            </a:r>
          </a:p>
          <a:p>
            <a:r>
              <a:rPr lang="sk-SK" dirty="0"/>
              <a:t>Do septembra 2005 sa objavili prípady v Somálsku, kde sa tiež už niekoľko rokov nevyskytovala detská obrna. </a:t>
            </a:r>
          </a:p>
          <a:p>
            <a:r>
              <a:rPr lang="sk-SK" dirty="0"/>
              <a:t>Zastavenie nových prípadov detskej obrny a zabránenie jej šíreniu z jednej krajiny do druhej si vyžaduje koordinované globálne úsilie.</a:t>
            </a:r>
          </a:p>
        </p:txBody>
      </p:sp>
      <p:sp>
        <p:nvSpPr>
          <p:cNvPr id="3" name="Nadpis 2">
            <a:extLst>
              <a:ext uri="{FF2B5EF4-FFF2-40B4-BE49-F238E27FC236}">
                <a16:creationId xmlns:a16="http://schemas.microsoft.com/office/drawing/2014/main" id="{9944F73F-185E-3943-BB30-3291BDC1A597}"/>
              </a:ext>
            </a:extLst>
          </p:cNvPr>
          <p:cNvSpPr>
            <a:spLocks noGrp="1"/>
          </p:cNvSpPr>
          <p:nvPr>
            <p:ph type="title"/>
          </p:nvPr>
        </p:nvSpPr>
        <p:spPr>
          <a:xfrm>
            <a:off x="881637" y="5693337"/>
            <a:ext cx="8312587" cy="1008380"/>
          </a:xfrm>
        </p:spPr>
        <p:txBody>
          <a:bodyPr/>
          <a:lstStyle/>
          <a:p>
            <a:r>
              <a:rPr lang="sk-SK" sz="4800" dirty="0"/>
              <a:t>Príklad 1: </a:t>
            </a:r>
            <a:r>
              <a:rPr lang="sk-SK" sz="4800" dirty="0" err="1"/>
              <a:t>eradikácia</a:t>
            </a:r>
            <a:r>
              <a:rPr lang="sk-SK" sz="4800" dirty="0"/>
              <a:t> obrny</a:t>
            </a:r>
          </a:p>
        </p:txBody>
      </p:sp>
      <p:sp>
        <p:nvSpPr>
          <p:cNvPr id="4" name="Zástupný objekt pre dátum 3">
            <a:extLst>
              <a:ext uri="{FF2B5EF4-FFF2-40B4-BE49-F238E27FC236}">
                <a16:creationId xmlns:a16="http://schemas.microsoft.com/office/drawing/2014/main" id="{430F11FC-BF8A-E64E-A277-335A3C15A12A}"/>
              </a:ext>
            </a:extLst>
          </p:cNvPr>
          <p:cNvSpPr>
            <a:spLocks noGrp="1"/>
          </p:cNvSpPr>
          <p:nvPr>
            <p:ph type="dt" sz="half" idx="10"/>
          </p:nvPr>
        </p:nvSpPr>
        <p:spPr/>
        <p:txBody>
          <a:bodyPr/>
          <a:lstStyle/>
          <a:p>
            <a:fld id="{9A8972DF-D621-9946-ABF2-238972380977}" type="datetime1">
              <a:rPr lang="sk-SK" smtClean="0"/>
              <a:t>18.10.2022</a:t>
            </a:fld>
            <a:endParaRPr lang="sk-SK"/>
          </a:p>
        </p:txBody>
      </p:sp>
      <p:sp>
        <p:nvSpPr>
          <p:cNvPr id="5" name="Zástupný objekt pre číslo snímky 4">
            <a:extLst>
              <a:ext uri="{FF2B5EF4-FFF2-40B4-BE49-F238E27FC236}">
                <a16:creationId xmlns:a16="http://schemas.microsoft.com/office/drawing/2014/main" id="{21588CD6-8F48-2843-BF66-3FFFD98273A8}"/>
              </a:ext>
            </a:extLst>
          </p:cNvPr>
          <p:cNvSpPr>
            <a:spLocks noGrp="1"/>
          </p:cNvSpPr>
          <p:nvPr>
            <p:ph type="sldNum" sz="quarter" idx="11"/>
          </p:nvPr>
        </p:nvSpPr>
        <p:spPr/>
        <p:txBody>
          <a:bodyPr/>
          <a:lstStyle/>
          <a:p>
            <a:fld id="{20C92893-8C51-46CF-9D47-24B3C575AFAA}" type="slidenum">
              <a:rPr lang="sk-SK" smtClean="0"/>
              <a:pPr/>
              <a:t>2</a:t>
            </a:fld>
            <a:endParaRPr lang="sk-SK"/>
          </a:p>
        </p:txBody>
      </p:sp>
      <p:sp>
        <p:nvSpPr>
          <p:cNvPr id="6" name="Zástupný objekt pre pätu 5">
            <a:extLst>
              <a:ext uri="{FF2B5EF4-FFF2-40B4-BE49-F238E27FC236}">
                <a16:creationId xmlns:a16="http://schemas.microsoft.com/office/drawing/2014/main" id="{911460E8-F8F2-B844-8132-20E3DBA30AB0}"/>
              </a:ext>
            </a:extLst>
          </p:cNvPr>
          <p:cNvSpPr>
            <a:spLocks noGrp="1"/>
          </p:cNvSpPr>
          <p:nvPr>
            <p:ph type="ftr" sz="quarter" idx="12"/>
          </p:nvPr>
        </p:nvSpPr>
        <p:spPr/>
        <p:txBody>
          <a:bodyPr/>
          <a:lstStyle/>
          <a:p>
            <a:r>
              <a:rPr lang="sk-SK"/>
              <a:t>rusnak.truni.sk</a:t>
            </a:r>
          </a:p>
        </p:txBody>
      </p:sp>
      <p:pic>
        <p:nvPicPr>
          <p:cNvPr id="7" name="Zvuk 6">
            <a:hlinkClick r:id="" action="ppaction://media"/>
            <a:extLst>
              <a:ext uri="{FF2B5EF4-FFF2-40B4-BE49-F238E27FC236}">
                <a16:creationId xmlns:a16="http://schemas.microsoft.com/office/drawing/2014/main" id="{FCC54CF2-625F-BD47-6098-338FB3D741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881810656"/>
      </p:ext>
    </p:extLst>
  </p:cSld>
  <p:clrMapOvr>
    <a:masterClrMapping/>
  </p:clrMapOvr>
  <mc:AlternateContent xmlns:mc="http://schemas.openxmlformats.org/markup-compatibility/2006">
    <mc:Choice xmlns:p14="http://schemas.microsoft.com/office/powerpoint/2010/main" Requires="p14">
      <p:transition spd="slow" p14:dur="2000" advTm="133162"/>
    </mc:Choice>
    <mc:Fallback>
      <p:transition spd="slow" advTm="13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74B05244-0B0F-F749-C56D-1248A0450094}"/>
              </a:ext>
            </a:extLst>
          </p:cNvPr>
          <p:cNvSpPr>
            <a:spLocks noGrp="1"/>
          </p:cNvSpPr>
          <p:nvPr>
            <p:ph idx="1"/>
          </p:nvPr>
        </p:nvSpPr>
        <p:spPr>
          <a:xfrm>
            <a:off x="620110" y="756287"/>
            <a:ext cx="8448167" cy="4751134"/>
          </a:xfrm>
        </p:spPr>
        <p:txBody>
          <a:bodyPr>
            <a:normAutofit fontScale="85000" lnSpcReduction="20000"/>
          </a:bodyPr>
          <a:lstStyle/>
          <a:p>
            <a:r>
              <a:rPr lang="sk-SK" dirty="0"/>
              <a:t>Má za cieľ zlepšiť zdravotnícke služby a zlepšiť zdravotný stav chudobných a znevýhodnených ľudí, najmä v chudobnejších krajinách. </a:t>
            </a:r>
          </a:p>
          <a:p>
            <a:r>
              <a:rPr lang="sk-SK" dirty="0"/>
              <a:t>Zameriava sa na zdravie matiek a detí, HIV/AIDS, iné prenosné choroby, plánované rodičovstvo a reprodukčné zdravie, výživu a zdravotné systémy. P</a:t>
            </a:r>
          </a:p>
          <a:p>
            <a:r>
              <a:rPr lang="sk-SK" dirty="0"/>
              <a:t>Poskytuje granty a technické expertízy iným vládam, mimovládnym organizáciám a súkromnému sektoru. </a:t>
            </a:r>
          </a:p>
          <a:p>
            <a:r>
              <a:rPr lang="sk-SK" dirty="0"/>
              <a:t>Spolupracuje s inými agentúrami rozvojovej pomoci.</a:t>
            </a:r>
          </a:p>
          <a:p>
            <a:r>
              <a:rPr lang="sk-SK" dirty="0"/>
              <a:t>V 70. a 80. rokoch 20. storočia USAID pomohla podporiť výskum s cieľom vyvinúť množstvo intervencií, ktoré sú kľúčové pre záchranu životov chudobných detí v krajiny s nízkymi a strednými príjmami, vrátane perorálnej </a:t>
            </a:r>
            <a:r>
              <a:rPr lang="sk-SK" dirty="0" err="1"/>
              <a:t>rehydratačnej</a:t>
            </a:r>
            <a:r>
              <a:rPr lang="sk-SK" dirty="0"/>
              <a:t> terapie, </a:t>
            </a:r>
            <a:r>
              <a:rPr lang="sk-SK" dirty="0" err="1"/>
              <a:t>suplementácie</a:t>
            </a:r>
            <a:r>
              <a:rPr lang="sk-SK" dirty="0"/>
              <a:t> vitamínu A a </a:t>
            </a:r>
            <a:r>
              <a:rPr lang="sk-SK" dirty="0" err="1"/>
              <a:t>imunizácie</a:t>
            </a:r>
            <a:r>
              <a:rPr lang="sk-SK" dirty="0"/>
              <a:t>. </a:t>
            </a:r>
          </a:p>
          <a:p>
            <a:r>
              <a:rPr lang="sk-SK" dirty="0"/>
              <a:t>Podporuje snahy o riešenie malárie, TBC, HIV/AIDS a v poslednom čase zanedbávaných tropických chorôb. </a:t>
            </a:r>
          </a:p>
          <a:p>
            <a:r>
              <a:rPr lang="sk-SK" dirty="0"/>
              <a:t>Angažuje aj v podpore plánovania rodiny.</a:t>
            </a:r>
          </a:p>
        </p:txBody>
      </p:sp>
      <p:sp>
        <p:nvSpPr>
          <p:cNvPr id="3" name="Nadpis 2">
            <a:extLst>
              <a:ext uri="{FF2B5EF4-FFF2-40B4-BE49-F238E27FC236}">
                <a16:creationId xmlns:a16="http://schemas.microsoft.com/office/drawing/2014/main" id="{51A63B77-019D-9112-8EDF-874420F7D225}"/>
              </a:ext>
            </a:extLst>
          </p:cNvPr>
          <p:cNvSpPr>
            <a:spLocks noGrp="1"/>
          </p:cNvSpPr>
          <p:nvPr>
            <p:ph type="title"/>
          </p:nvPr>
        </p:nvSpPr>
        <p:spPr>
          <a:xfrm>
            <a:off x="853911" y="6181580"/>
            <a:ext cx="5925262" cy="1008380"/>
          </a:xfrm>
        </p:spPr>
        <p:txBody>
          <a:bodyPr/>
          <a:lstStyle/>
          <a:p>
            <a:r>
              <a:rPr lang="sk-SK" dirty="0"/>
              <a:t>Úrad USAID pre globálne zdravie</a:t>
            </a:r>
          </a:p>
        </p:txBody>
      </p:sp>
      <p:sp>
        <p:nvSpPr>
          <p:cNvPr id="4" name="Zástupný objekt pre dátum 3">
            <a:extLst>
              <a:ext uri="{FF2B5EF4-FFF2-40B4-BE49-F238E27FC236}">
                <a16:creationId xmlns:a16="http://schemas.microsoft.com/office/drawing/2014/main" id="{C78755AC-F564-15D4-C83D-307571160F14}"/>
              </a:ext>
            </a:extLst>
          </p:cNvPr>
          <p:cNvSpPr>
            <a:spLocks noGrp="1"/>
          </p:cNvSpPr>
          <p:nvPr>
            <p:ph type="dt" sz="half" idx="10"/>
          </p:nvPr>
        </p:nvSpPr>
        <p:spPr/>
        <p:txBody>
          <a:bodyPr/>
          <a:lstStyle/>
          <a:p>
            <a:fld id="{4FCF6D4F-7363-A14E-984B-6D4E5DECAA50}" type="datetime1">
              <a:rPr lang="sk-SK" smtClean="0"/>
              <a:t>18.10.2022</a:t>
            </a:fld>
            <a:endParaRPr lang="en-GB"/>
          </a:p>
        </p:txBody>
      </p:sp>
      <p:sp>
        <p:nvSpPr>
          <p:cNvPr id="5" name="Zástupný objekt pre číslo snímky 4">
            <a:extLst>
              <a:ext uri="{FF2B5EF4-FFF2-40B4-BE49-F238E27FC236}">
                <a16:creationId xmlns:a16="http://schemas.microsoft.com/office/drawing/2014/main" id="{03575570-6E12-A689-2CA5-11608D7BAD06}"/>
              </a:ext>
            </a:extLst>
          </p:cNvPr>
          <p:cNvSpPr>
            <a:spLocks noGrp="1"/>
          </p:cNvSpPr>
          <p:nvPr>
            <p:ph type="sldNum" sz="quarter" idx="11"/>
          </p:nvPr>
        </p:nvSpPr>
        <p:spPr/>
        <p:txBody>
          <a:bodyPr/>
          <a:lstStyle/>
          <a:p>
            <a:fld id="{20C92893-8C51-46CF-9D47-24B3C575AFAA}" type="slidenum">
              <a:rPr lang="en-GB" smtClean="0"/>
              <a:pPr/>
              <a:t>20</a:t>
            </a:fld>
            <a:endParaRPr lang="en-GB"/>
          </a:p>
        </p:txBody>
      </p:sp>
      <p:sp>
        <p:nvSpPr>
          <p:cNvPr id="6" name="Zástupný objekt pre pätu 5">
            <a:extLst>
              <a:ext uri="{FF2B5EF4-FFF2-40B4-BE49-F238E27FC236}">
                <a16:creationId xmlns:a16="http://schemas.microsoft.com/office/drawing/2014/main" id="{39CDF21D-45CA-82EB-8042-CAF439C9AA6F}"/>
              </a:ext>
            </a:extLst>
          </p:cNvPr>
          <p:cNvSpPr>
            <a:spLocks noGrp="1"/>
          </p:cNvSpPr>
          <p:nvPr>
            <p:ph type="ftr" sz="quarter" idx="12"/>
          </p:nvPr>
        </p:nvSpPr>
        <p:spPr/>
        <p:txBody>
          <a:bodyPr/>
          <a:lstStyle/>
          <a:p>
            <a:r>
              <a:rPr lang="en-GB"/>
              <a:t>rusnak.truni.sk</a:t>
            </a:r>
          </a:p>
        </p:txBody>
      </p:sp>
      <p:pic>
        <p:nvPicPr>
          <p:cNvPr id="9218" name="Picture 2" descr="Usaid Logo PNG Vectors Free Download">
            <a:extLst>
              <a:ext uri="{FF2B5EF4-FFF2-40B4-BE49-F238E27FC236}">
                <a16:creationId xmlns:a16="http://schemas.microsoft.com/office/drawing/2014/main" id="{C71840AA-0C78-60AE-E103-A5CD8128D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948" y="5032819"/>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Zvuk 6">
            <a:hlinkClick r:id="" action="ppaction://media"/>
            <a:extLst>
              <a:ext uri="{FF2B5EF4-FFF2-40B4-BE49-F238E27FC236}">
                <a16:creationId xmlns:a16="http://schemas.microsoft.com/office/drawing/2014/main" id="{5AFF7374-E40F-EFE2-3D06-8887F9A6B4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783551474"/>
      </p:ext>
    </p:extLst>
  </p:cSld>
  <p:clrMapOvr>
    <a:masterClrMapping/>
  </p:clrMapOvr>
  <mc:AlternateContent xmlns:mc="http://schemas.openxmlformats.org/markup-compatibility/2006">
    <mc:Choice xmlns:p14="http://schemas.microsoft.com/office/powerpoint/2010/main" Requires="p14">
      <p:transition spd="slow" p14:dur="2000" advTm="66474"/>
    </mc:Choice>
    <mc:Fallback>
      <p:transition spd="slow" advTm="6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1C63410B-6793-40B3-A4AF-2A7C5D6D8447}"/>
              </a:ext>
            </a:extLst>
          </p:cNvPr>
          <p:cNvSpPr>
            <a:spLocks noGrp="1"/>
          </p:cNvSpPr>
          <p:nvPr>
            <p:ph idx="1"/>
          </p:nvPr>
        </p:nvSpPr>
        <p:spPr>
          <a:xfrm>
            <a:off x="1397876" y="756287"/>
            <a:ext cx="7670401" cy="4033519"/>
          </a:xfrm>
        </p:spPr>
        <p:txBody>
          <a:bodyPr/>
          <a:lstStyle/>
          <a:p>
            <a:r>
              <a:rPr lang="sk-SK" dirty="0"/>
              <a:t>Generálne riaditeľstvo pre rozvoj a spoluprácu – </a:t>
            </a:r>
            <a:r>
              <a:rPr lang="sk-SK" dirty="0" err="1"/>
              <a:t>EuropeAid</a:t>
            </a:r>
            <a:endParaRPr lang="sk-SK" dirty="0"/>
          </a:p>
          <a:p>
            <a:r>
              <a:rPr lang="sk-SK" dirty="0"/>
              <a:t>Cieľom je maximalizovať hodnotu a vplyv financovania pomoci tým, že sa zabezpečí, aby sa podpora poskytovala spôsobom, ktorý je v súlade s rozvojovými cieľmi EÚ a rozvojovými cieľmi tisícročia Organizácie Spojených národov, a to rýchlym a zodpovedným spôsobom.</a:t>
            </a:r>
          </a:p>
        </p:txBody>
      </p:sp>
      <p:sp>
        <p:nvSpPr>
          <p:cNvPr id="3" name="Nadpis 2">
            <a:extLst>
              <a:ext uri="{FF2B5EF4-FFF2-40B4-BE49-F238E27FC236}">
                <a16:creationId xmlns:a16="http://schemas.microsoft.com/office/drawing/2014/main" id="{23D01FA0-13FD-728C-8F41-39FAC88C4C90}"/>
              </a:ext>
            </a:extLst>
          </p:cNvPr>
          <p:cNvSpPr>
            <a:spLocks noGrp="1"/>
          </p:cNvSpPr>
          <p:nvPr>
            <p:ph type="title"/>
          </p:nvPr>
        </p:nvSpPr>
        <p:spPr/>
        <p:txBody>
          <a:bodyPr/>
          <a:lstStyle/>
          <a:p>
            <a:r>
              <a:rPr lang="sk-SK" dirty="0" err="1"/>
              <a:t>EuropeAid</a:t>
            </a:r>
            <a:endParaRPr lang="sk-SK" dirty="0"/>
          </a:p>
        </p:txBody>
      </p:sp>
      <p:sp>
        <p:nvSpPr>
          <p:cNvPr id="4" name="Zástupný objekt pre dátum 3">
            <a:extLst>
              <a:ext uri="{FF2B5EF4-FFF2-40B4-BE49-F238E27FC236}">
                <a16:creationId xmlns:a16="http://schemas.microsoft.com/office/drawing/2014/main" id="{217C3ADF-0446-EC7D-BED6-E3C02C9F8753}"/>
              </a:ext>
            </a:extLst>
          </p:cNvPr>
          <p:cNvSpPr>
            <a:spLocks noGrp="1"/>
          </p:cNvSpPr>
          <p:nvPr>
            <p:ph type="dt" sz="half" idx="10"/>
          </p:nvPr>
        </p:nvSpPr>
        <p:spPr/>
        <p:txBody>
          <a:bodyPr/>
          <a:lstStyle/>
          <a:p>
            <a:fld id="{4FCF6D4F-7363-A14E-984B-6D4E5DECAA50}" type="datetime1">
              <a:rPr lang="sk-SK" smtClean="0"/>
              <a:t>18.10.2022</a:t>
            </a:fld>
            <a:endParaRPr lang="en-GB"/>
          </a:p>
        </p:txBody>
      </p:sp>
      <p:sp>
        <p:nvSpPr>
          <p:cNvPr id="5" name="Zástupný objekt pre číslo snímky 4">
            <a:extLst>
              <a:ext uri="{FF2B5EF4-FFF2-40B4-BE49-F238E27FC236}">
                <a16:creationId xmlns:a16="http://schemas.microsoft.com/office/drawing/2014/main" id="{B6074963-F23B-D401-29FD-803513FBEE82}"/>
              </a:ext>
            </a:extLst>
          </p:cNvPr>
          <p:cNvSpPr>
            <a:spLocks noGrp="1"/>
          </p:cNvSpPr>
          <p:nvPr>
            <p:ph type="sldNum" sz="quarter" idx="11"/>
          </p:nvPr>
        </p:nvSpPr>
        <p:spPr/>
        <p:txBody>
          <a:bodyPr/>
          <a:lstStyle/>
          <a:p>
            <a:fld id="{20C92893-8C51-46CF-9D47-24B3C575AFAA}" type="slidenum">
              <a:rPr lang="en-GB" smtClean="0"/>
              <a:pPr/>
              <a:t>21</a:t>
            </a:fld>
            <a:endParaRPr lang="en-GB"/>
          </a:p>
        </p:txBody>
      </p:sp>
      <p:sp>
        <p:nvSpPr>
          <p:cNvPr id="6" name="Zástupný objekt pre pätu 5">
            <a:extLst>
              <a:ext uri="{FF2B5EF4-FFF2-40B4-BE49-F238E27FC236}">
                <a16:creationId xmlns:a16="http://schemas.microsoft.com/office/drawing/2014/main" id="{77983DD1-5F8E-D58B-64E9-5519714405C6}"/>
              </a:ext>
            </a:extLst>
          </p:cNvPr>
          <p:cNvSpPr>
            <a:spLocks noGrp="1"/>
          </p:cNvSpPr>
          <p:nvPr>
            <p:ph type="ftr" sz="quarter" idx="12"/>
          </p:nvPr>
        </p:nvSpPr>
        <p:spPr/>
        <p:txBody>
          <a:bodyPr/>
          <a:lstStyle/>
          <a:p>
            <a:r>
              <a:rPr lang="en-GB"/>
              <a:t>rusnak.truni.sk</a:t>
            </a:r>
          </a:p>
        </p:txBody>
      </p:sp>
      <p:pic>
        <p:nvPicPr>
          <p:cNvPr id="11266" name="Picture 2" descr="EUROPEAID: EU Directorate-General for International Coo - Welthungerhilfe">
            <a:extLst>
              <a:ext uri="{FF2B5EF4-FFF2-40B4-BE49-F238E27FC236}">
                <a16:creationId xmlns:a16="http://schemas.microsoft.com/office/drawing/2014/main" id="{4440DFA7-3D96-5E69-D755-9C7E0421FC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500" y="4266777"/>
            <a:ext cx="3670300" cy="2222500"/>
          </a:xfrm>
          <a:prstGeom prst="rect">
            <a:avLst/>
          </a:prstGeom>
          <a:noFill/>
          <a:extLst>
            <a:ext uri="{909E8E84-426E-40DD-AFC4-6F175D3DCCD1}">
              <a14:hiddenFill xmlns:a14="http://schemas.microsoft.com/office/drawing/2010/main">
                <a:solidFill>
                  <a:srgbClr val="FFFFFF"/>
                </a:solidFill>
              </a14:hiddenFill>
            </a:ext>
          </a:extLst>
        </p:spPr>
      </p:pic>
      <p:pic>
        <p:nvPicPr>
          <p:cNvPr id="7" name="Zvuk 6">
            <a:hlinkClick r:id="" action="ppaction://media"/>
            <a:extLst>
              <a:ext uri="{FF2B5EF4-FFF2-40B4-BE49-F238E27FC236}">
                <a16:creationId xmlns:a16="http://schemas.microsoft.com/office/drawing/2014/main" id="{A54849B4-F713-269A-0579-5D94AD0CFD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799523314"/>
      </p:ext>
    </p:extLst>
  </p:cSld>
  <p:clrMapOvr>
    <a:masterClrMapping/>
  </p:clrMapOvr>
  <mc:AlternateContent xmlns:mc="http://schemas.openxmlformats.org/markup-compatibility/2006">
    <mc:Choice xmlns:p14="http://schemas.microsoft.com/office/powerpoint/2010/main" Requires="p14">
      <p:transition spd="slow" p14:dur="2000" advTm="50922"/>
    </mc:Choice>
    <mc:Fallback>
      <p:transition spd="slow" advTm="50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51568CF7-7B96-F43D-9F46-BAECFCA4B7A7}"/>
              </a:ext>
            </a:extLst>
          </p:cNvPr>
          <p:cNvSpPr>
            <a:spLocks noGrp="1"/>
          </p:cNvSpPr>
          <p:nvPr>
            <p:ph idx="1"/>
          </p:nvPr>
        </p:nvSpPr>
        <p:spPr>
          <a:xfrm>
            <a:off x="1051034" y="756287"/>
            <a:ext cx="8017243" cy="4621740"/>
          </a:xfrm>
        </p:spPr>
        <p:txBody>
          <a:bodyPr>
            <a:normAutofit/>
          </a:bodyPr>
          <a:lstStyle/>
          <a:p>
            <a:r>
              <a:rPr lang="sk-SK" b="1" dirty="0"/>
              <a:t>Rozvojová spolupráca</a:t>
            </a:r>
            <a:r>
              <a:rPr lang="sk-SK" dirty="0"/>
              <a:t> je integrálnou súčasťou a nástrojom zahraničnej politiky SR. Môže mať dvojstranný (bilaterálny) alebo mnohostranný (multilaterálny) charakter. </a:t>
            </a:r>
          </a:p>
          <a:p>
            <a:r>
              <a:rPr lang="sk-SK" dirty="0"/>
              <a:t>Patria sem aktivity financované zo štátneho rozpočtu SR, ktoré označujeme pojmom </a:t>
            </a:r>
            <a:r>
              <a:rPr lang="sk-SK" i="1" dirty="0"/>
              <a:t>oficiálna rozvojová pomoc </a:t>
            </a:r>
            <a:r>
              <a:rPr lang="sk-SK" dirty="0"/>
              <a:t>- </a:t>
            </a:r>
            <a:r>
              <a:rPr lang="sk-SK" dirty="0" err="1"/>
              <a:t>Official</a:t>
            </a:r>
            <a:r>
              <a:rPr lang="sk-SK" dirty="0"/>
              <a:t> </a:t>
            </a:r>
            <a:r>
              <a:rPr lang="sk-SK" dirty="0" err="1"/>
              <a:t>Development</a:t>
            </a:r>
            <a:r>
              <a:rPr lang="sk-SK" dirty="0"/>
              <a:t> </a:t>
            </a:r>
            <a:r>
              <a:rPr lang="sk-SK" dirty="0" err="1"/>
              <a:t>Assistance</a:t>
            </a:r>
            <a:r>
              <a:rPr lang="sk-SK" dirty="0"/>
              <a:t> (</a:t>
            </a:r>
            <a:r>
              <a:rPr lang="sk-SK" b="1" dirty="0"/>
              <a:t>ODA SR</a:t>
            </a:r>
            <a:r>
              <a:rPr lang="sk-SK" dirty="0"/>
              <a:t>)</a:t>
            </a:r>
            <a:r>
              <a:rPr lang="sk-SK" b="1" dirty="0"/>
              <a:t>.</a:t>
            </a:r>
            <a:r>
              <a:rPr lang="sk-SK" dirty="0"/>
              <a:t> </a:t>
            </a:r>
          </a:p>
          <a:p>
            <a:r>
              <a:rPr lang="sk-SK" dirty="0"/>
              <a:t>Tiež však aj aktivity zo súkromných zdrojov, ktoré označujeme ako </a:t>
            </a:r>
            <a:r>
              <a:rPr lang="sk-SK" i="1" dirty="0"/>
              <a:t>súkromné toky</a:t>
            </a:r>
            <a:r>
              <a:rPr lang="sk-SK" dirty="0"/>
              <a:t>. </a:t>
            </a:r>
          </a:p>
          <a:p>
            <a:r>
              <a:rPr lang="sk-SK" dirty="0"/>
              <a:t>Hlavným nástrojom plánovania ODA je 5-ročný </a:t>
            </a:r>
            <a:r>
              <a:rPr lang="sk-SK" i="1" dirty="0"/>
              <a:t>Strategický rámec rozvojovej spolupráce SR</a:t>
            </a:r>
            <a:r>
              <a:rPr lang="sk-SK" dirty="0"/>
              <a:t>.</a:t>
            </a:r>
          </a:p>
        </p:txBody>
      </p:sp>
      <p:sp>
        <p:nvSpPr>
          <p:cNvPr id="3" name="Nadpis 2">
            <a:extLst>
              <a:ext uri="{FF2B5EF4-FFF2-40B4-BE49-F238E27FC236}">
                <a16:creationId xmlns:a16="http://schemas.microsoft.com/office/drawing/2014/main" id="{27D551D6-9426-0D89-BF90-2B5F49FE01E8}"/>
              </a:ext>
            </a:extLst>
          </p:cNvPr>
          <p:cNvSpPr>
            <a:spLocks noGrp="1"/>
          </p:cNvSpPr>
          <p:nvPr>
            <p:ph type="title"/>
          </p:nvPr>
        </p:nvSpPr>
        <p:spPr>
          <a:xfrm>
            <a:off x="856448" y="5378027"/>
            <a:ext cx="3694531" cy="1008380"/>
          </a:xfrm>
        </p:spPr>
        <p:txBody>
          <a:bodyPr/>
          <a:lstStyle/>
          <a:p>
            <a:r>
              <a:rPr lang="sk-SK" dirty="0"/>
              <a:t>Slovak AID</a:t>
            </a:r>
          </a:p>
        </p:txBody>
      </p:sp>
      <p:sp>
        <p:nvSpPr>
          <p:cNvPr id="4" name="Zástupný objekt pre dátum 3">
            <a:extLst>
              <a:ext uri="{FF2B5EF4-FFF2-40B4-BE49-F238E27FC236}">
                <a16:creationId xmlns:a16="http://schemas.microsoft.com/office/drawing/2014/main" id="{D4F219CE-6AB2-ACDD-C028-E8A0D0AB88D2}"/>
              </a:ext>
            </a:extLst>
          </p:cNvPr>
          <p:cNvSpPr>
            <a:spLocks noGrp="1"/>
          </p:cNvSpPr>
          <p:nvPr>
            <p:ph type="dt" sz="half" idx="10"/>
          </p:nvPr>
        </p:nvSpPr>
        <p:spPr/>
        <p:txBody>
          <a:bodyPr/>
          <a:lstStyle/>
          <a:p>
            <a:fld id="{4FCF6D4F-7363-A14E-984B-6D4E5DECAA50}" type="datetime1">
              <a:rPr lang="sk-SK" smtClean="0"/>
              <a:t>18.10.2022</a:t>
            </a:fld>
            <a:endParaRPr lang="en-GB"/>
          </a:p>
        </p:txBody>
      </p:sp>
      <p:sp>
        <p:nvSpPr>
          <p:cNvPr id="5" name="Zástupný objekt pre číslo snímky 4">
            <a:extLst>
              <a:ext uri="{FF2B5EF4-FFF2-40B4-BE49-F238E27FC236}">
                <a16:creationId xmlns:a16="http://schemas.microsoft.com/office/drawing/2014/main" id="{5EB34803-2BE8-45FA-BC03-7DF56E812E44}"/>
              </a:ext>
            </a:extLst>
          </p:cNvPr>
          <p:cNvSpPr>
            <a:spLocks noGrp="1"/>
          </p:cNvSpPr>
          <p:nvPr>
            <p:ph type="sldNum" sz="quarter" idx="11"/>
          </p:nvPr>
        </p:nvSpPr>
        <p:spPr/>
        <p:txBody>
          <a:bodyPr/>
          <a:lstStyle/>
          <a:p>
            <a:fld id="{20C92893-8C51-46CF-9D47-24B3C575AFAA}" type="slidenum">
              <a:rPr lang="en-GB" smtClean="0"/>
              <a:pPr/>
              <a:t>22</a:t>
            </a:fld>
            <a:endParaRPr lang="en-GB"/>
          </a:p>
        </p:txBody>
      </p:sp>
      <p:sp>
        <p:nvSpPr>
          <p:cNvPr id="6" name="Zástupný objekt pre pätu 5">
            <a:extLst>
              <a:ext uri="{FF2B5EF4-FFF2-40B4-BE49-F238E27FC236}">
                <a16:creationId xmlns:a16="http://schemas.microsoft.com/office/drawing/2014/main" id="{EFDD5304-51E0-4A2E-5CBA-38E4F3576FAB}"/>
              </a:ext>
            </a:extLst>
          </p:cNvPr>
          <p:cNvSpPr>
            <a:spLocks noGrp="1"/>
          </p:cNvSpPr>
          <p:nvPr>
            <p:ph type="ftr" sz="quarter" idx="12"/>
          </p:nvPr>
        </p:nvSpPr>
        <p:spPr/>
        <p:txBody>
          <a:bodyPr/>
          <a:lstStyle/>
          <a:p>
            <a:r>
              <a:rPr lang="en-GB"/>
              <a:t>rusnak.truni.sk</a:t>
            </a:r>
          </a:p>
        </p:txBody>
      </p:sp>
      <p:sp>
        <p:nvSpPr>
          <p:cNvPr id="7" name="AutoShape 2">
            <a:extLst>
              <a:ext uri="{FF2B5EF4-FFF2-40B4-BE49-F238E27FC236}">
                <a16:creationId xmlns:a16="http://schemas.microsoft.com/office/drawing/2014/main" id="{D88C5D14-08A0-9174-C608-BC168153FA66}"/>
              </a:ext>
            </a:extLst>
          </p:cNvPr>
          <p:cNvSpPr>
            <a:spLocks noChangeAspect="1" noChangeArrowheads="1"/>
          </p:cNvSpPr>
          <p:nvPr/>
        </p:nvSpPr>
        <p:spPr bwMode="auto">
          <a:xfrm>
            <a:off x="4884738" y="3629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12" name="Obrázok 11">
            <a:extLst>
              <a:ext uri="{FF2B5EF4-FFF2-40B4-BE49-F238E27FC236}">
                <a16:creationId xmlns:a16="http://schemas.microsoft.com/office/drawing/2014/main" id="{CE3B4A91-CE75-9C57-8C3C-9F49774BA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8562" y="5985334"/>
            <a:ext cx="4724400" cy="1003300"/>
          </a:xfrm>
          <a:prstGeom prst="rect">
            <a:avLst/>
          </a:prstGeom>
        </p:spPr>
      </p:pic>
      <p:pic>
        <p:nvPicPr>
          <p:cNvPr id="8" name="Zvuk 7">
            <a:hlinkClick r:id="" action="ppaction://media"/>
            <a:extLst>
              <a:ext uri="{FF2B5EF4-FFF2-40B4-BE49-F238E27FC236}">
                <a16:creationId xmlns:a16="http://schemas.microsoft.com/office/drawing/2014/main" id="{9EBE89F1-26E5-FF4C-F63F-9BC48178CD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766348469"/>
      </p:ext>
    </p:extLst>
  </p:cSld>
  <p:clrMapOvr>
    <a:masterClrMapping/>
  </p:clrMapOvr>
  <mc:AlternateContent xmlns:mc="http://schemas.openxmlformats.org/markup-compatibility/2006">
    <mc:Choice xmlns:p14="http://schemas.microsoft.com/office/powerpoint/2010/main" Requires="p14">
      <p:transition spd="slow" p14:dur="2000" advTm="47882"/>
    </mc:Choice>
    <mc:Fallback>
      <p:transition spd="slow" advTm="47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73BC6990-7024-D93D-9B20-D1C0711A002D}"/>
              </a:ext>
            </a:extLst>
          </p:cNvPr>
          <p:cNvSpPr>
            <a:spLocks noGrp="1"/>
          </p:cNvSpPr>
          <p:nvPr>
            <p:ph idx="1"/>
          </p:nvPr>
        </p:nvSpPr>
        <p:spPr>
          <a:xfrm>
            <a:off x="1387366" y="756287"/>
            <a:ext cx="7680911" cy="4719603"/>
          </a:xfrm>
        </p:spPr>
        <p:txBody>
          <a:bodyPr>
            <a:normAutofit lnSpcReduction="10000"/>
          </a:bodyPr>
          <a:lstStyle/>
          <a:p>
            <a:r>
              <a:rPr lang="sk-SK" dirty="0"/>
              <a:t>Je veľmi dôležité, aby kľúčoví aktéri spolupracovali na riešení globálnych problémov zdravia, pretože môžu mať účinky, ktoré presahujú rámec jednej krajiny, ich riešenie môže byť nákladné a môžu si vyžadovať technické a manažérske zdroje väčšie, ako niektoré chudobnejšie krajiny dokážu znášať samy. </a:t>
            </a:r>
          </a:p>
          <a:p>
            <a:r>
              <a:rPr lang="sk-SK" dirty="0"/>
              <a:t>Je tiež dôležité, aby v niektorých oblastiach zdravia existovali globálne normy a tieto normy je potrebné široko rozvinúť a široko akceptovať. </a:t>
            </a:r>
          </a:p>
          <a:p>
            <a:r>
              <a:rPr lang="sk-SK" dirty="0"/>
              <a:t>Medzi dobré príklady oblastí, v ktorých je nevyhnutné, aby rôzni aktéri globálne spolupracovali, patria snahy o vykonávanie dohľadu nad chorobami, globálny boj za </a:t>
            </a:r>
            <a:r>
              <a:rPr lang="sk-SK" dirty="0" err="1"/>
              <a:t>eradikáciu</a:t>
            </a:r>
            <a:r>
              <a:rPr lang="sk-SK" dirty="0"/>
              <a:t> detskej obrny a normy pre niektoré programy kontroly chorôb, ako je TBC.</a:t>
            </a:r>
          </a:p>
        </p:txBody>
      </p:sp>
      <p:sp>
        <p:nvSpPr>
          <p:cNvPr id="3" name="Nadpis 2">
            <a:extLst>
              <a:ext uri="{FF2B5EF4-FFF2-40B4-BE49-F238E27FC236}">
                <a16:creationId xmlns:a16="http://schemas.microsoft.com/office/drawing/2014/main" id="{9AC365EE-5FED-E408-8A09-C04207FEEFFF}"/>
              </a:ext>
            </a:extLst>
          </p:cNvPr>
          <p:cNvSpPr>
            <a:spLocks noGrp="1"/>
          </p:cNvSpPr>
          <p:nvPr>
            <p:ph type="title"/>
          </p:nvPr>
        </p:nvSpPr>
        <p:spPr/>
        <p:txBody>
          <a:bodyPr/>
          <a:lstStyle/>
          <a:p>
            <a:r>
              <a:rPr lang="sk-SK" dirty="0"/>
              <a:t>Zhrnutie</a:t>
            </a:r>
          </a:p>
        </p:txBody>
      </p:sp>
      <p:sp>
        <p:nvSpPr>
          <p:cNvPr id="4" name="Zástupný objekt pre dátum 3">
            <a:extLst>
              <a:ext uri="{FF2B5EF4-FFF2-40B4-BE49-F238E27FC236}">
                <a16:creationId xmlns:a16="http://schemas.microsoft.com/office/drawing/2014/main" id="{C2F3DB04-62CB-46AB-DF1B-D22F1C2A7992}"/>
              </a:ext>
            </a:extLst>
          </p:cNvPr>
          <p:cNvSpPr>
            <a:spLocks noGrp="1"/>
          </p:cNvSpPr>
          <p:nvPr>
            <p:ph type="dt" sz="half" idx="10"/>
          </p:nvPr>
        </p:nvSpPr>
        <p:spPr/>
        <p:txBody>
          <a:bodyPr/>
          <a:lstStyle/>
          <a:p>
            <a:fld id="{4FCF6D4F-7363-A14E-984B-6D4E5DECAA50}" type="datetime1">
              <a:rPr lang="sk-SK" smtClean="0"/>
              <a:t>18.10.2022</a:t>
            </a:fld>
            <a:endParaRPr lang="en-GB"/>
          </a:p>
        </p:txBody>
      </p:sp>
      <p:sp>
        <p:nvSpPr>
          <p:cNvPr id="5" name="Zástupný objekt pre číslo snímky 4">
            <a:extLst>
              <a:ext uri="{FF2B5EF4-FFF2-40B4-BE49-F238E27FC236}">
                <a16:creationId xmlns:a16="http://schemas.microsoft.com/office/drawing/2014/main" id="{B35A0C11-427C-7295-1A3A-712326CEF0B1}"/>
              </a:ext>
            </a:extLst>
          </p:cNvPr>
          <p:cNvSpPr>
            <a:spLocks noGrp="1"/>
          </p:cNvSpPr>
          <p:nvPr>
            <p:ph type="sldNum" sz="quarter" idx="11"/>
          </p:nvPr>
        </p:nvSpPr>
        <p:spPr/>
        <p:txBody>
          <a:bodyPr/>
          <a:lstStyle/>
          <a:p>
            <a:fld id="{20C92893-8C51-46CF-9D47-24B3C575AFAA}" type="slidenum">
              <a:rPr lang="en-GB" smtClean="0"/>
              <a:pPr/>
              <a:t>23</a:t>
            </a:fld>
            <a:endParaRPr lang="en-GB"/>
          </a:p>
        </p:txBody>
      </p:sp>
      <p:sp>
        <p:nvSpPr>
          <p:cNvPr id="6" name="Zástupný objekt pre pätu 5">
            <a:extLst>
              <a:ext uri="{FF2B5EF4-FFF2-40B4-BE49-F238E27FC236}">
                <a16:creationId xmlns:a16="http://schemas.microsoft.com/office/drawing/2014/main" id="{28613F85-55BF-7D13-7511-919FA5FF5836}"/>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3A2CE944-490B-8DC1-0817-9C14CE331B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256056873"/>
      </p:ext>
    </p:extLst>
  </p:cSld>
  <p:clrMapOvr>
    <a:masterClrMapping/>
  </p:clrMapOvr>
  <mc:AlternateContent xmlns:mc="http://schemas.openxmlformats.org/markup-compatibility/2006">
    <mc:Choice xmlns:p14="http://schemas.microsoft.com/office/powerpoint/2010/main" Requires="p14">
      <p:transition spd="slow" p14:dur="2000" advTm="84853"/>
    </mc:Choice>
    <mc:Fallback>
      <p:transition spd="slow" advTm="84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objekt pre obsah 6">
            <a:extLst>
              <a:ext uri="{FF2B5EF4-FFF2-40B4-BE49-F238E27FC236}">
                <a16:creationId xmlns:a16="http://schemas.microsoft.com/office/drawing/2014/main" id="{F210F9F0-971A-C0C1-FE18-329CC0914011}"/>
              </a:ext>
            </a:extLst>
          </p:cNvPr>
          <p:cNvSpPr>
            <a:spLocks noGrp="1"/>
          </p:cNvSpPr>
          <p:nvPr>
            <p:ph idx="1"/>
          </p:nvPr>
        </p:nvSpPr>
        <p:spPr>
          <a:xfrm>
            <a:off x="755690" y="756287"/>
            <a:ext cx="8312587" cy="5287161"/>
          </a:xfrm>
        </p:spPr>
        <p:txBody>
          <a:bodyPr>
            <a:normAutofit lnSpcReduction="10000"/>
          </a:bodyPr>
          <a:lstStyle/>
          <a:p>
            <a:r>
              <a:rPr lang="sk-SK" i="1" dirty="0"/>
              <a:t>Vytváranie konsenzu a obhajoba rôznych zdravotných príčin. </a:t>
            </a:r>
          </a:p>
          <a:p>
            <a:pPr marL="423298" lvl="1" indent="0">
              <a:buNone/>
            </a:pPr>
            <a:r>
              <a:rPr lang="sk-SK" dirty="0"/>
              <a:t>Nie vždy dostáva zdravie politickú, ekonomickú a finančnú podporu, akú by malo. Dobrým príkladom toho je nedostatočná pozornosť mnohých krajín k výžive, napriek zlému nutričnému stavu ich obyvateľov. Vplyv snáh o obhajobu bude pravdepodobne oveľa väčší, ak budú mnohí aktéri v rámci organizácií a krajín spolupracovať na podpore dôležitých zdravotných príčin.</a:t>
            </a:r>
          </a:p>
          <a:p>
            <a:r>
              <a:rPr lang="sk-SK" i="1" dirty="0"/>
              <a:t>Potreba zdieľať poznatky a stanoviť globálne štandardy pre zdravotnícke aktivity</a:t>
            </a:r>
            <a:r>
              <a:rPr lang="sk-SK" dirty="0"/>
              <a:t>. </a:t>
            </a:r>
          </a:p>
          <a:p>
            <a:pPr marL="423298" lvl="1" indent="0">
              <a:buNone/>
            </a:pPr>
            <a:r>
              <a:rPr lang="sk-SK" dirty="0"/>
              <a:t>Zo skúšok rôznych liekov proti malárii vysvitlo, že niektoré liekové režimy na maláriu sú účinnejšie ako iné. Dôležitá je znalosť vznikajúcej rezistencie. Ak sa majú takéto lekcie zdieľať globálne, potom je dôležité, aby technické normy vypracovala a šírila organizácia, o ktorej sa krajiny domnievajú, že je technicky správna a medzinárodne reprezentatívna. Jednou z hlavných funkcií WHO je pomáhať definovať a vyhlasovať takéto normy.</a:t>
            </a:r>
          </a:p>
        </p:txBody>
      </p:sp>
      <p:sp>
        <p:nvSpPr>
          <p:cNvPr id="6" name="Nadpis 5">
            <a:extLst>
              <a:ext uri="{FF2B5EF4-FFF2-40B4-BE49-F238E27FC236}">
                <a16:creationId xmlns:a16="http://schemas.microsoft.com/office/drawing/2014/main" id="{BF42DE49-3444-A214-2870-9085FFFC3D7F}"/>
              </a:ext>
            </a:extLst>
          </p:cNvPr>
          <p:cNvSpPr>
            <a:spLocks noGrp="1"/>
          </p:cNvSpPr>
          <p:nvPr>
            <p:ph type="title"/>
          </p:nvPr>
        </p:nvSpPr>
        <p:spPr>
          <a:xfrm>
            <a:off x="856449" y="5835836"/>
            <a:ext cx="8312587" cy="1008380"/>
          </a:xfrm>
        </p:spPr>
        <p:txBody>
          <a:bodyPr/>
          <a:lstStyle/>
          <a:p>
            <a:r>
              <a:rPr lang="sk-SK" dirty="0"/>
              <a:t>Dôvody pre  spoluprácu</a:t>
            </a:r>
          </a:p>
        </p:txBody>
      </p:sp>
      <p:sp>
        <p:nvSpPr>
          <p:cNvPr id="3" name="Zástupný objekt pre dátum 2">
            <a:extLst>
              <a:ext uri="{FF2B5EF4-FFF2-40B4-BE49-F238E27FC236}">
                <a16:creationId xmlns:a16="http://schemas.microsoft.com/office/drawing/2014/main" id="{7D199E4B-D604-2744-97E1-BD268C836B3E}"/>
              </a:ext>
            </a:extLst>
          </p:cNvPr>
          <p:cNvSpPr>
            <a:spLocks noGrp="1"/>
          </p:cNvSpPr>
          <p:nvPr>
            <p:ph type="dt" sz="half" idx="10"/>
          </p:nvPr>
        </p:nvSpPr>
        <p:spPr/>
        <p:txBody>
          <a:bodyPr/>
          <a:lstStyle/>
          <a:p>
            <a:fld id="{02A59250-36C8-BC4C-9A4C-44E51D87031F}" type="datetime1">
              <a:rPr lang="sk-SK" smtClean="0"/>
              <a:t>18.10.2022</a:t>
            </a:fld>
            <a:endParaRPr lang="sk-SK"/>
          </a:p>
        </p:txBody>
      </p:sp>
      <p:sp>
        <p:nvSpPr>
          <p:cNvPr id="4" name="Zástupný objekt pre číslo snímky 3">
            <a:extLst>
              <a:ext uri="{FF2B5EF4-FFF2-40B4-BE49-F238E27FC236}">
                <a16:creationId xmlns:a16="http://schemas.microsoft.com/office/drawing/2014/main" id="{067C5BC5-1663-264D-A8AC-136D89CECBEB}"/>
              </a:ext>
            </a:extLst>
          </p:cNvPr>
          <p:cNvSpPr>
            <a:spLocks noGrp="1"/>
          </p:cNvSpPr>
          <p:nvPr>
            <p:ph type="sldNum" sz="quarter" idx="11"/>
          </p:nvPr>
        </p:nvSpPr>
        <p:spPr/>
        <p:txBody>
          <a:bodyPr/>
          <a:lstStyle/>
          <a:p>
            <a:fld id="{3344478E-25D6-4334-A519-EED7046972D9}" type="slidenum">
              <a:rPr lang="sk-SK" smtClean="0"/>
              <a:pPr/>
              <a:t>3</a:t>
            </a:fld>
            <a:endParaRPr lang="sk-SK"/>
          </a:p>
        </p:txBody>
      </p:sp>
      <p:sp>
        <p:nvSpPr>
          <p:cNvPr id="5" name="Zástupný objekt pre pätu 4">
            <a:extLst>
              <a:ext uri="{FF2B5EF4-FFF2-40B4-BE49-F238E27FC236}">
                <a16:creationId xmlns:a16="http://schemas.microsoft.com/office/drawing/2014/main" id="{7EA930FA-053D-8943-BE21-6AF09EF22116}"/>
              </a:ext>
            </a:extLst>
          </p:cNvPr>
          <p:cNvSpPr>
            <a:spLocks noGrp="1"/>
          </p:cNvSpPr>
          <p:nvPr>
            <p:ph type="ftr" sz="quarter" idx="12"/>
          </p:nvPr>
        </p:nvSpPr>
        <p:spPr/>
        <p:txBody>
          <a:bodyPr/>
          <a:lstStyle/>
          <a:p>
            <a:r>
              <a:rPr lang="sk-SK"/>
              <a:t>rusnak.truni.sk</a:t>
            </a:r>
          </a:p>
        </p:txBody>
      </p:sp>
      <p:pic>
        <p:nvPicPr>
          <p:cNvPr id="2" name="Zvuk 1">
            <a:hlinkClick r:id="" action="ppaction://media"/>
            <a:extLst>
              <a:ext uri="{FF2B5EF4-FFF2-40B4-BE49-F238E27FC236}">
                <a16:creationId xmlns:a16="http://schemas.microsoft.com/office/drawing/2014/main" id="{D5EFBECD-DD59-3833-F7CD-8A7CA29A85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948397777"/>
      </p:ext>
    </p:extLst>
  </p:cSld>
  <p:clrMapOvr>
    <a:masterClrMapping/>
  </p:clrMapOvr>
  <mc:AlternateContent xmlns:mc="http://schemas.openxmlformats.org/markup-compatibility/2006">
    <mc:Choice xmlns:p14="http://schemas.microsoft.com/office/powerpoint/2010/main" Requires="p14">
      <p:transition spd="slow" p14:dur="2000" advTm="85568"/>
    </mc:Choice>
    <mc:Fallback>
      <p:transition spd="slow" advTm="85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BF9527C2-1A2A-CF5A-1784-A608D4AD9086}"/>
              </a:ext>
            </a:extLst>
          </p:cNvPr>
          <p:cNvSpPr>
            <a:spLocks noGrp="1"/>
          </p:cNvSpPr>
          <p:nvPr>
            <p:ph idx="1"/>
          </p:nvPr>
        </p:nvSpPr>
        <p:spPr>
          <a:xfrm>
            <a:off x="935421" y="756287"/>
            <a:ext cx="8132856" cy="5161037"/>
          </a:xfrm>
        </p:spPr>
        <p:txBody>
          <a:bodyPr>
            <a:normAutofit fontScale="92500"/>
          </a:bodyPr>
          <a:lstStyle/>
          <a:p>
            <a:r>
              <a:rPr lang="sk-SK" i="1" dirty="0"/>
              <a:t>Mnohé aspekty globálneho zdravia sú globálnymi verejnými statkami. </a:t>
            </a:r>
          </a:p>
          <a:p>
            <a:pPr marL="423298" lvl="1" indent="0">
              <a:buNone/>
            </a:pPr>
            <a:r>
              <a:rPr lang="sk-SK" dirty="0"/>
              <a:t>Svet teda môže zabezpečiť, aby sa vyrábalo a zdieľalo dostatočné množstvo týchto tovarov, iba prostredníctvom spoločného úsilia. Jednotlivé krajiny napríklad nemusia mať záujem na znižovaní znečistenia vytváraného na ich hraniciach, ktoré spôsobuje zdravotné problémy v susedných krajinách, a len prostredníctvom kolektívnej akcie budú krajiny schopné riešiť takéto problémy. Podobný problém vyvstáva v súvislosti s úsilím o zníženie záťaže prenosnými chorobami. Jednotlivé krajiny môžu mať malú motiváciu prijať opatrenia potrebné na účinné riešenie niektorých prenosných chorôb, napriek tomu, že šírenie týchto chorôb nerešpektuje národné hranice. Úsilie o ich vysporiadanie si preto vyžaduje spoluprácu medzi krajinami. </a:t>
            </a:r>
          </a:p>
          <a:p>
            <a:pPr marL="423298" lvl="1" indent="0">
              <a:buNone/>
            </a:pPr>
            <a:r>
              <a:rPr lang="sk-SK" dirty="0"/>
              <a:t>Skutočnosť, že </a:t>
            </a:r>
            <a:r>
              <a:rPr lang="sk-SK" dirty="0" err="1"/>
              <a:t>ebola</a:t>
            </a:r>
            <a:r>
              <a:rPr lang="sk-SK" dirty="0"/>
              <a:t> sa v rokoch 2014 a 2015 rozšírila v západnej Afrike vo väčšej miere, môže naznačovať, čo sa stane, keď sa neuskutoční skorá spolupráca. </a:t>
            </a:r>
          </a:p>
        </p:txBody>
      </p:sp>
      <p:sp>
        <p:nvSpPr>
          <p:cNvPr id="3" name="Nadpis 2">
            <a:extLst>
              <a:ext uri="{FF2B5EF4-FFF2-40B4-BE49-F238E27FC236}">
                <a16:creationId xmlns:a16="http://schemas.microsoft.com/office/drawing/2014/main" id="{3FFA3B81-519A-1ED3-0752-5D751B361A82}"/>
              </a:ext>
            </a:extLst>
          </p:cNvPr>
          <p:cNvSpPr>
            <a:spLocks noGrp="1"/>
          </p:cNvSpPr>
          <p:nvPr>
            <p:ph type="title"/>
          </p:nvPr>
        </p:nvSpPr>
        <p:spPr>
          <a:xfrm>
            <a:off x="935421" y="5778929"/>
            <a:ext cx="8312587" cy="1008380"/>
          </a:xfrm>
        </p:spPr>
        <p:txBody>
          <a:bodyPr/>
          <a:lstStyle/>
          <a:p>
            <a:r>
              <a:rPr lang="sk-SK" dirty="0"/>
              <a:t>Dôvody pre  spoluprácu</a:t>
            </a:r>
          </a:p>
        </p:txBody>
      </p:sp>
      <p:sp>
        <p:nvSpPr>
          <p:cNvPr id="4" name="Zástupný objekt pre dátum 3">
            <a:extLst>
              <a:ext uri="{FF2B5EF4-FFF2-40B4-BE49-F238E27FC236}">
                <a16:creationId xmlns:a16="http://schemas.microsoft.com/office/drawing/2014/main" id="{B5F62F28-9074-8105-A03E-C1ADD7B7A80E}"/>
              </a:ext>
            </a:extLst>
          </p:cNvPr>
          <p:cNvSpPr>
            <a:spLocks noGrp="1"/>
          </p:cNvSpPr>
          <p:nvPr>
            <p:ph type="dt" sz="half" idx="10"/>
          </p:nvPr>
        </p:nvSpPr>
        <p:spPr/>
        <p:txBody>
          <a:bodyPr/>
          <a:lstStyle/>
          <a:p>
            <a:fld id="{1486BDC6-1114-9B42-AD99-E7859B4C6883}" type="datetime1">
              <a:rPr lang="sk-SK" smtClean="0"/>
              <a:t>18.10.2022</a:t>
            </a:fld>
            <a:endParaRPr lang="en-GB"/>
          </a:p>
        </p:txBody>
      </p:sp>
      <p:sp>
        <p:nvSpPr>
          <p:cNvPr id="5" name="Zástupný objekt pre číslo snímky 4">
            <a:extLst>
              <a:ext uri="{FF2B5EF4-FFF2-40B4-BE49-F238E27FC236}">
                <a16:creationId xmlns:a16="http://schemas.microsoft.com/office/drawing/2014/main" id="{CF8F2420-0C5A-046E-F262-D4F980841602}"/>
              </a:ext>
            </a:extLst>
          </p:cNvPr>
          <p:cNvSpPr>
            <a:spLocks noGrp="1"/>
          </p:cNvSpPr>
          <p:nvPr>
            <p:ph type="sldNum" sz="quarter" idx="11"/>
          </p:nvPr>
        </p:nvSpPr>
        <p:spPr/>
        <p:txBody>
          <a:bodyPr/>
          <a:lstStyle/>
          <a:p>
            <a:fld id="{20C92893-8C51-46CF-9D47-24B3C575AFAA}" type="slidenum">
              <a:rPr lang="en-GB" smtClean="0"/>
              <a:pPr/>
              <a:t>4</a:t>
            </a:fld>
            <a:endParaRPr lang="en-GB"/>
          </a:p>
        </p:txBody>
      </p:sp>
      <p:sp>
        <p:nvSpPr>
          <p:cNvPr id="6" name="Zástupný objekt pre pätu 5">
            <a:extLst>
              <a:ext uri="{FF2B5EF4-FFF2-40B4-BE49-F238E27FC236}">
                <a16:creationId xmlns:a16="http://schemas.microsoft.com/office/drawing/2014/main" id="{4F2BFD53-37B1-A4CB-A028-7F196186C428}"/>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1C28B5A7-8A03-6EA6-FAC7-564A598CA5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900957036"/>
      </p:ext>
    </p:extLst>
  </p:cSld>
  <p:clrMapOvr>
    <a:masterClrMapping/>
  </p:clrMapOvr>
  <mc:AlternateContent xmlns:mc="http://schemas.openxmlformats.org/markup-compatibility/2006">
    <mc:Choice xmlns:p14="http://schemas.microsoft.com/office/powerpoint/2010/main" Requires="p14">
      <p:transition spd="slow" p14:dur="2000" advTm="80650"/>
    </mc:Choice>
    <mc:Fallback>
      <p:transition spd="slow" advTm="8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B4E0A3E9-92BE-CB2A-8DE4-AD7EAFC24481}"/>
              </a:ext>
            </a:extLst>
          </p:cNvPr>
          <p:cNvSpPr>
            <a:spLocks noGrp="1"/>
          </p:cNvSpPr>
          <p:nvPr>
            <p:ph idx="1"/>
          </p:nvPr>
        </p:nvSpPr>
        <p:spPr>
          <a:xfrm>
            <a:off x="977462" y="756287"/>
            <a:ext cx="8090815" cy="4033519"/>
          </a:xfrm>
        </p:spPr>
        <p:txBody>
          <a:bodyPr>
            <a:normAutofit/>
          </a:bodyPr>
          <a:lstStyle/>
          <a:p>
            <a:r>
              <a:rPr lang="sk-SK" dirty="0"/>
              <a:t>﻿Medzinárodné organizácie s globálnym dosahom. </a:t>
            </a:r>
          </a:p>
          <a:p>
            <a:r>
              <a:rPr lang="sk-SK" dirty="0"/>
              <a:t>Organizácie, ktoré pôsobia globálne, ale sídlia v jednotlivých krajinách.</a:t>
            </a:r>
          </a:p>
          <a:p>
            <a:r>
              <a:rPr lang="sk-SK" dirty="0"/>
              <a:t>Verejné organizácie. </a:t>
            </a:r>
          </a:p>
          <a:p>
            <a:r>
              <a:rPr lang="sk-SK" dirty="0"/>
              <a:t>Súkromné ​​a ziskové, zatiaľ čo iné sú súkromné, ale fungujú na neziskovom základe. </a:t>
            </a:r>
          </a:p>
        </p:txBody>
      </p:sp>
      <p:sp>
        <p:nvSpPr>
          <p:cNvPr id="3" name="Nadpis 2">
            <a:extLst>
              <a:ext uri="{FF2B5EF4-FFF2-40B4-BE49-F238E27FC236}">
                <a16:creationId xmlns:a16="http://schemas.microsoft.com/office/drawing/2014/main" id="{815E0517-6F57-2DC9-3276-C0804220286D}"/>
              </a:ext>
            </a:extLst>
          </p:cNvPr>
          <p:cNvSpPr>
            <a:spLocks noGrp="1"/>
          </p:cNvSpPr>
          <p:nvPr>
            <p:ph type="title"/>
          </p:nvPr>
        </p:nvSpPr>
        <p:spPr>
          <a:xfrm>
            <a:off x="856449" y="5835836"/>
            <a:ext cx="8312587" cy="1008380"/>
          </a:xfrm>
        </p:spPr>
        <p:txBody>
          <a:bodyPr/>
          <a:lstStyle/>
          <a:p>
            <a:r>
              <a:rPr lang="sk-SK" dirty="0"/>
              <a:t>Hlavné organizácie v oblasti globálneho zdravia</a:t>
            </a:r>
          </a:p>
        </p:txBody>
      </p:sp>
      <p:sp>
        <p:nvSpPr>
          <p:cNvPr id="4" name="Zástupný objekt pre dátum 3">
            <a:extLst>
              <a:ext uri="{FF2B5EF4-FFF2-40B4-BE49-F238E27FC236}">
                <a16:creationId xmlns:a16="http://schemas.microsoft.com/office/drawing/2014/main" id="{57AC9C27-9B8D-8400-1BC8-EBE5B1D247D8}"/>
              </a:ext>
            </a:extLst>
          </p:cNvPr>
          <p:cNvSpPr>
            <a:spLocks noGrp="1"/>
          </p:cNvSpPr>
          <p:nvPr>
            <p:ph type="dt" sz="half" idx="10"/>
          </p:nvPr>
        </p:nvSpPr>
        <p:spPr/>
        <p:txBody>
          <a:bodyPr/>
          <a:lstStyle/>
          <a:p>
            <a:fld id="{48275A29-EC84-E748-8F18-9BDE72FB7DBC}" type="datetime1">
              <a:rPr lang="sk-SK" smtClean="0"/>
              <a:t>18.10.2022</a:t>
            </a:fld>
            <a:endParaRPr lang="en-GB"/>
          </a:p>
        </p:txBody>
      </p:sp>
      <p:sp>
        <p:nvSpPr>
          <p:cNvPr id="5" name="Zástupný objekt pre číslo snímky 4">
            <a:extLst>
              <a:ext uri="{FF2B5EF4-FFF2-40B4-BE49-F238E27FC236}">
                <a16:creationId xmlns:a16="http://schemas.microsoft.com/office/drawing/2014/main" id="{78938853-2115-4585-A91D-579AF96C3CD5}"/>
              </a:ext>
            </a:extLst>
          </p:cNvPr>
          <p:cNvSpPr>
            <a:spLocks noGrp="1"/>
          </p:cNvSpPr>
          <p:nvPr>
            <p:ph type="sldNum" sz="quarter" idx="11"/>
          </p:nvPr>
        </p:nvSpPr>
        <p:spPr/>
        <p:txBody>
          <a:bodyPr/>
          <a:lstStyle/>
          <a:p>
            <a:fld id="{20C92893-8C51-46CF-9D47-24B3C575AFAA}" type="slidenum">
              <a:rPr lang="en-GB" smtClean="0"/>
              <a:pPr/>
              <a:t>5</a:t>
            </a:fld>
            <a:endParaRPr lang="en-GB"/>
          </a:p>
        </p:txBody>
      </p:sp>
      <p:sp>
        <p:nvSpPr>
          <p:cNvPr id="6" name="Zástupný objekt pre pätu 5">
            <a:extLst>
              <a:ext uri="{FF2B5EF4-FFF2-40B4-BE49-F238E27FC236}">
                <a16:creationId xmlns:a16="http://schemas.microsoft.com/office/drawing/2014/main" id="{F82804C1-1BD5-D616-94B7-CD2ADAA628E5}"/>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E2903726-F609-316B-E7E7-383436E27C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529596008"/>
      </p:ext>
    </p:extLst>
  </p:cSld>
  <p:clrMapOvr>
    <a:masterClrMapping/>
  </p:clrMapOvr>
  <mc:AlternateContent xmlns:mc="http://schemas.openxmlformats.org/markup-compatibility/2006">
    <mc:Choice xmlns:p14="http://schemas.microsoft.com/office/powerpoint/2010/main" Requires="p14">
      <p:transition spd="slow" p14:dur="2000" advTm="58058"/>
    </mc:Choice>
    <mc:Fallback>
      <p:transition spd="slow" advTm="58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FEE6981A-95B9-2186-EC95-9653E200803F}"/>
              </a:ext>
            </a:extLst>
          </p:cNvPr>
          <p:cNvSpPr>
            <a:spLocks noGrp="1"/>
          </p:cNvSpPr>
          <p:nvPr>
            <p:ph idx="1"/>
          </p:nvPr>
        </p:nvSpPr>
        <p:spPr/>
        <p:txBody>
          <a:bodyPr>
            <a:normAutofit/>
          </a:bodyPr>
          <a:lstStyle/>
          <a:p>
            <a:r>
              <a:rPr lang="sk-SK" dirty="0"/>
              <a:t>Svetová zdravotnícka organizácia (WHO), </a:t>
            </a:r>
          </a:p>
          <a:p>
            <a:r>
              <a:rPr lang="sk-SK" dirty="0"/>
              <a:t>Detský fond OSN (UNICEF), </a:t>
            </a:r>
          </a:p>
          <a:p>
            <a:r>
              <a:rPr lang="sk-SK" dirty="0"/>
              <a:t>Populačný fond OSN (UNFPA)</a:t>
            </a:r>
          </a:p>
          <a:p>
            <a:r>
              <a:rPr lang="sk-SK" dirty="0"/>
              <a:t>Rozvojový program OSN (UNDP). </a:t>
            </a:r>
          </a:p>
          <a:p>
            <a:r>
              <a:rPr lang="sk-SK" dirty="0"/>
              <a:t>Detský fond OSN a </a:t>
            </a:r>
          </a:p>
          <a:p>
            <a:r>
              <a:rPr lang="sk-SK" dirty="0"/>
              <a:t>UNAIDS.</a:t>
            </a:r>
          </a:p>
        </p:txBody>
      </p:sp>
      <p:sp>
        <p:nvSpPr>
          <p:cNvPr id="3" name="Nadpis 2">
            <a:extLst>
              <a:ext uri="{FF2B5EF4-FFF2-40B4-BE49-F238E27FC236}">
                <a16:creationId xmlns:a16="http://schemas.microsoft.com/office/drawing/2014/main" id="{D8958455-5245-A0CE-F278-C03F851C13DE}"/>
              </a:ext>
            </a:extLst>
          </p:cNvPr>
          <p:cNvSpPr>
            <a:spLocks noGrp="1"/>
          </p:cNvSpPr>
          <p:nvPr>
            <p:ph type="title"/>
          </p:nvPr>
        </p:nvSpPr>
        <p:spPr/>
        <p:txBody>
          <a:bodyPr/>
          <a:lstStyle/>
          <a:p>
            <a:r>
              <a:rPr lang="sk-SK" dirty="0"/>
              <a:t>Agentúry Organizácie Spojených národov</a:t>
            </a:r>
          </a:p>
        </p:txBody>
      </p:sp>
      <p:sp>
        <p:nvSpPr>
          <p:cNvPr id="4" name="Zástupný objekt pre dátum 3">
            <a:extLst>
              <a:ext uri="{FF2B5EF4-FFF2-40B4-BE49-F238E27FC236}">
                <a16:creationId xmlns:a16="http://schemas.microsoft.com/office/drawing/2014/main" id="{B193604C-79B7-33BD-8B5E-039B776671A6}"/>
              </a:ext>
            </a:extLst>
          </p:cNvPr>
          <p:cNvSpPr>
            <a:spLocks noGrp="1"/>
          </p:cNvSpPr>
          <p:nvPr>
            <p:ph type="dt" sz="half" idx="10"/>
          </p:nvPr>
        </p:nvSpPr>
        <p:spPr/>
        <p:txBody>
          <a:bodyPr/>
          <a:lstStyle/>
          <a:p>
            <a:fld id="{BD02AA0C-E909-6347-986F-61EA4FD8245B}" type="datetime1">
              <a:rPr lang="sk-SK" smtClean="0"/>
              <a:t>18.10.2022</a:t>
            </a:fld>
            <a:endParaRPr lang="en-GB"/>
          </a:p>
        </p:txBody>
      </p:sp>
      <p:sp>
        <p:nvSpPr>
          <p:cNvPr id="5" name="Zástupný objekt pre číslo snímky 4">
            <a:extLst>
              <a:ext uri="{FF2B5EF4-FFF2-40B4-BE49-F238E27FC236}">
                <a16:creationId xmlns:a16="http://schemas.microsoft.com/office/drawing/2014/main" id="{A999BE55-5A91-559F-0206-29AA36813CC9}"/>
              </a:ext>
            </a:extLst>
          </p:cNvPr>
          <p:cNvSpPr>
            <a:spLocks noGrp="1"/>
          </p:cNvSpPr>
          <p:nvPr>
            <p:ph type="sldNum" sz="quarter" idx="11"/>
          </p:nvPr>
        </p:nvSpPr>
        <p:spPr/>
        <p:txBody>
          <a:bodyPr/>
          <a:lstStyle/>
          <a:p>
            <a:fld id="{20C92893-8C51-46CF-9D47-24B3C575AFAA}" type="slidenum">
              <a:rPr lang="en-GB" smtClean="0"/>
              <a:pPr/>
              <a:t>6</a:t>
            </a:fld>
            <a:endParaRPr lang="en-GB"/>
          </a:p>
        </p:txBody>
      </p:sp>
      <p:sp>
        <p:nvSpPr>
          <p:cNvPr id="6" name="Zástupný objekt pre pätu 5">
            <a:extLst>
              <a:ext uri="{FF2B5EF4-FFF2-40B4-BE49-F238E27FC236}">
                <a16:creationId xmlns:a16="http://schemas.microsoft.com/office/drawing/2014/main" id="{9B4ADBF8-B386-910B-2E29-7E6A3205333A}"/>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0B1B7606-55DA-CCB8-CD9F-B28C7F63B3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853396108"/>
      </p:ext>
    </p:extLst>
  </p:cSld>
  <p:clrMapOvr>
    <a:masterClrMapping/>
  </p:clrMapOvr>
  <mc:AlternateContent xmlns:mc="http://schemas.openxmlformats.org/markup-compatibility/2006">
    <mc:Choice xmlns:p14="http://schemas.microsoft.com/office/powerpoint/2010/main" Requires="p14">
      <p:transition spd="slow" p14:dur="2000" advTm="67274"/>
    </mc:Choice>
    <mc:Fallback>
      <p:transition spd="slow" advTm="67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w Poll Shows Americans Trust the World Health Organization to Manage  Health Crises Like Coronavirus - Better World Campaign">
            <a:extLst>
              <a:ext uri="{FF2B5EF4-FFF2-40B4-BE49-F238E27FC236}">
                <a16:creationId xmlns:a16="http://schemas.microsoft.com/office/drawing/2014/main" id="{9F2DBC88-5B92-3F42-5DC8-E1A67B4979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188" y="135997"/>
            <a:ext cx="3632200" cy="2235200"/>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objekt pre dátum 3">
            <a:extLst>
              <a:ext uri="{FF2B5EF4-FFF2-40B4-BE49-F238E27FC236}">
                <a16:creationId xmlns:a16="http://schemas.microsoft.com/office/drawing/2014/main" id="{20770A50-8DA9-18FC-E5DA-549AF8601E9B}"/>
              </a:ext>
            </a:extLst>
          </p:cNvPr>
          <p:cNvSpPr>
            <a:spLocks noGrp="1"/>
          </p:cNvSpPr>
          <p:nvPr>
            <p:ph type="dt" sz="half" idx="10"/>
          </p:nvPr>
        </p:nvSpPr>
        <p:spPr/>
        <p:txBody>
          <a:bodyPr/>
          <a:lstStyle/>
          <a:p>
            <a:fld id="{8FE820FD-CECD-4C43-AA2A-AFA120F00115}" type="datetime1">
              <a:rPr lang="sk-SK" smtClean="0"/>
              <a:t>18.10.2022</a:t>
            </a:fld>
            <a:endParaRPr lang="en-GB"/>
          </a:p>
        </p:txBody>
      </p:sp>
      <p:sp>
        <p:nvSpPr>
          <p:cNvPr id="5" name="Zástupný objekt pre číslo snímky 4">
            <a:extLst>
              <a:ext uri="{FF2B5EF4-FFF2-40B4-BE49-F238E27FC236}">
                <a16:creationId xmlns:a16="http://schemas.microsoft.com/office/drawing/2014/main" id="{3341D3D2-69D9-53B5-F478-25F7A99FFF4D}"/>
              </a:ext>
            </a:extLst>
          </p:cNvPr>
          <p:cNvSpPr>
            <a:spLocks noGrp="1"/>
          </p:cNvSpPr>
          <p:nvPr>
            <p:ph type="sldNum" sz="quarter" idx="11"/>
          </p:nvPr>
        </p:nvSpPr>
        <p:spPr/>
        <p:txBody>
          <a:bodyPr/>
          <a:lstStyle/>
          <a:p>
            <a:fld id="{20C92893-8C51-46CF-9D47-24B3C575AFAA}" type="slidenum">
              <a:rPr lang="en-GB" smtClean="0"/>
              <a:pPr/>
              <a:t>7</a:t>
            </a:fld>
            <a:endParaRPr lang="en-GB"/>
          </a:p>
        </p:txBody>
      </p:sp>
      <p:sp>
        <p:nvSpPr>
          <p:cNvPr id="6" name="Zástupný objekt pre pätu 5">
            <a:extLst>
              <a:ext uri="{FF2B5EF4-FFF2-40B4-BE49-F238E27FC236}">
                <a16:creationId xmlns:a16="http://schemas.microsoft.com/office/drawing/2014/main" id="{BB5BFDAE-4564-5C8D-F119-74835635E98C}"/>
              </a:ext>
            </a:extLst>
          </p:cNvPr>
          <p:cNvSpPr>
            <a:spLocks noGrp="1"/>
          </p:cNvSpPr>
          <p:nvPr>
            <p:ph type="ftr" sz="quarter" idx="12"/>
          </p:nvPr>
        </p:nvSpPr>
        <p:spPr/>
        <p:txBody>
          <a:bodyPr/>
          <a:lstStyle/>
          <a:p>
            <a:r>
              <a:rPr lang="en-GB"/>
              <a:t>rusnak.truni.sk</a:t>
            </a:r>
          </a:p>
        </p:txBody>
      </p:sp>
      <p:sp>
        <p:nvSpPr>
          <p:cNvPr id="2" name="Zástupný objekt pre obsah 1">
            <a:extLst>
              <a:ext uri="{FF2B5EF4-FFF2-40B4-BE49-F238E27FC236}">
                <a16:creationId xmlns:a16="http://schemas.microsoft.com/office/drawing/2014/main" id="{689F2CD0-ADD5-BAF0-314E-DDFB4A827998}"/>
              </a:ext>
            </a:extLst>
          </p:cNvPr>
          <p:cNvSpPr>
            <a:spLocks noGrp="1"/>
          </p:cNvSpPr>
          <p:nvPr>
            <p:ph idx="1"/>
          </p:nvPr>
        </p:nvSpPr>
        <p:spPr>
          <a:xfrm>
            <a:off x="755690" y="756287"/>
            <a:ext cx="8312587" cy="5216568"/>
          </a:xfrm>
        </p:spPr>
        <p:txBody>
          <a:bodyPr>
            <a:normAutofit lnSpcReduction="10000"/>
          </a:bodyPr>
          <a:lstStyle/>
          <a:p>
            <a:r>
              <a:rPr lang="sk-SK" dirty="0"/>
              <a:t>Podporovať „dosiahnutie najvyššej možnej úrovne zdravia všetkými ľuďmi“.</a:t>
            </a:r>
          </a:p>
          <a:p>
            <a:r>
              <a:rPr lang="sk-SK" dirty="0"/>
              <a:t>Presadzovanie a budovanie konsenzu na rôznych zdravotných príčinách, ako je HIV/AIDS a TBC.</a:t>
            </a:r>
          </a:p>
          <a:p>
            <a:r>
              <a:rPr lang="sk-SK" dirty="0"/>
              <a:t>Vytváranie a zdieľanie poznatkov o zdraví medzi krajinami prostredníctvom štúdií, správ, konferencií a iných fór. </a:t>
            </a:r>
          </a:p>
          <a:p>
            <a:r>
              <a:rPr lang="sk-SK" dirty="0"/>
              <a:t>Vykonávanie vybraných kritických funkcií zdravia verejnosti v rámci medzinárodného fóra, ako je sledovanie epidémií vrátane chrípky alebo prepuknutia iných potenciálne nebezpečných chorôb, ako je </a:t>
            </a:r>
            <a:r>
              <a:rPr lang="sk-SK" dirty="0" err="1"/>
              <a:t>Ebola</a:t>
            </a:r>
            <a:r>
              <a:rPr lang="sk-SK" dirty="0"/>
              <a:t>.</a:t>
            </a:r>
          </a:p>
          <a:p>
            <a:r>
              <a:rPr lang="sk-SK" dirty="0"/>
              <a:t>Stanovenie globálnych štandardov v kľúčových zdravotných záležitostiach, ako sú vhodné režimy liekovej terapie lepry, TBC a HIV. Patrí sem napríklad aj certifikácia WHO noriem kvality pre výrobu vakcín a liečiv. </a:t>
            </a:r>
          </a:p>
        </p:txBody>
      </p:sp>
      <p:sp>
        <p:nvSpPr>
          <p:cNvPr id="3" name="Nadpis 2">
            <a:extLst>
              <a:ext uri="{FF2B5EF4-FFF2-40B4-BE49-F238E27FC236}">
                <a16:creationId xmlns:a16="http://schemas.microsoft.com/office/drawing/2014/main" id="{BA36B1BF-B684-C344-7C30-04EA9D19ABF3}"/>
              </a:ext>
            </a:extLst>
          </p:cNvPr>
          <p:cNvSpPr>
            <a:spLocks noGrp="1"/>
          </p:cNvSpPr>
          <p:nvPr>
            <p:ph type="title"/>
          </p:nvPr>
        </p:nvSpPr>
        <p:spPr>
          <a:xfrm>
            <a:off x="906827" y="5972855"/>
            <a:ext cx="8312587" cy="1008380"/>
          </a:xfrm>
        </p:spPr>
        <p:txBody>
          <a:bodyPr/>
          <a:lstStyle/>
          <a:p>
            <a:r>
              <a:rPr lang="sk-SK" dirty="0"/>
              <a:t>Ciele WHO</a:t>
            </a:r>
          </a:p>
        </p:txBody>
      </p:sp>
      <p:pic>
        <p:nvPicPr>
          <p:cNvPr id="7" name="Zvuk 6">
            <a:hlinkClick r:id="" action="ppaction://media"/>
            <a:extLst>
              <a:ext uri="{FF2B5EF4-FFF2-40B4-BE49-F238E27FC236}">
                <a16:creationId xmlns:a16="http://schemas.microsoft.com/office/drawing/2014/main" id="{73197BFE-9691-9BC1-02EE-64DA213A27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288345544"/>
      </p:ext>
    </p:extLst>
  </p:cSld>
  <p:clrMapOvr>
    <a:masterClrMapping/>
  </p:clrMapOvr>
  <mc:AlternateContent xmlns:mc="http://schemas.openxmlformats.org/markup-compatibility/2006">
    <mc:Choice xmlns:p14="http://schemas.microsoft.com/office/powerpoint/2010/main" Requires="p14">
      <p:transition spd="slow" p14:dur="2000" advTm="95114"/>
    </mc:Choice>
    <mc:Fallback>
      <p:transition spd="slow" advTm="9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89F2CD0-ADD5-BAF0-314E-DDFB4A827998}"/>
              </a:ext>
            </a:extLst>
          </p:cNvPr>
          <p:cNvSpPr>
            <a:spLocks noGrp="1"/>
          </p:cNvSpPr>
          <p:nvPr>
            <p:ph idx="1"/>
          </p:nvPr>
        </p:nvSpPr>
        <p:spPr>
          <a:xfrm>
            <a:off x="755690" y="756286"/>
            <a:ext cx="6816169" cy="5507879"/>
          </a:xfrm>
        </p:spPr>
        <p:txBody>
          <a:bodyPr>
            <a:normAutofit/>
          </a:bodyPr>
          <a:lstStyle/>
          <a:p>
            <a:r>
              <a:rPr lang="sk-SK" dirty="0"/>
              <a:t>Vedenie </a:t>
            </a:r>
            <a:r>
              <a:rPr lang="sk-SK" i="1" dirty="0"/>
              <a:t>rozvoja medzinárodných dohôd a dohovorov</a:t>
            </a:r>
            <a:r>
              <a:rPr lang="sk-SK" dirty="0"/>
              <a:t>, ako je </a:t>
            </a:r>
            <a:r>
              <a:rPr lang="sk-SK" i="1" dirty="0"/>
              <a:t>Rámcový dohovor o kontrole tabaku</a:t>
            </a:r>
            <a:r>
              <a:rPr lang="sk-SK" dirty="0"/>
              <a:t> a </a:t>
            </a:r>
            <a:r>
              <a:rPr lang="sk-SK" i="1" dirty="0"/>
              <a:t>Medzinárodné zdravotné predpisy</a:t>
            </a:r>
            <a:r>
              <a:rPr lang="sk-SK" dirty="0"/>
              <a:t>.</a:t>
            </a:r>
          </a:p>
          <a:p>
            <a:r>
              <a:rPr lang="sk-SK" dirty="0"/>
              <a:t>Poskytovanie </a:t>
            </a:r>
            <a:r>
              <a:rPr lang="sk-SK" i="1" dirty="0"/>
              <a:t>technickej pomoci </a:t>
            </a:r>
            <a:r>
              <a:rPr lang="sk-SK" dirty="0"/>
              <a:t>svojim členským štátom, ako napríklad pomoc Číne pri zvládnutí prepuknutia SARS alebo pomoc krajinám pri riadení ich programov očkovania detí.</a:t>
            </a:r>
          </a:p>
          <a:p>
            <a:r>
              <a:rPr lang="sk-SK" dirty="0"/>
              <a:t>Hranie rozhodujúcej úlohy v mnohých spoločných snahách, ako je </a:t>
            </a:r>
            <a:r>
              <a:rPr lang="sk-SK" i="1" dirty="0"/>
              <a:t>Stop TB, </a:t>
            </a:r>
            <a:r>
              <a:rPr lang="sk-SK" i="1" dirty="0" err="1"/>
              <a:t>Roll</a:t>
            </a:r>
            <a:r>
              <a:rPr lang="sk-SK" i="1" dirty="0"/>
              <a:t> </a:t>
            </a:r>
            <a:r>
              <a:rPr lang="sk-SK" i="1" dirty="0" err="1"/>
              <a:t>Back</a:t>
            </a:r>
            <a:r>
              <a:rPr lang="sk-SK" i="1" dirty="0"/>
              <a:t> </a:t>
            </a:r>
            <a:r>
              <a:rPr lang="sk-SK" i="1" dirty="0" err="1"/>
              <a:t>Malaria</a:t>
            </a:r>
            <a:r>
              <a:rPr lang="sk-SK" i="1" dirty="0"/>
              <a:t> </a:t>
            </a:r>
            <a:r>
              <a:rPr lang="sk-SK" dirty="0"/>
              <a:t>a </a:t>
            </a:r>
            <a:r>
              <a:rPr lang="sk-SK" i="1" dirty="0"/>
              <a:t>Program výskumu tropických chorôb</a:t>
            </a:r>
            <a:r>
              <a:rPr lang="sk-SK" dirty="0"/>
              <a:t>.</a:t>
            </a:r>
          </a:p>
          <a:p>
            <a:r>
              <a:rPr lang="sk-SK" dirty="0" err="1">
                <a:hlinkClick r:id="rId4"/>
              </a:rPr>
              <a:t>www.who.int</a:t>
            </a:r>
            <a:endParaRPr lang="sk-SK" dirty="0"/>
          </a:p>
        </p:txBody>
      </p:sp>
      <p:sp>
        <p:nvSpPr>
          <p:cNvPr id="3" name="Nadpis 2">
            <a:extLst>
              <a:ext uri="{FF2B5EF4-FFF2-40B4-BE49-F238E27FC236}">
                <a16:creationId xmlns:a16="http://schemas.microsoft.com/office/drawing/2014/main" id="{BA36B1BF-B684-C344-7C30-04EA9D19ABF3}"/>
              </a:ext>
            </a:extLst>
          </p:cNvPr>
          <p:cNvSpPr>
            <a:spLocks noGrp="1"/>
          </p:cNvSpPr>
          <p:nvPr>
            <p:ph type="title"/>
          </p:nvPr>
        </p:nvSpPr>
        <p:spPr>
          <a:xfrm>
            <a:off x="906827" y="5972855"/>
            <a:ext cx="8312587" cy="1008380"/>
          </a:xfrm>
        </p:spPr>
        <p:txBody>
          <a:bodyPr/>
          <a:lstStyle/>
          <a:p>
            <a:r>
              <a:rPr lang="sk-SK" dirty="0"/>
              <a:t>Ciele WHO</a:t>
            </a:r>
          </a:p>
        </p:txBody>
      </p:sp>
      <p:sp>
        <p:nvSpPr>
          <p:cNvPr id="4" name="Zástupný objekt pre dátum 3">
            <a:extLst>
              <a:ext uri="{FF2B5EF4-FFF2-40B4-BE49-F238E27FC236}">
                <a16:creationId xmlns:a16="http://schemas.microsoft.com/office/drawing/2014/main" id="{20770A50-8DA9-18FC-E5DA-549AF8601E9B}"/>
              </a:ext>
            </a:extLst>
          </p:cNvPr>
          <p:cNvSpPr>
            <a:spLocks noGrp="1"/>
          </p:cNvSpPr>
          <p:nvPr>
            <p:ph type="dt" sz="half" idx="10"/>
          </p:nvPr>
        </p:nvSpPr>
        <p:spPr/>
        <p:txBody>
          <a:bodyPr/>
          <a:lstStyle/>
          <a:p>
            <a:fld id="{9431E991-B38F-3F44-BC5D-A7205206AB9C}" type="datetime1">
              <a:rPr lang="sk-SK" smtClean="0"/>
              <a:t>18.10.2022</a:t>
            </a:fld>
            <a:endParaRPr lang="en-GB"/>
          </a:p>
        </p:txBody>
      </p:sp>
      <p:sp>
        <p:nvSpPr>
          <p:cNvPr id="5" name="Zástupný objekt pre číslo snímky 4">
            <a:extLst>
              <a:ext uri="{FF2B5EF4-FFF2-40B4-BE49-F238E27FC236}">
                <a16:creationId xmlns:a16="http://schemas.microsoft.com/office/drawing/2014/main" id="{3341D3D2-69D9-53B5-F478-25F7A99FFF4D}"/>
              </a:ext>
            </a:extLst>
          </p:cNvPr>
          <p:cNvSpPr>
            <a:spLocks noGrp="1"/>
          </p:cNvSpPr>
          <p:nvPr>
            <p:ph type="sldNum" sz="quarter" idx="11"/>
          </p:nvPr>
        </p:nvSpPr>
        <p:spPr/>
        <p:txBody>
          <a:bodyPr/>
          <a:lstStyle/>
          <a:p>
            <a:fld id="{20C92893-8C51-46CF-9D47-24B3C575AFAA}" type="slidenum">
              <a:rPr lang="en-GB" smtClean="0"/>
              <a:pPr/>
              <a:t>8</a:t>
            </a:fld>
            <a:endParaRPr lang="en-GB"/>
          </a:p>
        </p:txBody>
      </p:sp>
      <p:sp>
        <p:nvSpPr>
          <p:cNvPr id="6" name="Zástupný objekt pre pätu 5">
            <a:extLst>
              <a:ext uri="{FF2B5EF4-FFF2-40B4-BE49-F238E27FC236}">
                <a16:creationId xmlns:a16="http://schemas.microsoft.com/office/drawing/2014/main" id="{BB5BFDAE-4564-5C8D-F119-74835635E98C}"/>
              </a:ext>
            </a:extLst>
          </p:cNvPr>
          <p:cNvSpPr>
            <a:spLocks noGrp="1"/>
          </p:cNvSpPr>
          <p:nvPr>
            <p:ph type="ftr" sz="quarter" idx="12"/>
          </p:nvPr>
        </p:nvSpPr>
        <p:spPr/>
        <p:txBody>
          <a:bodyPr/>
          <a:lstStyle/>
          <a:p>
            <a:r>
              <a:rPr lang="en-GB"/>
              <a:t>rusnak.truni.sk</a:t>
            </a:r>
          </a:p>
        </p:txBody>
      </p:sp>
      <p:pic>
        <p:nvPicPr>
          <p:cNvPr id="8" name="Obrázok 7">
            <a:extLst>
              <a:ext uri="{FF2B5EF4-FFF2-40B4-BE49-F238E27FC236}">
                <a16:creationId xmlns:a16="http://schemas.microsoft.com/office/drawing/2014/main" id="{7535100E-9E6A-952A-2C7B-A1B8A66C0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1859" y="233142"/>
            <a:ext cx="2349618" cy="2738602"/>
          </a:xfrm>
          <a:prstGeom prst="rect">
            <a:avLst/>
          </a:prstGeom>
        </p:spPr>
      </p:pic>
      <p:pic>
        <p:nvPicPr>
          <p:cNvPr id="7" name="Zvuk 6">
            <a:hlinkClick r:id="" action="ppaction://media"/>
            <a:extLst>
              <a:ext uri="{FF2B5EF4-FFF2-40B4-BE49-F238E27FC236}">
                <a16:creationId xmlns:a16="http://schemas.microsoft.com/office/drawing/2014/main" id="{E9066F01-8550-AE71-A926-7B325A51CB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068350336"/>
      </p:ext>
    </p:extLst>
  </p:cSld>
  <p:clrMapOvr>
    <a:masterClrMapping/>
  </p:clrMapOvr>
  <mc:AlternateContent xmlns:mc="http://schemas.openxmlformats.org/markup-compatibility/2006">
    <mc:Choice xmlns:p14="http://schemas.microsoft.com/office/powerpoint/2010/main" Requires="p14">
      <p:transition spd="slow" p14:dur="2000" advTm="146453"/>
    </mc:Choice>
    <mc:Fallback>
      <p:transition spd="slow" advTm="146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BAC86FA3-948C-7EA5-85C4-5A51F70E1121}"/>
              </a:ext>
            </a:extLst>
          </p:cNvPr>
          <p:cNvSpPr>
            <a:spLocks noGrp="1"/>
          </p:cNvSpPr>
          <p:nvPr>
            <p:ph idx="1"/>
          </p:nvPr>
        </p:nvSpPr>
        <p:spPr>
          <a:xfrm>
            <a:off x="1103586" y="756287"/>
            <a:ext cx="7964691" cy="4887768"/>
          </a:xfrm>
        </p:spPr>
        <p:txBody>
          <a:bodyPr>
            <a:normAutofit fontScale="85000" lnSpcReduction="10000"/>
          </a:bodyPr>
          <a:lstStyle/>
          <a:p>
            <a:r>
              <a:rPr lang="sk-SK" dirty="0"/>
              <a:t>WHO je riadená prostredníctvom svojho každoročného </a:t>
            </a:r>
            <a:r>
              <a:rPr lang="sk-SK" i="1" dirty="0"/>
              <a:t>Svetového zdravotníckeho zhromaždenia</a:t>
            </a:r>
            <a:r>
              <a:rPr lang="sk-SK" dirty="0"/>
              <a:t>, ktoré stanovuje politiku, kontroluje a schvaľuje rozpočet a menuje </a:t>
            </a:r>
            <a:r>
              <a:rPr lang="sk-SK" i="1" dirty="0"/>
              <a:t>generálneho riaditeľa</a:t>
            </a:r>
            <a:r>
              <a:rPr lang="sk-SK" dirty="0"/>
              <a:t> organizácie.</a:t>
            </a:r>
          </a:p>
          <a:p>
            <a:r>
              <a:rPr lang="sk-SK" dirty="0"/>
              <a:t>Celkový rozpočet WHO pochádza z členských hodnotení a z dobrovoľných príspevkov, súkromného sektoru a nadácií. </a:t>
            </a:r>
          </a:p>
          <a:p>
            <a:r>
              <a:rPr lang="sk-SK" dirty="0"/>
              <a:t>Najdôležitejšie svetové snahy v oblasti zdravia iniciované WHO: </a:t>
            </a:r>
          </a:p>
          <a:p>
            <a:pPr lvl="1"/>
            <a:r>
              <a:rPr lang="sk-SK" dirty="0"/>
              <a:t>program </a:t>
            </a:r>
            <a:r>
              <a:rPr lang="sk-SK" i="1" dirty="0"/>
              <a:t>Zdravie pre všetkých</a:t>
            </a:r>
            <a:r>
              <a:rPr lang="sk-SK" dirty="0"/>
              <a:t>, ktorý sa začal </a:t>
            </a:r>
            <a:r>
              <a:rPr lang="sk-SK" i="1" dirty="0"/>
              <a:t>Deklaráciou Alma </a:t>
            </a:r>
            <a:r>
              <a:rPr lang="sk-SK" i="1" dirty="0" err="1"/>
              <a:t>Ata</a:t>
            </a:r>
            <a:r>
              <a:rPr lang="sk-SK" i="1" dirty="0"/>
              <a:t> </a:t>
            </a:r>
            <a:r>
              <a:rPr lang="sk-SK" dirty="0"/>
              <a:t>o primárnej zdravotnej starostlivosti. </a:t>
            </a:r>
          </a:p>
          <a:p>
            <a:pPr lvl="1"/>
            <a:r>
              <a:rPr lang="sk-SK" dirty="0" err="1"/>
              <a:t>eradikácia</a:t>
            </a:r>
            <a:r>
              <a:rPr lang="sk-SK" dirty="0"/>
              <a:t> kiahní, ktorá zohrala významnú úlohu v úsilí o rozšírenie pokrytia očkovaním pre deti v krajinách s nízkymi a strednými príjmami </a:t>
            </a:r>
          </a:p>
          <a:p>
            <a:pPr lvl="1"/>
            <a:r>
              <a:rPr lang="sk-SK" dirty="0"/>
              <a:t>celosvetová iniciatíva na </a:t>
            </a:r>
            <a:r>
              <a:rPr lang="sk-SK" dirty="0" err="1"/>
              <a:t>eradikáciu</a:t>
            </a:r>
            <a:r>
              <a:rPr lang="sk-SK" dirty="0"/>
              <a:t> detskej obrny. </a:t>
            </a:r>
          </a:p>
          <a:p>
            <a:pPr lvl="1"/>
            <a:r>
              <a:rPr lang="sk-SK" dirty="0"/>
              <a:t>riešenie otázok kontroly tabaku. </a:t>
            </a:r>
          </a:p>
          <a:p>
            <a:pPr lvl="1"/>
            <a:r>
              <a:rPr lang="sk-SK" dirty="0"/>
              <a:t>celosvetový dohľad nad chorobami </a:t>
            </a:r>
          </a:p>
          <a:p>
            <a:pPr lvl="1"/>
            <a:r>
              <a:rPr lang="sk-SK" dirty="0"/>
              <a:t>aktívnu úlohu v práci na vtáčej chrípke, chrípke H1N1 a SARS, okrem iných vznikajúcich a znovu sa objavujúcich chorôb.</a:t>
            </a:r>
          </a:p>
        </p:txBody>
      </p:sp>
      <p:sp>
        <p:nvSpPr>
          <p:cNvPr id="3" name="Nadpis 2">
            <a:extLst>
              <a:ext uri="{FF2B5EF4-FFF2-40B4-BE49-F238E27FC236}">
                <a16:creationId xmlns:a16="http://schemas.microsoft.com/office/drawing/2014/main" id="{A4D36527-CFBE-1BA8-FE4E-C0612095FA8E}"/>
              </a:ext>
            </a:extLst>
          </p:cNvPr>
          <p:cNvSpPr>
            <a:spLocks noGrp="1"/>
          </p:cNvSpPr>
          <p:nvPr>
            <p:ph type="title"/>
          </p:nvPr>
        </p:nvSpPr>
        <p:spPr>
          <a:xfrm>
            <a:off x="881637" y="5683039"/>
            <a:ext cx="8312587" cy="1008380"/>
          </a:xfrm>
        </p:spPr>
        <p:txBody>
          <a:bodyPr/>
          <a:lstStyle/>
          <a:p>
            <a:r>
              <a:rPr lang="sk-SK" sz="4000" dirty="0"/>
              <a:t>WHO – organizácia a jej úspechy</a:t>
            </a:r>
          </a:p>
        </p:txBody>
      </p:sp>
      <p:sp>
        <p:nvSpPr>
          <p:cNvPr id="4" name="Zástupný objekt pre dátum 3">
            <a:extLst>
              <a:ext uri="{FF2B5EF4-FFF2-40B4-BE49-F238E27FC236}">
                <a16:creationId xmlns:a16="http://schemas.microsoft.com/office/drawing/2014/main" id="{4E568CC0-DF57-64F5-BE3B-1040187F03CA}"/>
              </a:ext>
            </a:extLst>
          </p:cNvPr>
          <p:cNvSpPr>
            <a:spLocks noGrp="1"/>
          </p:cNvSpPr>
          <p:nvPr>
            <p:ph type="dt" sz="half" idx="10"/>
          </p:nvPr>
        </p:nvSpPr>
        <p:spPr>
          <a:xfrm>
            <a:off x="8341096" y="6787309"/>
            <a:ext cx="1065663" cy="402652"/>
          </a:xfrm>
        </p:spPr>
        <p:txBody>
          <a:bodyPr/>
          <a:lstStyle/>
          <a:p>
            <a:fld id="{2D96C291-51F2-2042-8F85-71E8B932205E}" type="datetime1">
              <a:rPr lang="sk-SK" smtClean="0"/>
              <a:t>18.10.2022</a:t>
            </a:fld>
            <a:endParaRPr lang="en-GB" dirty="0"/>
          </a:p>
        </p:txBody>
      </p:sp>
      <p:sp>
        <p:nvSpPr>
          <p:cNvPr id="5" name="Zástupný objekt pre číslo snímky 4">
            <a:extLst>
              <a:ext uri="{FF2B5EF4-FFF2-40B4-BE49-F238E27FC236}">
                <a16:creationId xmlns:a16="http://schemas.microsoft.com/office/drawing/2014/main" id="{BA7C2E96-6B68-C3AF-7CFA-984E564421A0}"/>
              </a:ext>
            </a:extLst>
          </p:cNvPr>
          <p:cNvSpPr>
            <a:spLocks noGrp="1"/>
          </p:cNvSpPr>
          <p:nvPr>
            <p:ph type="sldNum" sz="quarter" idx="11"/>
          </p:nvPr>
        </p:nvSpPr>
        <p:spPr/>
        <p:txBody>
          <a:bodyPr/>
          <a:lstStyle/>
          <a:p>
            <a:fld id="{20C92893-8C51-46CF-9D47-24B3C575AFAA}" type="slidenum">
              <a:rPr lang="en-GB" smtClean="0"/>
              <a:pPr/>
              <a:t>9</a:t>
            </a:fld>
            <a:endParaRPr lang="en-GB"/>
          </a:p>
        </p:txBody>
      </p:sp>
      <p:sp>
        <p:nvSpPr>
          <p:cNvPr id="6" name="Zástupný objekt pre pätu 5">
            <a:extLst>
              <a:ext uri="{FF2B5EF4-FFF2-40B4-BE49-F238E27FC236}">
                <a16:creationId xmlns:a16="http://schemas.microsoft.com/office/drawing/2014/main" id="{752F721E-3522-B327-4BDF-85696938AAAF}"/>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29B2D94D-14F4-ED99-3EAA-4568977FFC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328282402"/>
      </p:ext>
    </p:extLst>
  </p:cSld>
  <p:clrMapOvr>
    <a:masterClrMapping/>
  </p:clrMapOvr>
  <mc:AlternateContent xmlns:mc="http://schemas.openxmlformats.org/markup-compatibility/2006">
    <mc:Choice xmlns:p14="http://schemas.microsoft.com/office/powerpoint/2010/main" Requires="p14">
      <p:transition spd="slow" p14:dur="2000" advTm="149749"/>
    </mc:Choice>
    <mc:Fallback>
      <p:transition spd="slow" advTm="149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rtin_Trnava_prednask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extLst>
    <a:ext uri="{05A4C25C-085E-4340-85A3-A5531E510DB2}">
      <thm15:themeFamily xmlns:thm15="http://schemas.microsoft.com/office/thememl/2012/main" name="Prezentácia2" id="{E1632062-1FA9-9544-9EF3-FB0837E571F8}" vid="{A3C71F72-6A57-2744-BB06-A6F4C43933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Martin_Trnava_prednasky</Template>
  <TotalTime>561</TotalTime>
  <Words>2251</Words>
  <Application>Microsoft Macintosh PowerPoint</Application>
  <PresentationFormat>Vlastná</PresentationFormat>
  <Paragraphs>201</Paragraphs>
  <Slides>23</Slides>
  <Notes>1</Notes>
  <HiddenSlides>0</HiddenSlides>
  <MMClips>23</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23</vt:i4>
      </vt:variant>
    </vt:vector>
  </HeadingPairs>
  <TitlesOfParts>
    <vt:vector size="28" baseType="lpstr">
      <vt:lpstr>Arial</vt:lpstr>
      <vt:lpstr>Calibri</vt:lpstr>
      <vt:lpstr>Palatino Linotype</vt:lpstr>
      <vt:lpstr>Wingdings</vt:lpstr>
      <vt:lpstr>Martin_Trnava_prednasky</vt:lpstr>
      <vt:lpstr>Globálne systémy rozvoja a  ochrany zdravia</vt:lpstr>
      <vt:lpstr>Príklad 1: eradikácia obrny</vt:lpstr>
      <vt:lpstr>Dôvody pre  spoluprácu</vt:lpstr>
      <vt:lpstr>Dôvody pre  spoluprácu</vt:lpstr>
      <vt:lpstr>Hlavné organizácie v oblasti globálneho zdravia</vt:lpstr>
      <vt:lpstr>Agentúry Organizácie Spojených národov</vt:lpstr>
      <vt:lpstr>Ciele WHO</vt:lpstr>
      <vt:lpstr>Ciele WHO</vt:lpstr>
      <vt:lpstr>WHO – organizácia a jej úspechy</vt:lpstr>
      <vt:lpstr>Priority WHO</vt:lpstr>
      <vt:lpstr>Rozvojové ciele tisícročia, ktoré súvisia so zdravím United Nations . General Assembly resolution A/RES/55/2: United Nations Millennium Declaration. Accessed 24 Aug 2016</vt:lpstr>
      <vt:lpstr>UNICEF - Detský fond OSN https://www.unicef.org/  https://www.unicef.sk/ </vt:lpstr>
      <vt:lpstr>Oblasti pôsobenia</vt:lpstr>
      <vt:lpstr>UNAIDS</vt:lpstr>
      <vt:lpstr>UNAIDS – hlavné témy</vt:lpstr>
      <vt:lpstr>Rozvojové banky</vt:lpstr>
      <vt:lpstr>Svetová banka</vt:lpstr>
      <vt:lpstr>Svetová banka</vt:lpstr>
      <vt:lpstr>Bilaterálne agentúry</vt:lpstr>
      <vt:lpstr>Úrad USAID pre globálne zdravie</vt:lpstr>
      <vt:lpstr>EuropeAid</vt:lpstr>
      <vt:lpstr>Slovak AID</vt:lpstr>
      <vt:lpstr>Zhrnutie</vt:lpstr>
    </vt:vector>
  </TitlesOfParts>
  <Manager/>
  <Company>FZaSP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Globálna architektúra zdravia a diplomacia</dc:title>
  <dc:subject>Globálne zdravie</dc:subject>
  <dc:creator>Rusnák Martin</dc:creator>
  <cp:keywords/>
  <dc:description/>
  <cp:lastModifiedBy>Rusnák Martin</cp:lastModifiedBy>
  <cp:revision>1</cp:revision>
  <dcterms:created xsi:type="dcterms:W3CDTF">2022-09-07T08:13:16Z</dcterms:created>
  <dcterms:modified xsi:type="dcterms:W3CDTF">2022-10-18T09:30:25Z</dcterms:modified>
  <cp:category>prednáška</cp:category>
</cp:coreProperties>
</file>