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0B262-A37A-9D46-B474-D8FC2B0D7F56}" v="53" dt="2022-10-24T07:58:20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5638"/>
  </p:normalViewPr>
  <p:slideViewPr>
    <p:cSldViewPr snapToGrid="0" snapToObjects="1">
      <p:cViewPr varScale="1">
        <p:scale>
          <a:sx n="93" d="100"/>
          <a:sy n="93" d="100"/>
        </p:scale>
        <p:origin x="1992" y="200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nák Martin" userId="ab40e25b-8674-445f-9176-77ec21acf6b8" providerId="ADAL" clId="{3740B262-A37A-9D46-B474-D8FC2B0D7F56}"/>
    <pc:docChg chg="undo custSel addSld modSld sldOrd modMainMaster">
      <pc:chgData name="Rusnák Martin" userId="ab40e25b-8674-445f-9176-77ec21acf6b8" providerId="ADAL" clId="{3740B262-A37A-9D46-B474-D8FC2B0D7F56}" dt="2022-10-24T08:11:15.972" v="798" actId="14100"/>
      <pc:docMkLst>
        <pc:docMk/>
      </pc:docMkLst>
      <pc:sldChg chg="addSp modSp mod modClrScheme chgLayout">
        <pc:chgData name="Rusnák Martin" userId="ab40e25b-8674-445f-9176-77ec21acf6b8" providerId="ADAL" clId="{3740B262-A37A-9D46-B474-D8FC2B0D7F56}" dt="2022-10-18T15:46:12.496" v="19" actId="14100"/>
        <pc:sldMkLst>
          <pc:docMk/>
          <pc:sldMk cId="2746099195" sldId="256"/>
        </pc:sldMkLst>
        <pc:spChg chg="mod ord">
          <ac:chgData name="Rusnák Martin" userId="ab40e25b-8674-445f-9176-77ec21acf6b8" providerId="ADAL" clId="{3740B262-A37A-9D46-B474-D8FC2B0D7F56}" dt="2022-10-18T15:46:05.104" v="18" actId="26606"/>
          <ac:spMkLst>
            <pc:docMk/>
            <pc:sldMk cId="2746099195" sldId="256"/>
            <ac:spMk id="2" creationId="{00000000-0000-0000-0000-000000000000}"/>
          </ac:spMkLst>
        </pc:spChg>
        <pc:spChg chg="mod ord">
          <ac:chgData name="Rusnák Martin" userId="ab40e25b-8674-445f-9176-77ec21acf6b8" providerId="ADAL" clId="{3740B262-A37A-9D46-B474-D8FC2B0D7F56}" dt="2022-10-18T15:46:05.104" v="18" actId="26606"/>
          <ac:spMkLst>
            <pc:docMk/>
            <pc:sldMk cId="2746099195" sldId="256"/>
            <ac:spMk id="3" creationId="{00000000-0000-0000-0000-000000000000}"/>
          </ac:spMkLst>
        </pc:spChg>
        <pc:spChg chg="add mod">
          <ac:chgData name="Rusnák Martin" userId="ab40e25b-8674-445f-9176-77ec21acf6b8" providerId="ADAL" clId="{3740B262-A37A-9D46-B474-D8FC2B0D7F56}" dt="2022-10-18T15:46:05.104" v="18" actId="26606"/>
          <ac:spMkLst>
            <pc:docMk/>
            <pc:sldMk cId="2746099195" sldId="256"/>
            <ac:spMk id="1031" creationId="{F52EC5AF-0DC4-F955-D161-1CBA1DE9C149}"/>
          </ac:spMkLst>
        </pc:spChg>
        <pc:spChg chg="add mod">
          <ac:chgData name="Rusnák Martin" userId="ab40e25b-8674-445f-9176-77ec21acf6b8" providerId="ADAL" clId="{3740B262-A37A-9D46-B474-D8FC2B0D7F56}" dt="2022-10-18T15:46:05.104" v="18" actId="26606"/>
          <ac:spMkLst>
            <pc:docMk/>
            <pc:sldMk cId="2746099195" sldId="256"/>
            <ac:spMk id="1033" creationId="{2B8B2951-1E7B-02A9-62EE-919F6FD4AD79}"/>
          </ac:spMkLst>
        </pc:spChg>
        <pc:spChg chg="add mod">
          <ac:chgData name="Rusnák Martin" userId="ab40e25b-8674-445f-9176-77ec21acf6b8" providerId="ADAL" clId="{3740B262-A37A-9D46-B474-D8FC2B0D7F56}" dt="2022-10-18T15:46:05.104" v="18" actId="26606"/>
          <ac:spMkLst>
            <pc:docMk/>
            <pc:sldMk cId="2746099195" sldId="256"/>
            <ac:spMk id="1035" creationId="{F1655401-7F35-8D2D-68A5-FA6B796BB41D}"/>
          </ac:spMkLst>
        </pc:spChg>
        <pc:picChg chg="add mod">
          <ac:chgData name="Rusnák Martin" userId="ab40e25b-8674-445f-9176-77ec21acf6b8" providerId="ADAL" clId="{3740B262-A37A-9D46-B474-D8FC2B0D7F56}" dt="2022-10-18T15:46:12.496" v="19" actId="14100"/>
          <ac:picMkLst>
            <pc:docMk/>
            <pc:sldMk cId="2746099195" sldId="256"/>
            <ac:picMk id="1026" creationId="{EC43130B-A714-50F4-2360-98A8CFF26AA2}"/>
          </ac:picMkLst>
        </pc:picChg>
      </pc:sldChg>
      <pc:sldChg chg="modSp mod">
        <pc:chgData name="Rusnák Martin" userId="ab40e25b-8674-445f-9176-77ec21acf6b8" providerId="ADAL" clId="{3740B262-A37A-9D46-B474-D8FC2B0D7F56}" dt="2022-10-18T15:49:25.130" v="50" actId="403"/>
        <pc:sldMkLst>
          <pc:docMk/>
          <pc:sldMk cId="2881810656" sldId="257"/>
        </pc:sldMkLst>
        <pc:spChg chg="mod">
          <ac:chgData name="Rusnák Martin" userId="ab40e25b-8674-445f-9176-77ec21acf6b8" providerId="ADAL" clId="{3740B262-A37A-9D46-B474-D8FC2B0D7F56}" dt="2022-10-18T15:49:25.130" v="50" actId="403"/>
          <ac:spMkLst>
            <pc:docMk/>
            <pc:sldMk cId="2881810656" sldId="257"/>
            <ac:spMk id="2" creationId="{780357EF-B876-2A49-8075-7C4891ECA41E}"/>
          </ac:spMkLst>
        </pc:spChg>
        <pc:spChg chg="mod">
          <ac:chgData name="Rusnák Martin" userId="ab40e25b-8674-445f-9176-77ec21acf6b8" providerId="ADAL" clId="{3740B262-A37A-9D46-B474-D8FC2B0D7F56}" dt="2022-10-18T15:48:16.270" v="29" actId="20577"/>
          <ac:spMkLst>
            <pc:docMk/>
            <pc:sldMk cId="2881810656" sldId="257"/>
            <ac:spMk id="3" creationId="{9944F73F-185E-3943-BB30-3291BDC1A597}"/>
          </ac:spMkLst>
        </pc:spChg>
      </pc:sldChg>
      <pc:sldChg chg="addSp modSp mod modClrScheme chgLayout">
        <pc:chgData name="Rusnák Martin" userId="ab40e25b-8674-445f-9176-77ec21acf6b8" providerId="ADAL" clId="{3740B262-A37A-9D46-B474-D8FC2B0D7F56}" dt="2022-10-18T15:55:09.249" v="68" actId="5793"/>
        <pc:sldMkLst>
          <pc:docMk/>
          <pc:sldMk cId="1948397777" sldId="259"/>
        </pc:sldMkLst>
        <pc:spChg chg="mod ord">
          <ac:chgData name="Rusnák Martin" userId="ab40e25b-8674-445f-9176-77ec21acf6b8" providerId="ADAL" clId="{3740B262-A37A-9D46-B474-D8FC2B0D7F56}" dt="2022-10-18T15:54:47.977" v="60" actId="700"/>
          <ac:spMkLst>
            <pc:docMk/>
            <pc:sldMk cId="1948397777" sldId="259"/>
            <ac:spMk id="2" creationId="{A27347F2-FD34-EA47-9DF4-62816A2CE4D5}"/>
          </ac:spMkLst>
        </pc:spChg>
        <pc:spChg chg="mod ord">
          <ac:chgData name="Rusnák Martin" userId="ab40e25b-8674-445f-9176-77ec21acf6b8" providerId="ADAL" clId="{3740B262-A37A-9D46-B474-D8FC2B0D7F56}" dt="2022-10-18T15:54:47.977" v="60" actId="700"/>
          <ac:spMkLst>
            <pc:docMk/>
            <pc:sldMk cId="1948397777" sldId="259"/>
            <ac:spMk id="3" creationId="{7D199E4B-D604-2744-97E1-BD268C836B3E}"/>
          </ac:spMkLst>
        </pc:spChg>
        <pc:spChg chg="mod ord">
          <ac:chgData name="Rusnák Martin" userId="ab40e25b-8674-445f-9176-77ec21acf6b8" providerId="ADAL" clId="{3740B262-A37A-9D46-B474-D8FC2B0D7F56}" dt="2022-10-18T15:54:47.977" v="60" actId="700"/>
          <ac:spMkLst>
            <pc:docMk/>
            <pc:sldMk cId="1948397777" sldId="259"/>
            <ac:spMk id="4" creationId="{067C5BC5-1663-264D-A8AC-136D89CECBEB}"/>
          </ac:spMkLst>
        </pc:spChg>
        <pc:spChg chg="mod ord">
          <ac:chgData name="Rusnák Martin" userId="ab40e25b-8674-445f-9176-77ec21acf6b8" providerId="ADAL" clId="{3740B262-A37A-9D46-B474-D8FC2B0D7F56}" dt="2022-10-18T15:54:47.977" v="60" actId="700"/>
          <ac:spMkLst>
            <pc:docMk/>
            <pc:sldMk cId="1948397777" sldId="259"/>
            <ac:spMk id="5" creationId="{7EA930FA-053D-8943-BE21-6AF09EF22116}"/>
          </ac:spMkLst>
        </pc:spChg>
        <pc:spChg chg="add mod ord">
          <ac:chgData name="Rusnák Martin" userId="ab40e25b-8674-445f-9176-77ec21acf6b8" providerId="ADAL" clId="{3740B262-A37A-9D46-B474-D8FC2B0D7F56}" dt="2022-10-18T15:55:09.249" v="68" actId="5793"/>
          <ac:spMkLst>
            <pc:docMk/>
            <pc:sldMk cId="1948397777" sldId="259"/>
            <ac:spMk id="6" creationId="{8828BE91-6191-CEBE-D11A-44B3ADAEACE2}"/>
          </ac:spMkLst>
        </pc:spChg>
      </pc:sldChg>
      <pc:sldChg chg="modSp new mod">
        <pc:chgData name="Rusnák Martin" userId="ab40e25b-8674-445f-9176-77ec21acf6b8" providerId="ADAL" clId="{3740B262-A37A-9D46-B474-D8FC2B0D7F56}" dt="2022-10-18T15:59:15.874" v="87" actId="313"/>
        <pc:sldMkLst>
          <pc:docMk/>
          <pc:sldMk cId="954682930" sldId="260"/>
        </pc:sldMkLst>
        <pc:spChg chg="mod">
          <ac:chgData name="Rusnák Martin" userId="ab40e25b-8674-445f-9176-77ec21acf6b8" providerId="ADAL" clId="{3740B262-A37A-9D46-B474-D8FC2B0D7F56}" dt="2022-10-18T15:59:15.874" v="87" actId="313"/>
          <ac:spMkLst>
            <pc:docMk/>
            <pc:sldMk cId="954682930" sldId="260"/>
            <ac:spMk id="2" creationId="{1BF59C11-5874-8E1F-1F61-E471D8C17E8A}"/>
          </ac:spMkLst>
        </pc:spChg>
        <pc:spChg chg="mod">
          <ac:chgData name="Rusnák Martin" userId="ab40e25b-8674-445f-9176-77ec21acf6b8" providerId="ADAL" clId="{3740B262-A37A-9D46-B474-D8FC2B0D7F56}" dt="2022-10-18T15:55:58.602" v="78" actId="20577"/>
          <ac:spMkLst>
            <pc:docMk/>
            <pc:sldMk cId="954682930" sldId="260"/>
            <ac:spMk id="3" creationId="{EB591A4F-94C5-7968-70F4-F0C45C48B9AC}"/>
          </ac:spMkLst>
        </pc:spChg>
      </pc:sldChg>
      <pc:sldChg chg="modSp new mod">
        <pc:chgData name="Rusnák Martin" userId="ab40e25b-8674-445f-9176-77ec21acf6b8" providerId="ADAL" clId="{3740B262-A37A-9D46-B474-D8FC2B0D7F56}" dt="2022-10-18T16:04:22.753" v="142" actId="15"/>
        <pc:sldMkLst>
          <pc:docMk/>
          <pc:sldMk cId="2925728693" sldId="261"/>
        </pc:sldMkLst>
        <pc:spChg chg="mod">
          <ac:chgData name="Rusnák Martin" userId="ab40e25b-8674-445f-9176-77ec21acf6b8" providerId="ADAL" clId="{3740B262-A37A-9D46-B474-D8FC2B0D7F56}" dt="2022-10-18T16:04:22.753" v="142" actId="15"/>
          <ac:spMkLst>
            <pc:docMk/>
            <pc:sldMk cId="2925728693" sldId="261"/>
            <ac:spMk id="2" creationId="{13F1400B-BCF8-4D43-ACA6-9137028A33ED}"/>
          </ac:spMkLst>
        </pc:spChg>
        <pc:spChg chg="mod">
          <ac:chgData name="Rusnák Martin" userId="ab40e25b-8674-445f-9176-77ec21acf6b8" providerId="ADAL" clId="{3740B262-A37A-9D46-B474-D8FC2B0D7F56}" dt="2022-10-18T16:01:33.552" v="98" actId="1076"/>
          <ac:spMkLst>
            <pc:docMk/>
            <pc:sldMk cId="2925728693" sldId="261"/>
            <ac:spMk id="3" creationId="{B735C811-C259-7336-748A-B648D013199B}"/>
          </ac:spMkLst>
        </pc:spChg>
      </pc:sldChg>
      <pc:sldChg chg="modSp new mod">
        <pc:chgData name="Rusnák Martin" userId="ab40e25b-8674-445f-9176-77ec21acf6b8" providerId="ADAL" clId="{3740B262-A37A-9D46-B474-D8FC2B0D7F56}" dt="2022-10-18T16:14:45.956" v="166" actId="403"/>
        <pc:sldMkLst>
          <pc:docMk/>
          <pc:sldMk cId="3832223808" sldId="262"/>
        </pc:sldMkLst>
        <pc:spChg chg="mod">
          <ac:chgData name="Rusnák Martin" userId="ab40e25b-8674-445f-9176-77ec21acf6b8" providerId="ADAL" clId="{3740B262-A37A-9D46-B474-D8FC2B0D7F56}" dt="2022-10-18T16:14:45.956" v="166" actId="403"/>
          <ac:spMkLst>
            <pc:docMk/>
            <pc:sldMk cId="3832223808" sldId="262"/>
            <ac:spMk id="2" creationId="{BEE22139-9F37-65F3-7E33-9158AC87BC9B}"/>
          </ac:spMkLst>
        </pc:spChg>
        <pc:spChg chg="mod">
          <ac:chgData name="Rusnák Martin" userId="ab40e25b-8674-445f-9176-77ec21acf6b8" providerId="ADAL" clId="{3740B262-A37A-9D46-B474-D8FC2B0D7F56}" dt="2022-10-18T16:09:20.504" v="150" actId="20577"/>
          <ac:spMkLst>
            <pc:docMk/>
            <pc:sldMk cId="3832223808" sldId="262"/>
            <ac:spMk id="3" creationId="{42B4B506-5654-C23E-E426-E9B22F2BB306}"/>
          </ac:spMkLst>
        </pc:spChg>
      </pc:sldChg>
      <pc:sldChg chg="addSp delSp modSp new mod modClrScheme chgLayout">
        <pc:chgData name="Rusnák Martin" userId="ab40e25b-8674-445f-9176-77ec21acf6b8" providerId="ADAL" clId="{3740B262-A37A-9D46-B474-D8FC2B0D7F56}" dt="2022-10-18T16:13:30.651" v="157" actId="26606"/>
        <pc:sldMkLst>
          <pc:docMk/>
          <pc:sldMk cId="2971863462" sldId="263"/>
        </pc:sldMkLst>
        <pc:spChg chg="del mod ord">
          <ac:chgData name="Rusnák Martin" userId="ab40e25b-8674-445f-9176-77ec21acf6b8" providerId="ADAL" clId="{3740B262-A37A-9D46-B474-D8FC2B0D7F56}" dt="2022-10-18T16:09:33.285" v="152" actId="700"/>
          <ac:spMkLst>
            <pc:docMk/>
            <pc:sldMk cId="2971863462" sldId="263"/>
            <ac:spMk id="2" creationId="{9C5C7CD9-DD22-1BFC-F764-97A666DA34C7}"/>
          </ac:spMkLst>
        </pc:spChg>
        <pc:spChg chg="del mod ord">
          <ac:chgData name="Rusnák Martin" userId="ab40e25b-8674-445f-9176-77ec21acf6b8" providerId="ADAL" clId="{3740B262-A37A-9D46-B474-D8FC2B0D7F56}" dt="2022-10-18T16:09:33.285" v="152" actId="700"/>
          <ac:spMkLst>
            <pc:docMk/>
            <pc:sldMk cId="2971863462" sldId="263"/>
            <ac:spMk id="3" creationId="{4F4661B2-0204-F1F9-906D-6E4620E07F09}"/>
          </ac:spMkLst>
        </pc:spChg>
        <pc:spChg chg="mod ord">
          <ac:chgData name="Rusnák Martin" userId="ab40e25b-8674-445f-9176-77ec21acf6b8" providerId="ADAL" clId="{3740B262-A37A-9D46-B474-D8FC2B0D7F56}" dt="2022-10-18T16:13:30.651" v="157" actId="26606"/>
          <ac:spMkLst>
            <pc:docMk/>
            <pc:sldMk cId="2971863462" sldId="263"/>
            <ac:spMk id="4" creationId="{A5BAFADA-C85C-A6C8-9421-597139689B16}"/>
          </ac:spMkLst>
        </pc:spChg>
        <pc:spChg chg="mod ord">
          <ac:chgData name="Rusnák Martin" userId="ab40e25b-8674-445f-9176-77ec21acf6b8" providerId="ADAL" clId="{3740B262-A37A-9D46-B474-D8FC2B0D7F56}" dt="2022-10-18T16:13:30.651" v="157" actId="26606"/>
          <ac:spMkLst>
            <pc:docMk/>
            <pc:sldMk cId="2971863462" sldId="263"/>
            <ac:spMk id="5" creationId="{659039B2-848E-8678-BA33-8E7E59E4B4C8}"/>
          </ac:spMkLst>
        </pc:spChg>
        <pc:spChg chg="mod ord">
          <ac:chgData name="Rusnák Martin" userId="ab40e25b-8674-445f-9176-77ec21acf6b8" providerId="ADAL" clId="{3740B262-A37A-9D46-B474-D8FC2B0D7F56}" dt="2022-10-18T16:13:30.651" v="157" actId="26606"/>
          <ac:spMkLst>
            <pc:docMk/>
            <pc:sldMk cId="2971863462" sldId="263"/>
            <ac:spMk id="6" creationId="{86E400FD-61A9-E78D-1398-A561290D6F43}"/>
          </ac:spMkLst>
        </pc:spChg>
        <pc:spChg chg="add mod ord">
          <ac:chgData name="Rusnák Martin" userId="ab40e25b-8674-445f-9176-77ec21acf6b8" providerId="ADAL" clId="{3740B262-A37A-9D46-B474-D8FC2B0D7F56}" dt="2022-10-18T16:13:30.651" v="157" actId="26606"/>
          <ac:spMkLst>
            <pc:docMk/>
            <pc:sldMk cId="2971863462" sldId="263"/>
            <ac:spMk id="7" creationId="{F6590F0C-C424-1EFE-F727-334084A67CF4}"/>
          </ac:spMkLst>
        </pc:spChg>
        <pc:spChg chg="add del mod ord">
          <ac:chgData name="Rusnák Martin" userId="ab40e25b-8674-445f-9176-77ec21acf6b8" providerId="ADAL" clId="{3740B262-A37A-9D46-B474-D8FC2B0D7F56}" dt="2022-10-18T16:13:30.651" v="157" actId="26606"/>
          <ac:spMkLst>
            <pc:docMk/>
            <pc:sldMk cId="2971863462" sldId="263"/>
            <ac:spMk id="8" creationId="{0E67075E-B83E-60BC-ADAF-B1C904F9CA01}"/>
          </ac:spMkLst>
        </pc:spChg>
        <pc:picChg chg="add mod ord">
          <ac:chgData name="Rusnák Martin" userId="ab40e25b-8674-445f-9176-77ec21acf6b8" providerId="ADAL" clId="{3740B262-A37A-9D46-B474-D8FC2B0D7F56}" dt="2022-10-18T16:13:30.651" v="157" actId="26606"/>
          <ac:picMkLst>
            <pc:docMk/>
            <pc:sldMk cId="2971863462" sldId="263"/>
            <ac:picMk id="2050" creationId="{EFF86C9C-C23A-94B5-8854-57513BE87803}"/>
          </ac:picMkLst>
        </pc:picChg>
      </pc:sldChg>
      <pc:sldChg chg="modSp new mod">
        <pc:chgData name="Rusnák Martin" userId="ab40e25b-8674-445f-9176-77ec21acf6b8" providerId="ADAL" clId="{3740B262-A37A-9D46-B474-D8FC2B0D7F56}" dt="2022-10-18T16:19:55.139" v="193" actId="20577"/>
        <pc:sldMkLst>
          <pc:docMk/>
          <pc:sldMk cId="2534721689" sldId="264"/>
        </pc:sldMkLst>
        <pc:spChg chg="mod">
          <ac:chgData name="Rusnák Martin" userId="ab40e25b-8674-445f-9176-77ec21acf6b8" providerId="ADAL" clId="{3740B262-A37A-9D46-B474-D8FC2B0D7F56}" dt="2022-10-18T16:19:09.385" v="183" actId="20577"/>
          <ac:spMkLst>
            <pc:docMk/>
            <pc:sldMk cId="2534721689" sldId="264"/>
            <ac:spMk id="2" creationId="{AB33417D-2EFE-450A-6899-89D179F1CA81}"/>
          </ac:spMkLst>
        </pc:spChg>
        <pc:spChg chg="mod">
          <ac:chgData name="Rusnák Martin" userId="ab40e25b-8674-445f-9176-77ec21acf6b8" providerId="ADAL" clId="{3740B262-A37A-9D46-B474-D8FC2B0D7F56}" dt="2022-10-18T16:19:55.139" v="193" actId="20577"/>
          <ac:spMkLst>
            <pc:docMk/>
            <pc:sldMk cId="2534721689" sldId="264"/>
            <ac:spMk id="3" creationId="{D59D6AAE-D43B-5CE0-0650-F37B56911E44}"/>
          </ac:spMkLst>
        </pc:spChg>
      </pc:sldChg>
      <pc:sldChg chg="modSp new mod">
        <pc:chgData name="Rusnák Martin" userId="ab40e25b-8674-445f-9176-77ec21acf6b8" providerId="ADAL" clId="{3740B262-A37A-9D46-B474-D8FC2B0D7F56}" dt="2022-10-19T09:12:49.854" v="244" actId="20577"/>
        <pc:sldMkLst>
          <pc:docMk/>
          <pc:sldMk cId="2647578622" sldId="265"/>
        </pc:sldMkLst>
        <pc:spChg chg="mod">
          <ac:chgData name="Rusnák Martin" userId="ab40e25b-8674-445f-9176-77ec21acf6b8" providerId="ADAL" clId="{3740B262-A37A-9D46-B474-D8FC2B0D7F56}" dt="2022-10-19T09:12:37.563" v="225" actId="14100"/>
          <ac:spMkLst>
            <pc:docMk/>
            <pc:sldMk cId="2647578622" sldId="265"/>
            <ac:spMk id="2" creationId="{EC9EABD8-AF66-FC03-344A-2A9C1EF872F5}"/>
          </ac:spMkLst>
        </pc:spChg>
        <pc:spChg chg="mod">
          <ac:chgData name="Rusnák Martin" userId="ab40e25b-8674-445f-9176-77ec21acf6b8" providerId="ADAL" clId="{3740B262-A37A-9D46-B474-D8FC2B0D7F56}" dt="2022-10-19T09:12:49.854" v="244" actId="20577"/>
          <ac:spMkLst>
            <pc:docMk/>
            <pc:sldMk cId="2647578622" sldId="265"/>
            <ac:spMk id="3" creationId="{56282038-6D46-6791-C203-56EE26FE1760}"/>
          </ac:spMkLst>
        </pc:spChg>
      </pc:sldChg>
      <pc:sldChg chg="modSp new mod">
        <pc:chgData name="Rusnák Martin" userId="ab40e25b-8674-445f-9176-77ec21acf6b8" providerId="ADAL" clId="{3740B262-A37A-9D46-B474-D8FC2B0D7F56}" dt="2022-10-19T09:22:13.884" v="310" actId="27636"/>
        <pc:sldMkLst>
          <pc:docMk/>
          <pc:sldMk cId="1624103334" sldId="266"/>
        </pc:sldMkLst>
        <pc:spChg chg="mod">
          <ac:chgData name="Rusnák Martin" userId="ab40e25b-8674-445f-9176-77ec21acf6b8" providerId="ADAL" clId="{3740B262-A37A-9D46-B474-D8FC2B0D7F56}" dt="2022-10-19T09:22:13.884" v="310" actId="27636"/>
          <ac:spMkLst>
            <pc:docMk/>
            <pc:sldMk cId="1624103334" sldId="266"/>
            <ac:spMk id="2" creationId="{493145E5-087C-1F4A-0204-CF6E5FB0A5CD}"/>
          </ac:spMkLst>
        </pc:spChg>
        <pc:spChg chg="mod">
          <ac:chgData name="Rusnák Martin" userId="ab40e25b-8674-445f-9176-77ec21acf6b8" providerId="ADAL" clId="{3740B262-A37A-9D46-B474-D8FC2B0D7F56}" dt="2022-10-19T09:22:06.968" v="308" actId="20577"/>
          <ac:spMkLst>
            <pc:docMk/>
            <pc:sldMk cId="1624103334" sldId="266"/>
            <ac:spMk id="3" creationId="{C1C2BCB2-C324-D4C3-EF40-C15AB44F201D}"/>
          </ac:spMkLst>
        </pc:spChg>
      </pc:sldChg>
      <pc:sldChg chg="addSp modSp new mod modClrScheme chgLayout">
        <pc:chgData name="Rusnák Martin" userId="ab40e25b-8674-445f-9176-77ec21acf6b8" providerId="ADAL" clId="{3740B262-A37A-9D46-B474-D8FC2B0D7F56}" dt="2022-10-20T10:01:25.177" v="367" actId="20577"/>
        <pc:sldMkLst>
          <pc:docMk/>
          <pc:sldMk cId="3628538005" sldId="267"/>
        </pc:sldMkLst>
        <pc:spChg chg="mod ord">
          <ac:chgData name="Rusnák Martin" userId="ab40e25b-8674-445f-9176-77ec21acf6b8" providerId="ADAL" clId="{3740B262-A37A-9D46-B474-D8FC2B0D7F56}" dt="2022-10-20T09:50:05.965" v="344" actId="27636"/>
          <ac:spMkLst>
            <pc:docMk/>
            <pc:sldMk cId="3628538005" sldId="267"/>
            <ac:spMk id="2" creationId="{28CB7174-66D2-0211-E58C-8B27344EF945}"/>
          </ac:spMkLst>
        </pc:spChg>
        <pc:spChg chg="mod ord">
          <ac:chgData name="Rusnák Martin" userId="ab40e25b-8674-445f-9176-77ec21acf6b8" providerId="ADAL" clId="{3740B262-A37A-9D46-B474-D8FC2B0D7F56}" dt="2022-10-20T10:01:25.177" v="367" actId="20577"/>
          <ac:spMkLst>
            <pc:docMk/>
            <pc:sldMk cId="3628538005" sldId="267"/>
            <ac:spMk id="3" creationId="{EB88033B-C1CC-8EB1-9B73-461FB2940226}"/>
          </ac:spMkLst>
        </pc:spChg>
        <pc:spChg chg="mod">
          <ac:chgData name="Rusnák Martin" userId="ab40e25b-8674-445f-9176-77ec21acf6b8" providerId="ADAL" clId="{3740B262-A37A-9D46-B474-D8FC2B0D7F56}" dt="2022-10-20T09:49:31.309" v="332" actId="26606"/>
          <ac:spMkLst>
            <pc:docMk/>
            <pc:sldMk cId="3628538005" sldId="267"/>
            <ac:spMk id="4" creationId="{39819952-F76E-236B-6AA2-8D06C57B1311}"/>
          </ac:spMkLst>
        </pc:spChg>
        <pc:spChg chg="mod">
          <ac:chgData name="Rusnák Martin" userId="ab40e25b-8674-445f-9176-77ec21acf6b8" providerId="ADAL" clId="{3740B262-A37A-9D46-B474-D8FC2B0D7F56}" dt="2022-10-20T09:49:31.309" v="332" actId="26606"/>
          <ac:spMkLst>
            <pc:docMk/>
            <pc:sldMk cId="3628538005" sldId="267"/>
            <ac:spMk id="5" creationId="{A7FDE582-FD0E-2052-C962-1845C4BF3DDB}"/>
          </ac:spMkLst>
        </pc:spChg>
        <pc:spChg chg="mod">
          <ac:chgData name="Rusnák Martin" userId="ab40e25b-8674-445f-9176-77ec21acf6b8" providerId="ADAL" clId="{3740B262-A37A-9D46-B474-D8FC2B0D7F56}" dt="2022-10-20T09:49:31.309" v="332" actId="26606"/>
          <ac:spMkLst>
            <pc:docMk/>
            <pc:sldMk cId="3628538005" sldId="267"/>
            <ac:spMk id="6" creationId="{23E7F666-0FBB-A1DF-EE75-E55EF06A2599}"/>
          </ac:spMkLst>
        </pc:spChg>
        <pc:picChg chg="add mod">
          <ac:chgData name="Rusnák Martin" userId="ab40e25b-8674-445f-9176-77ec21acf6b8" providerId="ADAL" clId="{3740B262-A37A-9D46-B474-D8FC2B0D7F56}" dt="2022-10-20T09:49:31.309" v="332" actId="26606"/>
          <ac:picMkLst>
            <pc:docMk/>
            <pc:sldMk cId="3628538005" sldId="267"/>
            <ac:picMk id="1026" creationId="{837BBEA6-D591-B580-08B6-5701FA952446}"/>
          </ac:picMkLst>
        </pc:picChg>
      </pc:sldChg>
      <pc:sldChg chg="addSp delSp modSp new mod modClrScheme chgLayout">
        <pc:chgData name="Rusnák Martin" userId="ab40e25b-8674-445f-9176-77ec21acf6b8" providerId="ADAL" clId="{3740B262-A37A-9D46-B474-D8FC2B0D7F56}" dt="2022-10-20T10:03:19.350" v="386" actId="14100"/>
        <pc:sldMkLst>
          <pc:docMk/>
          <pc:sldMk cId="2702161095" sldId="268"/>
        </pc:sldMkLst>
        <pc:spChg chg="mod ord">
          <ac:chgData name="Rusnák Martin" userId="ab40e25b-8674-445f-9176-77ec21acf6b8" providerId="ADAL" clId="{3740B262-A37A-9D46-B474-D8FC2B0D7F56}" dt="2022-10-20T10:02:57.533" v="379" actId="26606"/>
          <ac:spMkLst>
            <pc:docMk/>
            <pc:sldMk cId="2702161095" sldId="268"/>
            <ac:spMk id="2" creationId="{01EDFCC9-A7E8-153C-6C9D-798D3C873E88}"/>
          </ac:spMkLst>
        </pc:spChg>
        <pc:spChg chg="mod ord">
          <ac:chgData name="Rusnák Martin" userId="ab40e25b-8674-445f-9176-77ec21acf6b8" providerId="ADAL" clId="{3740B262-A37A-9D46-B474-D8FC2B0D7F56}" dt="2022-10-20T10:02:57.533" v="379" actId="26606"/>
          <ac:spMkLst>
            <pc:docMk/>
            <pc:sldMk cId="2702161095" sldId="268"/>
            <ac:spMk id="3" creationId="{1CD8E9C1-DA2D-E70E-CF93-65BE906FCB5E}"/>
          </ac:spMkLst>
        </pc:spChg>
        <pc:spChg chg="mod ord">
          <ac:chgData name="Rusnák Martin" userId="ab40e25b-8674-445f-9176-77ec21acf6b8" providerId="ADAL" clId="{3740B262-A37A-9D46-B474-D8FC2B0D7F56}" dt="2022-10-20T10:02:57.533" v="379" actId="26606"/>
          <ac:spMkLst>
            <pc:docMk/>
            <pc:sldMk cId="2702161095" sldId="268"/>
            <ac:spMk id="4" creationId="{4E1142D7-F8C8-820B-67B6-AD8B25A5CDC5}"/>
          </ac:spMkLst>
        </pc:spChg>
        <pc:spChg chg="del mod ord">
          <ac:chgData name="Rusnák Martin" userId="ab40e25b-8674-445f-9176-77ec21acf6b8" providerId="ADAL" clId="{3740B262-A37A-9D46-B474-D8FC2B0D7F56}" dt="2022-10-20T10:00:56.152" v="346" actId="700"/>
          <ac:spMkLst>
            <pc:docMk/>
            <pc:sldMk cId="2702161095" sldId="268"/>
            <ac:spMk id="5" creationId="{98801C19-91CB-DF94-2BF7-EBAD799C1DB9}"/>
          </ac:spMkLst>
        </pc:spChg>
        <pc:spChg chg="del mod ord">
          <ac:chgData name="Rusnák Martin" userId="ab40e25b-8674-445f-9176-77ec21acf6b8" providerId="ADAL" clId="{3740B262-A37A-9D46-B474-D8FC2B0D7F56}" dt="2022-10-20T10:00:56.152" v="346" actId="700"/>
          <ac:spMkLst>
            <pc:docMk/>
            <pc:sldMk cId="2702161095" sldId="268"/>
            <ac:spMk id="6" creationId="{67AF5F8A-2BED-45CB-D123-31730B56DE5B}"/>
          </ac:spMkLst>
        </pc:spChg>
        <pc:spChg chg="del">
          <ac:chgData name="Rusnák Martin" userId="ab40e25b-8674-445f-9176-77ec21acf6b8" providerId="ADAL" clId="{3740B262-A37A-9D46-B474-D8FC2B0D7F56}" dt="2022-10-20T10:00:56.152" v="346" actId="700"/>
          <ac:spMkLst>
            <pc:docMk/>
            <pc:sldMk cId="2702161095" sldId="268"/>
            <ac:spMk id="7" creationId="{811585CD-2CFC-ED15-CB88-E142E1E0C7C5}"/>
          </ac:spMkLst>
        </pc:spChg>
        <pc:spChg chg="add mod ord">
          <ac:chgData name="Rusnák Martin" userId="ab40e25b-8674-445f-9176-77ec21acf6b8" providerId="ADAL" clId="{3740B262-A37A-9D46-B474-D8FC2B0D7F56}" dt="2022-10-20T10:03:19.350" v="386" actId="14100"/>
          <ac:spMkLst>
            <pc:docMk/>
            <pc:sldMk cId="2702161095" sldId="268"/>
            <ac:spMk id="8" creationId="{436817C9-D066-EFBC-958D-FC8F87744E7A}"/>
          </ac:spMkLst>
        </pc:spChg>
        <pc:spChg chg="add mod ord">
          <ac:chgData name="Rusnák Martin" userId="ab40e25b-8674-445f-9176-77ec21acf6b8" providerId="ADAL" clId="{3740B262-A37A-9D46-B474-D8FC2B0D7F56}" dt="2022-10-20T10:03:13.011" v="384" actId="403"/>
          <ac:spMkLst>
            <pc:docMk/>
            <pc:sldMk cId="2702161095" sldId="268"/>
            <ac:spMk id="9" creationId="{1197B802-0EE6-EA0D-3915-08520B89320C}"/>
          </ac:spMkLst>
        </pc:spChg>
        <pc:picChg chg="add mod">
          <ac:chgData name="Rusnák Martin" userId="ab40e25b-8674-445f-9176-77ec21acf6b8" providerId="ADAL" clId="{3740B262-A37A-9D46-B474-D8FC2B0D7F56}" dt="2022-10-20T10:02:57.533" v="379" actId="26606"/>
          <ac:picMkLst>
            <pc:docMk/>
            <pc:sldMk cId="2702161095" sldId="268"/>
            <ac:picMk id="2050" creationId="{DA045F1E-C800-D3DB-2197-D4C06A7FF742}"/>
          </ac:picMkLst>
        </pc:picChg>
      </pc:sldChg>
      <pc:sldChg chg="addSp delSp modSp new mod ord modClrScheme chgLayout">
        <pc:chgData name="Rusnák Martin" userId="ab40e25b-8674-445f-9176-77ec21acf6b8" providerId="ADAL" clId="{3740B262-A37A-9D46-B474-D8FC2B0D7F56}" dt="2022-10-24T07:26:04.542" v="459" actId="14100"/>
        <pc:sldMkLst>
          <pc:docMk/>
          <pc:sldMk cId="3657869792" sldId="269"/>
        </pc:sldMkLst>
        <pc:spChg chg="del mod ord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2" creationId="{FE1AFB41-37AB-D5AD-CF42-F05EB761B272}"/>
          </ac:spMkLst>
        </pc:spChg>
        <pc:spChg chg="del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3" creationId="{FD5F3502-9A55-0299-2617-A6E5C7D33E08}"/>
          </ac:spMkLst>
        </pc:spChg>
        <pc:spChg chg="mod ord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4" creationId="{D4E111AD-D6D1-DAF4-F88E-8C0A077D5000}"/>
          </ac:spMkLst>
        </pc:spChg>
        <pc:spChg chg="mod ord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5" creationId="{4327DCF9-D4B2-9CC8-E3E3-840751FBAD94}"/>
          </ac:spMkLst>
        </pc:spChg>
        <pc:spChg chg="mod ord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6" creationId="{3407172D-CF86-6B6C-6F82-6045FE7C734A}"/>
          </ac:spMkLst>
        </pc:spChg>
        <pc:spChg chg="del mod ord">
          <ac:chgData name="Rusnák Martin" userId="ab40e25b-8674-445f-9176-77ec21acf6b8" providerId="ADAL" clId="{3740B262-A37A-9D46-B474-D8FC2B0D7F56}" dt="2022-10-24T07:21:30.107" v="392" actId="700"/>
          <ac:spMkLst>
            <pc:docMk/>
            <pc:sldMk cId="3657869792" sldId="269"/>
            <ac:spMk id="7" creationId="{77BE31CA-F08C-06CD-0E2F-BB7397A444D2}"/>
          </ac:spMkLst>
        </pc:spChg>
        <pc:spChg chg="add mod ord">
          <ac:chgData name="Rusnák Martin" userId="ab40e25b-8674-445f-9176-77ec21acf6b8" providerId="ADAL" clId="{3740B262-A37A-9D46-B474-D8FC2B0D7F56}" dt="2022-10-24T07:24:29.319" v="419" actId="20577"/>
          <ac:spMkLst>
            <pc:docMk/>
            <pc:sldMk cId="3657869792" sldId="269"/>
            <ac:spMk id="8" creationId="{CADC96F0-61D5-DF94-EA74-8852AE7DB4AF}"/>
          </ac:spMkLst>
        </pc:spChg>
        <pc:spChg chg="add mod ord">
          <ac:chgData name="Rusnák Martin" userId="ab40e25b-8674-445f-9176-77ec21acf6b8" providerId="ADAL" clId="{3740B262-A37A-9D46-B474-D8FC2B0D7F56}" dt="2022-10-24T07:26:04.542" v="459" actId="14100"/>
          <ac:spMkLst>
            <pc:docMk/>
            <pc:sldMk cId="3657869792" sldId="269"/>
            <ac:spMk id="9" creationId="{AE030F9F-9BB4-5AE9-9EF2-02353D744D75}"/>
          </ac:spMkLst>
        </pc:spChg>
        <pc:picChg chg="add mod">
          <ac:chgData name="Rusnák Martin" userId="ab40e25b-8674-445f-9176-77ec21acf6b8" providerId="ADAL" clId="{3740B262-A37A-9D46-B474-D8FC2B0D7F56}" dt="2022-10-24T07:26:00.974" v="458" actId="1076"/>
          <ac:picMkLst>
            <pc:docMk/>
            <pc:sldMk cId="3657869792" sldId="269"/>
            <ac:picMk id="1026" creationId="{1C7EA7F1-A42C-3A6A-8391-0369878B697F}"/>
          </ac:picMkLst>
        </pc:picChg>
      </pc:sldChg>
      <pc:sldChg chg="modSp new mod">
        <pc:chgData name="Rusnák Martin" userId="ab40e25b-8674-445f-9176-77ec21acf6b8" providerId="ADAL" clId="{3740B262-A37A-9D46-B474-D8FC2B0D7F56}" dt="2022-10-24T07:25:46.776" v="456" actId="27636"/>
        <pc:sldMkLst>
          <pc:docMk/>
          <pc:sldMk cId="1061086456" sldId="270"/>
        </pc:sldMkLst>
        <pc:spChg chg="mod">
          <ac:chgData name="Rusnák Martin" userId="ab40e25b-8674-445f-9176-77ec21acf6b8" providerId="ADAL" clId="{3740B262-A37A-9D46-B474-D8FC2B0D7F56}" dt="2022-10-24T07:25:46.776" v="456" actId="27636"/>
          <ac:spMkLst>
            <pc:docMk/>
            <pc:sldMk cId="1061086456" sldId="270"/>
            <ac:spMk id="2" creationId="{861EE8A9-7439-F69E-8CB9-2F99003C5A95}"/>
          </ac:spMkLst>
        </pc:spChg>
        <pc:spChg chg="mod">
          <ac:chgData name="Rusnák Martin" userId="ab40e25b-8674-445f-9176-77ec21acf6b8" providerId="ADAL" clId="{3740B262-A37A-9D46-B474-D8FC2B0D7F56}" dt="2022-10-24T07:25:39.989" v="454" actId="20577"/>
          <ac:spMkLst>
            <pc:docMk/>
            <pc:sldMk cId="1061086456" sldId="270"/>
            <ac:spMk id="3" creationId="{DFF64EF4-0F53-4DCC-2333-17740137FF25}"/>
          </ac:spMkLst>
        </pc:spChg>
      </pc:sldChg>
      <pc:sldChg chg="addSp modSp new mod">
        <pc:chgData name="Rusnák Martin" userId="ab40e25b-8674-445f-9176-77ec21acf6b8" providerId="ADAL" clId="{3740B262-A37A-9D46-B474-D8FC2B0D7F56}" dt="2022-10-24T07:33:28.270" v="520" actId="20577"/>
        <pc:sldMkLst>
          <pc:docMk/>
          <pc:sldMk cId="3450097416" sldId="271"/>
        </pc:sldMkLst>
        <pc:spChg chg="mod">
          <ac:chgData name="Rusnák Martin" userId="ab40e25b-8674-445f-9176-77ec21acf6b8" providerId="ADAL" clId="{3740B262-A37A-9D46-B474-D8FC2B0D7F56}" dt="2022-10-24T07:33:28.270" v="520" actId="20577"/>
          <ac:spMkLst>
            <pc:docMk/>
            <pc:sldMk cId="3450097416" sldId="271"/>
            <ac:spMk id="2" creationId="{BB71963D-B465-33DC-B4CD-E1FFE498194E}"/>
          </ac:spMkLst>
        </pc:spChg>
        <pc:spChg chg="mod">
          <ac:chgData name="Rusnák Martin" userId="ab40e25b-8674-445f-9176-77ec21acf6b8" providerId="ADAL" clId="{3740B262-A37A-9D46-B474-D8FC2B0D7F56}" dt="2022-10-24T07:28:18.022" v="493" actId="1076"/>
          <ac:spMkLst>
            <pc:docMk/>
            <pc:sldMk cId="3450097416" sldId="271"/>
            <ac:spMk id="3" creationId="{AE3FFF5C-F9B9-2663-EDE6-DDF6F46B64CB}"/>
          </ac:spMkLst>
        </pc:spChg>
        <pc:picChg chg="add mod">
          <ac:chgData name="Rusnák Martin" userId="ab40e25b-8674-445f-9176-77ec21acf6b8" providerId="ADAL" clId="{3740B262-A37A-9D46-B474-D8FC2B0D7F56}" dt="2022-10-24T07:32:31.535" v="508" actId="14100"/>
          <ac:picMkLst>
            <pc:docMk/>
            <pc:sldMk cId="3450097416" sldId="271"/>
            <ac:picMk id="2050" creationId="{6D3A9816-71D7-6519-C1C5-56912876648F}"/>
          </ac:picMkLst>
        </pc:picChg>
      </pc:sldChg>
      <pc:sldChg chg="addSp delSp modSp add mod modClrScheme chgLayout">
        <pc:chgData name="Rusnák Martin" userId="ab40e25b-8674-445f-9176-77ec21acf6b8" providerId="ADAL" clId="{3740B262-A37A-9D46-B474-D8FC2B0D7F56}" dt="2022-10-24T07:37:32.455" v="532" actId="1076"/>
        <pc:sldMkLst>
          <pc:docMk/>
          <pc:sldMk cId="3289005395" sldId="272"/>
        </pc:sldMkLst>
        <pc:spChg chg="mod ord">
          <ac:chgData name="Rusnák Martin" userId="ab40e25b-8674-445f-9176-77ec21acf6b8" providerId="ADAL" clId="{3740B262-A37A-9D46-B474-D8FC2B0D7F56}" dt="2022-10-24T07:37:11.395" v="531" actId="403"/>
          <ac:spMkLst>
            <pc:docMk/>
            <pc:sldMk cId="3289005395" sldId="272"/>
            <ac:spMk id="2" creationId="{BB71963D-B465-33DC-B4CD-E1FFE498194E}"/>
          </ac:spMkLst>
        </pc:spChg>
        <pc:spChg chg="mod ord">
          <ac:chgData name="Rusnák Martin" userId="ab40e25b-8674-445f-9176-77ec21acf6b8" providerId="ADAL" clId="{3740B262-A37A-9D46-B474-D8FC2B0D7F56}" dt="2022-10-24T07:37:32.455" v="532" actId="1076"/>
          <ac:spMkLst>
            <pc:docMk/>
            <pc:sldMk cId="3289005395" sldId="272"/>
            <ac:spMk id="3" creationId="{AE3FFF5C-F9B9-2663-EDE6-DDF6F46B64CB}"/>
          </ac:spMkLst>
        </pc:spChg>
        <pc:spChg chg="mod">
          <ac:chgData name="Rusnák Martin" userId="ab40e25b-8674-445f-9176-77ec21acf6b8" providerId="ADAL" clId="{3740B262-A37A-9D46-B474-D8FC2B0D7F56}" dt="2022-10-24T07:36:31.715" v="522" actId="26606"/>
          <ac:spMkLst>
            <pc:docMk/>
            <pc:sldMk cId="3289005395" sldId="272"/>
            <ac:spMk id="4" creationId="{B4EBAC52-EB79-CE42-3CA2-E5BEA20E6EC5}"/>
          </ac:spMkLst>
        </pc:spChg>
        <pc:spChg chg="mod">
          <ac:chgData name="Rusnák Martin" userId="ab40e25b-8674-445f-9176-77ec21acf6b8" providerId="ADAL" clId="{3740B262-A37A-9D46-B474-D8FC2B0D7F56}" dt="2022-10-24T07:36:31.715" v="522" actId="26606"/>
          <ac:spMkLst>
            <pc:docMk/>
            <pc:sldMk cId="3289005395" sldId="272"/>
            <ac:spMk id="5" creationId="{68C5DC84-BC4C-33B2-DFCF-93A9B800EC39}"/>
          </ac:spMkLst>
        </pc:spChg>
        <pc:spChg chg="mod">
          <ac:chgData name="Rusnák Martin" userId="ab40e25b-8674-445f-9176-77ec21acf6b8" providerId="ADAL" clId="{3740B262-A37A-9D46-B474-D8FC2B0D7F56}" dt="2022-10-24T07:36:31.715" v="522" actId="26606"/>
          <ac:spMkLst>
            <pc:docMk/>
            <pc:sldMk cId="3289005395" sldId="272"/>
            <ac:spMk id="6" creationId="{2930160D-5A06-D2E5-CE96-9E46890A5B2B}"/>
          </ac:spMkLst>
        </pc:spChg>
        <pc:picChg chg="del">
          <ac:chgData name="Rusnák Martin" userId="ab40e25b-8674-445f-9176-77ec21acf6b8" providerId="ADAL" clId="{3740B262-A37A-9D46-B474-D8FC2B0D7F56}" dt="2022-10-24T07:33:06.491" v="516" actId="478"/>
          <ac:picMkLst>
            <pc:docMk/>
            <pc:sldMk cId="3289005395" sldId="272"/>
            <ac:picMk id="2050" creationId="{6D3A9816-71D7-6519-C1C5-56912876648F}"/>
          </ac:picMkLst>
        </pc:picChg>
        <pc:picChg chg="add mod">
          <ac:chgData name="Rusnák Martin" userId="ab40e25b-8674-445f-9176-77ec21acf6b8" providerId="ADAL" clId="{3740B262-A37A-9D46-B474-D8FC2B0D7F56}" dt="2022-10-24T07:36:57.986" v="528" actId="1076"/>
          <ac:picMkLst>
            <pc:docMk/>
            <pc:sldMk cId="3289005395" sldId="272"/>
            <ac:picMk id="4098" creationId="{ACC3D418-7D64-7091-BC6E-F0081BCABCF3}"/>
          </ac:picMkLst>
        </pc:picChg>
      </pc:sldChg>
      <pc:sldChg chg="addSp delSp modSp new mod modClrScheme chgLayout">
        <pc:chgData name="Rusnák Martin" userId="ab40e25b-8674-445f-9176-77ec21acf6b8" providerId="ADAL" clId="{3740B262-A37A-9D46-B474-D8FC2B0D7F56}" dt="2022-10-24T07:46:37.776" v="553" actId="403"/>
        <pc:sldMkLst>
          <pc:docMk/>
          <pc:sldMk cId="178828636" sldId="273"/>
        </pc:sldMkLst>
        <pc:spChg chg="mod ord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2" creationId="{36082716-5789-905F-6EC6-E9C1837EDD56}"/>
          </ac:spMkLst>
        </pc:spChg>
        <pc:spChg chg="mod ord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3" creationId="{B1BCC97A-4EC1-9FBF-57F0-13E095469861}"/>
          </ac:spMkLst>
        </pc:spChg>
        <pc:spChg chg="mod ord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4" creationId="{3AC88C63-2A01-1213-7B1A-2A525D9166EF}"/>
          </ac:spMkLst>
        </pc:spChg>
        <pc:spChg chg="del mod ord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5" creationId="{79D91EA1-35F6-0E91-929B-C1683F86F87A}"/>
          </ac:spMkLst>
        </pc:spChg>
        <pc:spChg chg="del mod ord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6" creationId="{8F9529AF-5105-2CC2-B2B5-CD078F63797E}"/>
          </ac:spMkLst>
        </pc:spChg>
        <pc:spChg chg="del">
          <ac:chgData name="Rusnák Martin" userId="ab40e25b-8674-445f-9176-77ec21acf6b8" providerId="ADAL" clId="{3740B262-A37A-9D46-B474-D8FC2B0D7F56}" dt="2022-10-24T07:43:59.622" v="534" actId="700"/>
          <ac:spMkLst>
            <pc:docMk/>
            <pc:sldMk cId="178828636" sldId="273"/>
            <ac:spMk id="7" creationId="{1F2C407B-F03F-D30F-85BF-61D1AF1BCFE3}"/>
          </ac:spMkLst>
        </pc:spChg>
        <pc:spChg chg="add mod ord">
          <ac:chgData name="Rusnák Martin" userId="ab40e25b-8674-445f-9176-77ec21acf6b8" providerId="ADAL" clId="{3740B262-A37A-9D46-B474-D8FC2B0D7F56}" dt="2022-10-24T07:44:47.287" v="546" actId="1076"/>
          <ac:spMkLst>
            <pc:docMk/>
            <pc:sldMk cId="178828636" sldId="273"/>
            <ac:spMk id="8" creationId="{FDCE236B-373C-256A-3FEA-F7C4214B2C99}"/>
          </ac:spMkLst>
        </pc:spChg>
        <pc:spChg chg="add mod ord">
          <ac:chgData name="Rusnák Martin" userId="ab40e25b-8674-445f-9176-77ec21acf6b8" providerId="ADAL" clId="{3740B262-A37A-9D46-B474-D8FC2B0D7F56}" dt="2022-10-24T07:46:37.776" v="553" actId="403"/>
          <ac:spMkLst>
            <pc:docMk/>
            <pc:sldMk cId="178828636" sldId="273"/>
            <ac:spMk id="9" creationId="{D35B4099-83B0-5064-62A4-315BE2A985C2}"/>
          </ac:spMkLst>
        </pc:spChg>
      </pc:sldChg>
      <pc:sldChg chg="modSp new mod">
        <pc:chgData name="Rusnák Martin" userId="ab40e25b-8674-445f-9176-77ec21acf6b8" providerId="ADAL" clId="{3740B262-A37A-9D46-B474-D8FC2B0D7F56}" dt="2022-10-24T07:51:58.991" v="644" actId="27636"/>
        <pc:sldMkLst>
          <pc:docMk/>
          <pc:sldMk cId="618045410" sldId="274"/>
        </pc:sldMkLst>
        <pc:spChg chg="mod">
          <ac:chgData name="Rusnák Martin" userId="ab40e25b-8674-445f-9176-77ec21acf6b8" providerId="ADAL" clId="{3740B262-A37A-9D46-B474-D8FC2B0D7F56}" dt="2022-10-24T07:51:58.991" v="644" actId="27636"/>
          <ac:spMkLst>
            <pc:docMk/>
            <pc:sldMk cId="618045410" sldId="274"/>
            <ac:spMk id="2" creationId="{420CBBB2-4FE4-8318-9F68-394F28471DE0}"/>
          </ac:spMkLst>
        </pc:spChg>
        <pc:spChg chg="mod">
          <ac:chgData name="Rusnák Martin" userId="ab40e25b-8674-445f-9176-77ec21acf6b8" providerId="ADAL" clId="{3740B262-A37A-9D46-B474-D8FC2B0D7F56}" dt="2022-10-24T07:47:44.869" v="586" actId="1076"/>
          <ac:spMkLst>
            <pc:docMk/>
            <pc:sldMk cId="618045410" sldId="274"/>
            <ac:spMk id="3" creationId="{B629CD6F-E1D3-149C-A846-4B2CA56025E9}"/>
          </ac:spMkLst>
        </pc:spChg>
      </pc:sldChg>
      <pc:sldChg chg="modSp new mod ord">
        <pc:chgData name="Rusnák Martin" userId="ab40e25b-8674-445f-9176-77ec21acf6b8" providerId="ADAL" clId="{3740B262-A37A-9D46-B474-D8FC2B0D7F56}" dt="2022-10-24T07:53:48.034" v="646" actId="20578"/>
        <pc:sldMkLst>
          <pc:docMk/>
          <pc:sldMk cId="2884662668" sldId="275"/>
        </pc:sldMkLst>
        <pc:spChg chg="mod">
          <ac:chgData name="Rusnák Martin" userId="ab40e25b-8674-445f-9176-77ec21acf6b8" providerId="ADAL" clId="{3740B262-A37A-9D46-B474-D8FC2B0D7F56}" dt="2022-10-24T07:50:48.012" v="621" actId="27636"/>
          <ac:spMkLst>
            <pc:docMk/>
            <pc:sldMk cId="2884662668" sldId="275"/>
            <ac:spMk id="2" creationId="{0208A416-5231-70EE-F492-A26A071E9338}"/>
          </ac:spMkLst>
        </pc:spChg>
        <pc:spChg chg="mod">
          <ac:chgData name="Rusnák Martin" userId="ab40e25b-8674-445f-9176-77ec21acf6b8" providerId="ADAL" clId="{3740B262-A37A-9D46-B474-D8FC2B0D7F56}" dt="2022-10-24T07:49:39.816" v="613" actId="20577"/>
          <ac:spMkLst>
            <pc:docMk/>
            <pc:sldMk cId="2884662668" sldId="275"/>
            <ac:spMk id="3" creationId="{1BB062DB-DAC0-84D7-A843-24EBF898991B}"/>
          </ac:spMkLst>
        </pc:spChg>
      </pc:sldChg>
      <pc:sldChg chg="addSp delSp modSp new mod">
        <pc:chgData name="Rusnák Martin" userId="ab40e25b-8674-445f-9176-77ec21acf6b8" providerId="ADAL" clId="{3740B262-A37A-9D46-B474-D8FC2B0D7F56}" dt="2022-10-24T08:02:28.441" v="771" actId="20577"/>
        <pc:sldMkLst>
          <pc:docMk/>
          <pc:sldMk cId="614045523" sldId="276"/>
        </pc:sldMkLst>
        <pc:spChg chg="del">
          <ac:chgData name="Rusnák Martin" userId="ab40e25b-8674-445f-9176-77ec21acf6b8" providerId="ADAL" clId="{3740B262-A37A-9D46-B474-D8FC2B0D7F56}" dt="2022-10-24T07:53:52.401" v="647" actId="478"/>
          <ac:spMkLst>
            <pc:docMk/>
            <pc:sldMk cId="614045523" sldId="276"/>
            <ac:spMk id="2" creationId="{7435CEE5-57A1-9DA6-6B03-E2360D8203BB}"/>
          </ac:spMkLst>
        </pc:spChg>
        <pc:spChg chg="mod">
          <ac:chgData name="Rusnák Martin" userId="ab40e25b-8674-445f-9176-77ec21acf6b8" providerId="ADAL" clId="{3740B262-A37A-9D46-B474-D8FC2B0D7F56}" dt="2022-10-24T07:59:59.653" v="729" actId="14100"/>
          <ac:spMkLst>
            <pc:docMk/>
            <pc:sldMk cId="614045523" sldId="276"/>
            <ac:spMk id="3" creationId="{AF541617-DC1A-3BFD-B474-8C7EF7A030A9}"/>
          </ac:spMkLst>
        </pc:spChg>
        <pc:graphicFrameChg chg="add mod modGraphic">
          <ac:chgData name="Rusnák Martin" userId="ab40e25b-8674-445f-9176-77ec21acf6b8" providerId="ADAL" clId="{3740B262-A37A-9D46-B474-D8FC2B0D7F56}" dt="2022-10-24T08:02:28.441" v="771" actId="20577"/>
          <ac:graphicFrameMkLst>
            <pc:docMk/>
            <pc:sldMk cId="614045523" sldId="276"/>
            <ac:graphicFrameMk id="7" creationId="{F3595A1B-9C4B-5839-9C49-CD451C717AEA}"/>
          </ac:graphicFrameMkLst>
        </pc:graphicFrameChg>
      </pc:sldChg>
      <pc:sldChg chg="modSp new mod">
        <pc:chgData name="Rusnák Martin" userId="ab40e25b-8674-445f-9176-77ec21acf6b8" providerId="ADAL" clId="{3740B262-A37A-9D46-B474-D8FC2B0D7F56}" dt="2022-10-24T08:08:59.035" v="797" actId="14100"/>
        <pc:sldMkLst>
          <pc:docMk/>
          <pc:sldMk cId="1308253839" sldId="277"/>
        </pc:sldMkLst>
        <pc:spChg chg="mod">
          <ac:chgData name="Rusnák Martin" userId="ab40e25b-8674-445f-9176-77ec21acf6b8" providerId="ADAL" clId="{3740B262-A37A-9D46-B474-D8FC2B0D7F56}" dt="2022-10-24T08:08:52.239" v="795" actId="27636"/>
          <ac:spMkLst>
            <pc:docMk/>
            <pc:sldMk cId="1308253839" sldId="277"/>
            <ac:spMk id="2" creationId="{C5F181B3-72AE-B95F-6D9F-EAE6AF8C830E}"/>
          </ac:spMkLst>
        </pc:spChg>
        <pc:spChg chg="mod">
          <ac:chgData name="Rusnák Martin" userId="ab40e25b-8674-445f-9176-77ec21acf6b8" providerId="ADAL" clId="{3740B262-A37A-9D46-B474-D8FC2B0D7F56}" dt="2022-10-24T08:08:59.035" v="797" actId="14100"/>
          <ac:spMkLst>
            <pc:docMk/>
            <pc:sldMk cId="1308253839" sldId="277"/>
            <ac:spMk id="3" creationId="{CFBF9B8D-EE1A-FD63-6CD2-119B4E588790}"/>
          </ac:spMkLst>
        </pc:spChg>
      </pc:sldChg>
      <pc:sldMasterChg chg="modSldLayout">
        <pc:chgData name="Rusnák Martin" userId="ab40e25b-8674-445f-9176-77ec21acf6b8" providerId="ADAL" clId="{3740B262-A37A-9D46-B474-D8FC2B0D7F56}" dt="2022-10-24T08:11:15.972" v="798" actId="14100"/>
        <pc:sldMasterMkLst>
          <pc:docMk/>
          <pc:sldMasterMk cId="0" sldId="2147483660"/>
        </pc:sldMasterMkLst>
        <pc:sldLayoutChg chg="modSp mod">
          <pc:chgData name="Rusnák Martin" userId="ab40e25b-8674-445f-9176-77ec21acf6b8" providerId="ADAL" clId="{3740B262-A37A-9D46-B474-D8FC2B0D7F56}" dt="2022-10-24T08:11:15.972" v="798" actId="14100"/>
          <pc:sldLayoutMkLst>
            <pc:docMk/>
            <pc:sldMasterMk cId="0" sldId="2147483660"/>
            <pc:sldLayoutMk cId="0" sldId="2147483662"/>
          </pc:sldLayoutMkLst>
          <pc:spChg chg="mod">
            <ac:chgData name="Rusnák Martin" userId="ab40e25b-8674-445f-9176-77ec21acf6b8" providerId="ADAL" clId="{3740B262-A37A-9D46-B474-D8FC2B0D7F56}" dt="2022-10-24T08:11:15.972" v="798" actId="1410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10/24/22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10/24/22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24.10.2022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7245928" y="6787309"/>
            <a:ext cx="1906314" cy="402652"/>
          </a:xfrm>
        </p:spPr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24.10.2022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24.10.2022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24.10.2022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24.10.2022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24.10.2022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24.10.2022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24.10.2022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panies with a Culture of Health Outperform the Competition">
            <a:extLst>
              <a:ext uri="{FF2B5EF4-FFF2-40B4-BE49-F238E27FC236}">
                <a16:creationId xmlns:a16="http://schemas.microsoft.com/office/drawing/2014/main" id="{EC43130B-A714-50F4-2360-98A8CFF26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953" y="1155576"/>
            <a:ext cx="5426704" cy="338213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</p:txBody>
      </p:sp>
      <p:sp>
        <p:nvSpPr>
          <p:cNvPr id="1031" name="Date Placeholder 3">
            <a:extLst>
              <a:ext uri="{FF2B5EF4-FFF2-40B4-BE49-F238E27FC236}">
                <a16:creationId xmlns:a16="http://schemas.microsoft.com/office/drawing/2014/main" id="{F52EC5AF-0DC4-F955-D161-1CBA1DE9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/>
          <a:lstStyle/>
          <a:p>
            <a:pPr>
              <a:spcAft>
                <a:spcPts val="600"/>
              </a:spcAft>
            </a:pPr>
            <a:fld id="{D4FBE24A-9F23-5A4A-897F-19D441E947D4}" type="datetime1">
              <a:rPr lang="sk-SK" smtClean="0"/>
              <a:pPr>
                <a:spcAft>
                  <a:spcPts val="600"/>
                </a:spcAft>
              </a:pPr>
              <a:t>24.10.2022</a:t>
            </a:fld>
            <a:endParaRPr lang="en-GB"/>
          </a:p>
        </p:txBody>
      </p:sp>
      <p:sp>
        <p:nvSpPr>
          <p:cNvPr id="1033" name="Slide Number Placeholder 4">
            <a:extLst>
              <a:ext uri="{FF2B5EF4-FFF2-40B4-BE49-F238E27FC236}">
                <a16:creationId xmlns:a16="http://schemas.microsoft.com/office/drawing/2014/main" id="{2B8B2951-1E7B-02A9-62EE-919F6FD4A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/>
          <a:lstStyle/>
          <a:p>
            <a:pPr>
              <a:spcAft>
                <a:spcPts val="600"/>
              </a:spcAft>
            </a:pPr>
            <a:fld id="{FA6E8336-881F-4F52-AF42-3EE20DD441E2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1035" name="Footer Placeholder 5">
            <a:extLst>
              <a:ext uri="{FF2B5EF4-FFF2-40B4-BE49-F238E27FC236}">
                <a16:creationId xmlns:a16="http://schemas.microsoft.com/office/drawing/2014/main" id="{F1655401-7F35-8D2D-68A5-FA6B796B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/>
              <a:t>Kultúra a zdravie</a:t>
            </a:r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93145E5-087C-1F4A-0204-CF6E5FB0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2" y="756287"/>
            <a:ext cx="8101325" cy="4772154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Mnoho ľudí tiež verí, že choroba má nadprirodzené pôvod. </a:t>
            </a:r>
          </a:p>
          <a:p>
            <a:r>
              <a:rPr lang="sk-SK" dirty="0"/>
              <a:t>Štúdia vykonaná medzi ľuďmi v Spojených štátoch karibského a afrického pôvodu ukázala, že mnohí ľudia veria, že príznaky choroby pochádzajú z nadprirodzených príčin. </a:t>
            </a:r>
          </a:p>
          <a:p>
            <a:r>
              <a:rPr lang="sk-SK" dirty="0"/>
              <a:t>Existuje mnoho kultúr, v ktorých ľudia veria, že choroba pochádza z ovplyvnenia „zlým okom“, očarovania alebo posadnutia, straty duše alebo urážania bohov. </a:t>
            </a:r>
          </a:p>
          <a:p>
            <a:r>
              <a:rPr lang="sk-SK" dirty="0"/>
              <a:t>Niektorí ľudia z pôvodných obyvateľov Kanady sú presvedčení, že „choroba nie je nevyhnutne zlá vec, ale je to znamenie, ktoré poslal Stvoriteľ, aby ľuďom pomohol prehodnotiť svoj život“.</a:t>
            </a:r>
          </a:p>
          <a:p>
            <a:r>
              <a:rPr lang="sk-SK" dirty="0"/>
              <a:t>Štúdia kultúrneho vnímania chorôb medzi </a:t>
            </a:r>
            <a:r>
              <a:rPr lang="sk-SK" dirty="0" err="1"/>
              <a:t>Yorubami</a:t>
            </a:r>
            <a:r>
              <a:rPr lang="sk-SK" dirty="0"/>
              <a:t> v Nigérii zistila, že choroby možno „vystopovať k nepriateľom, vrátane čarodejníctva, bohov, predkov, prirodzených chorôb alebo dedičných chorôb. </a:t>
            </a:r>
          </a:p>
          <a:p>
            <a:r>
              <a:rPr lang="sk-SK" dirty="0"/>
              <a:t>V niekoľkých kultúrach sa napríklad verí, že časté sexuálne vzťahy oslabujú mužov tým, že im odoberajú krv.</a:t>
            </a:r>
          </a:p>
          <a:p>
            <a:r>
              <a:rPr lang="sk-SK" dirty="0"/>
              <a:t>Emocionálne stresy sa v rôznych kultúrach považujú za príčiny chorôb. Môže k tomu dôjsť v dôsledku stresu alebo extrémneho strachu. </a:t>
            </a:r>
          </a:p>
          <a:p>
            <a:r>
              <a:rPr lang="sk-SK" dirty="0"/>
              <a:t>Prílišná závisť sa tiež považuje za príčinu choroby.</a:t>
            </a:r>
          </a:p>
          <a:p>
            <a:r>
              <a:rPr lang="sk-SK" dirty="0"/>
              <a:t>Tieto presvedčenia sú v niektorých častiach Indie celkom bežné.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C2BCB2-C324-D4C3-EF40-C15AB44F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Príčiny chorôb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6796D4-5297-554C-C578-01A6E7F3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B9D6654-08D3-1DFA-8FBD-7743065A89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F8F55F6-47B4-82FA-A2F7-FABDA12D448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62410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9819952-F76E-236B-6AA2-8D06C57B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24.10.2022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7FDE582-FD0E-2052-C962-1845C4BF3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11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3E7F666-0FBB-A1DF-EE75-E55EF06A25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88033B-C1CC-8EB1-9B73-461FB294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6056453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Ľudové liečiteľstvo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28CB7174-66D2-0211-E58C-8B27344EF9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726034"/>
            <a:ext cx="5084525" cy="545309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sz="1800" dirty="0"/>
              <a:t>Lokálne kultúrne interpretácie fyzických stavov, ktoré ľudia vnímajú ako choroby bez fyziologickej príčiny. </a:t>
            </a:r>
          </a:p>
          <a:p>
            <a:pPr>
              <a:lnSpc>
                <a:spcPct val="90000"/>
              </a:lnSpc>
            </a:pPr>
            <a:r>
              <a:rPr lang="sk-SK" sz="1800" i="1" dirty="0" err="1"/>
              <a:t>Empacho</a:t>
            </a:r>
            <a:r>
              <a:rPr lang="sk-SK" sz="1800" dirty="0"/>
              <a:t> je choroba, ktorá je bežne popisovaná v mnohých latinskoamerických kultúrach. Toto sa často opisuje ako stav spôsobený jedlom, ktoré sa „zasekne na stenách žalúdka alebo čriev a spôsobí obštrukciu“. </a:t>
            </a:r>
            <a:r>
              <a:rPr lang="sk-SK" sz="1800" dirty="0" err="1"/>
              <a:t>Empacho</a:t>
            </a:r>
            <a:r>
              <a:rPr lang="sk-SK" sz="1800" dirty="0"/>
              <a:t> je údajne spôsobené akoukoľvek z rôznych nevhodných stravovacích praktík a u detí údajne vyvoláva množstvo gastrointestinálnych symptómov vrátane nadúvania, hnačky a bolesti žalúdka. Na vyliečenie </a:t>
            </a:r>
            <a:r>
              <a:rPr lang="sk-SK" sz="1800" dirty="0" err="1"/>
              <a:t>empacho</a:t>
            </a:r>
            <a:r>
              <a:rPr lang="sk-SK" sz="1800" dirty="0"/>
              <a:t> môžu rodiny napríklad obmedziť niektoré jedlá alebo si dopriať masáž brucha teplým olejom. Často sa tiež radia s miestnym liečiteľom, ako je </a:t>
            </a:r>
            <a:r>
              <a:rPr lang="sk-SK" sz="1800" dirty="0" err="1"/>
              <a:t>santiguadora</a:t>
            </a:r>
            <a:r>
              <a:rPr lang="sk-SK" sz="1800" dirty="0"/>
              <a:t> v portorickej komunite a </a:t>
            </a:r>
            <a:r>
              <a:rPr lang="sk-SK" sz="1800" dirty="0" err="1"/>
              <a:t>sobadora</a:t>
            </a:r>
            <a:r>
              <a:rPr lang="sk-SK" sz="1800" dirty="0"/>
              <a:t> v mexickej komunite. Niektoré mexické komunity v Spojených štátoch a Mexiku tiež liečia túto „chorobu“ pomocou liečivých práškov.</a:t>
            </a:r>
          </a:p>
        </p:txBody>
      </p:sp>
      <p:pic>
        <p:nvPicPr>
          <p:cNvPr id="1026" name="Picture 2" descr="A LOS NIÑOS NO SE LES DEBE... - Sociedad Chilena de Pediatría | Facebook">
            <a:extLst>
              <a:ext uri="{FF2B5EF4-FFF2-40B4-BE49-F238E27FC236}">
                <a16:creationId xmlns:a16="http://schemas.microsoft.com/office/drawing/2014/main" id="{837BBEA6-D591-B580-08B6-5701FA952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814917"/>
            <a:ext cx="3607159" cy="360715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62853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1EDFCC9-A7E8-153C-6C9D-798D3C87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B1A60C47-DA0C-8449-A714-912745D9AA1F}" type="datetime1">
              <a:rPr lang="sk-SK" sz="1100" smtClean="0"/>
              <a:pPr>
                <a:spcAft>
                  <a:spcPts val="600"/>
                </a:spcAft>
              </a:pPr>
              <a:t>24.10.2022</a:t>
            </a:fld>
            <a:endParaRPr lang="en-GB" sz="110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1CD8E9C1-DA2D-E70E-CF93-65BE906FCB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5C6CE37E-CBC8-4448-B085-1F6586CB95B8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E1142D7-F8C8-820B-67B6-AD8B25A5CD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36817C9-D066-EFBC-958D-FC8F87744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8" y="5980254"/>
            <a:ext cx="2762108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Čemer</a:t>
            </a:r>
          </a:p>
        </p:txBody>
      </p:sp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1197B802-0EE6-EA0D-3915-08520B8932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7818" y="726034"/>
            <a:ext cx="4880493" cy="482963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dirty="0"/>
              <a:t>V ľudovom liečiteľstve predstava choroby spôsobenej stravou skonzumovanou v nadmernom množstve alebo s veľkou chuťou. Príznakmi sú celková únava, zívanie, bolesti hlavy, nevoľnosť žalúdka a pod. Hrčky následne zhustnutej krvi spôsobujú opuchliny na zápästí, príp. na chrbte.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Liečenie sa uskutočňovalo ich rozotieraním. Ešte v 18. stor. sa čemer považoval za chorobu aj v odbornej medicíne. 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Touto tzv. uhorskou chorobou sa zaoberal bratislavský lekár Ján Teofil </a:t>
            </a:r>
            <a:r>
              <a:rPr lang="sk-SK" sz="1800" dirty="0" err="1"/>
              <a:t>Windisch</a:t>
            </a:r>
            <a:r>
              <a:rPr lang="sk-SK" sz="1800" dirty="0"/>
              <a:t> (*1689, †1723) v dizertácii </a:t>
            </a:r>
            <a:r>
              <a:rPr lang="sk-SK" sz="1800" i="1" dirty="0"/>
              <a:t>De </a:t>
            </a:r>
            <a:r>
              <a:rPr lang="sk-SK" sz="1800" i="1" dirty="0" err="1"/>
              <a:t>languore</a:t>
            </a:r>
            <a:r>
              <a:rPr lang="sk-SK" sz="1800" i="1" dirty="0"/>
              <a:t> </a:t>
            </a:r>
            <a:r>
              <a:rPr lang="sk-SK" sz="1800" i="1" dirty="0" err="1"/>
              <a:t>Pannonico</a:t>
            </a:r>
            <a:r>
              <a:rPr lang="sk-SK" sz="1800" dirty="0"/>
              <a:t>, v ktorej pri liečení propaguje niektoré ľudové praktiky, napr. používanie </a:t>
            </a:r>
            <a:r>
              <a:rPr lang="sk-SK" sz="1800" dirty="0" err="1"/>
              <a:t>čemerice</a:t>
            </a:r>
            <a:r>
              <a:rPr lang="sk-SK" sz="1800" dirty="0"/>
              <a:t>.</a:t>
            </a:r>
          </a:p>
        </p:txBody>
      </p:sp>
      <p:pic>
        <p:nvPicPr>
          <p:cNvPr id="2050" name="Picture 2" descr="Vieš si rozotrieť čemer? Zisti, ako dosiahnuť úľavu od bolesti! -  KAMzaKRASOU.sk">
            <a:extLst>
              <a:ext uri="{FF2B5EF4-FFF2-40B4-BE49-F238E27FC236}">
                <a16:creationId xmlns:a16="http://schemas.microsoft.com/office/drawing/2014/main" id="{DA045F1E-C800-D3DB-2197-D4C06A7FF7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2" r="13779" b="2"/>
          <a:stretch/>
        </p:blipFill>
        <p:spPr bwMode="auto">
          <a:xfrm>
            <a:off x="5541725" y="726034"/>
            <a:ext cx="3607159" cy="378492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02161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AE030F9F-9BB4-5AE9-9EF2-02353D744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6" y="756287"/>
            <a:ext cx="5659518" cy="4799386"/>
          </a:xfrm>
        </p:spPr>
        <p:txBody>
          <a:bodyPr>
            <a:normAutofit/>
          </a:bodyPr>
          <a:lstStyle/>
          <a:p>
            <a:r>
              <a:rPr lang="sk-SK" dirty="0"/>
              <a:t>Mnoho kultúr má napríklad tabu alebo správanie a praktiky, ktoré ľuďom zakazujú, ak chcú zostať zdraví. </a:t>
            </a:r>
          </a:p>
          <a:p>
            <a:r>
              <a:rPr lang="sk-SK" dirty="0"/>
              <a:t>Veľké množstvo tabu sa týka toho, čo nejesť počas tehotenstva, ako to naznačila štúdia tradičných názorov v západnej Malajzii, vrátane vyhýbania sa niektorým dôležitým zdrojom bielkovín.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CADC96F0-61D5-DF94-EA74-8852AE7D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6008708"/>
            <a:ext cx="8312587" cy="1008380"/>
          </a:xfrm>
        </p:spPr>
        <p:txBody>
          <a:bodyPr/>
          <a:lstStyle/>
          <a:p>
            <a:r>
              <a:rPr lang="sk-SK" dirty="0"/>
              <a:t>Prevencia ochorení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E111AD-D6D1-DAF4-F88E-8C0A077D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327DCF9-D4B2-9CC8-E3E3-840751FBAD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407172D-CF86-6B6C-6F82-6045FE7C73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1026" name="Picture 2" descr="Ghana Culture - 5 taboos travelers should know when visiting">
            <a:extLst>
              <a:ext uri="{FF2B5EF4-FFF2-40B4-BE49-F238E27FC236}">
                <a16:creationId xmlns:a16="http://schemas.microsoft.com/office/drawing/2014/main" id="{1C7EA7F1-A42C-3A6A-8391-0369878B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09" y="201298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869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61EE8A9-7439-F69E-8CB9-2F99003C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756287"/>
            <a:ext cx="7932204" cy="4621740"/>
          </a:xfrm>
        </p:spPr>
        <p:txBody>
          <a:bodyPr>
            <a:normAutofit fontScale="92500"/>
          </a:bodyPr>
          <a:lstStyle/>
          <a:p>
            <a:r>
              <a:rPr lang="sk-SK" dirty="0"/>
              <a:t>Štúdia v južnej Nigérii o tradičných presvedčeniach týkajúcich sa stravovania v tehotenstve zistila, že tehotné ženy sa musia vyhýbať:</a:t>
            </a:r>
          </a:p>
          <a:p>
            <a:pPr lvl="1"/>
            <a:r>
              <a:rPr lang="sk-SK" dirty="0"/>
              <a:t>Sladké jedlá, aby dieťa nebolo slabé •</a:t>
            </a:r>
          </a:p>
          <a:p>
            <a:pPr lvl="1"/>
            <a:r>
              <a:rPr lang="sk-SK" dirty="0"/>
              <a:t>Vajíčka, aby z bábätka nevyrástol zlodej</a:t>
            </a:r>
          </a:p>
          <a:p>
            <a:pPr lvl="1"/>
            <a:r>
              <a:rPr lang="sk-SK" dirty="0"/>
              <a:t>Slimáky, aby bábätko nebolo tupé, nadmerne neslintalo alebo by sa mu správne rozvíjala reč</a:t>
            </a:r>
          </a:p>
          <a:p>
            <a:r>
              <a:rPr lang="sk-SK" dirty="0"/>
              <a:t>Štúdia v Brazílii naznačila, že ženy by počas tehotenstva nemali jesť mäso z diviny a ryby, hoci obe môžu byť dobrým zdrojom bielkovín.</a:t>
            </a:r>
          </a:p>
          <a:p>
            <a:r>
              <a:rPr lang="sk-SK" dirty="0"/>
              <a:t>Štúdia na chudobných ženách v južnej Indii ukázala, že príjem ovocia a strukovín bol ovplyvnený tabu a strukoviny patria medzi najdôležitejšie zdroje bielkovín pre mnohé indické ženy.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FF64EF4-0F53-4DCC-2333-17740137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Tabuizovaná strava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96D6DCD-7FCE-8993-7E17-2950A4AB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4CE3408-A49F-55C2-1A35-5E1D74FDE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EB8742E-8362-E629-4897-367CE31AAA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061086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E3FFF5C-F9B9-2663-EDE6-DDF6F46B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22" y="5980254"/>
            <a:ext cx="8606206" cy="1008380"/>
          </a:xfrm>
        </p:spPr>
        <p:txBody>
          <a:bodyPr/>
          <a:lstStyle/>
          <a:p>
            <a:r>
              <a:rPr lang="sk-SK" dirty="0"/>
              <a:t>Rituálne praktiky pre vyhnutie sa chorobe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EBAC52-EB79-CE42-3CA2-E5BEA20E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8C5DC84-BC4C-33B2-DFCF-93A9B800EC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930160D-5A06-D2E5-CE96-9E46890A5B2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2050" name="Picture 2" descr="Yoruba Religion of Southwestern Nigeria | PBS LearningMedia">
            <a:extLst>
              <a:ext uri="{FF2B5EF4-FFF2-40B4-BE49-F238E27FC236}">
                <a16:creationId xmlns:a16="http://schemas.microsoft.com/office/drawing/2014/main" id="{6D3A9816-71D7-6519-C1C5-569128766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2" y="1343079"/>
            <a:ext cx="5503863" cy="309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B71963D-B465-33DC-B4CD-E1FFE4981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6287"/>
            <a:ext cx="4541362" cy="4033519"/>
          </a:xfrm>
        </p:spPr>
        <p:txBody>
          <a:bodyPr>
            <a:normAutofit/>
          </a:bodyPr>
          <a:lstStyle/>
          <a:p>
            <a:r>
              <a:rPr lang="sk-SK" dirty="0"/>
              <a:t>Tradície, ako sa zbaviť zlých duchov alebo zlých síl, aby sa zabezpečilo, že človek neochorie. </a:t>
            </a:r>
          </a:p>
          <a:p>
            <a:r>
              <a:rPr lang="sk-SK" dirty="0"/>
              <a:t>Medzi obyvateľmi </a:t>
            </a:r>
            <a:r>
              <a:rPr lang="sk-SK" dirty="0" err="1"/>
              <a:t>Jorubov</a:t>
            </a:r>
            <a:r>
              <a:rPr lang="sk-SK" dirty="0"/>
              <a:t> v Nigérii existuje názor, že kúzla, amulety, </a:t>
            </a:r>
            <a:r>
              <a:rPr lang="sk-SK" dirty="0" err="1"/>
              <a:t>skarifikácie</a:t>
            </a:r>
            <a:r>
              <a:rPr lang="sk-SK" dirty="0"/>
              <a:t> alebo niektoré ústne elixíry môžu zabrániť chorobe spôsobenej nepriateľmi.</a:t>
            </a:r>
          </a:p>
        </p:txBody>
      </p:sp>
    </p:spTree>
    <p:extLst>
      <p:ext uri="{BB962C8B-B14F-4D97-AF65-F5344CB8AC3E}">
        <p14:creationId xmlns:p14="http://schemas.microsoft.com/office/powerpoint/2010/main" val="3450097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EBAC52-EB79-CE42-3CA2-E5BEA20E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24.10.2022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8C5DC84-BC4C-33B2-DFCF-93A9B800EC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16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930160D-5A06-D2E5-CE96-9E46890A5B2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3FFF5C-F9B9-2663-EDE6-DDF6F46B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22" y="5799804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400"/>
              <a:t>Rituálne praktiky pre vyhnutie sa chorobe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B71963D-B465-33DC-B4CD-E1FFE49819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726034"/>
            <a:ext cx="5361709" cy="510673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400" dirty="0"/>
              <a:t>Niektoré kmeňové skupiny v </a:t>
            </a:r>
            <a:r>
              <a:rPr lang="sk-SK" sz="2400" dirty="0" err="1"/>
              <a:t>Rádžastáne</a:t>
            </a:r>
            <a:r>
              <a:rPr lang="sk-SK" sz="2400" dirty="0"/>
              <a:t> v Indii umiestňujú kúzla na určité prechody, aby ublížili iným, aby sa vyhli ublíženiu sebe, upokojili zlého ducha alebo tam nechali svoje trápenie s duchom.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Na senegalskom vidieku sa vykonáva špeciálny rituál pre ženy, ktoré stratili dve deti, dvakrát potratili alebo sa zdajú byť neplodné. Rituál má zabrániť príčinám úmrtia detí a neplodnosti.</a:t>
            </a:r>
          </a:p>
        </p:txBody>
      </p:sp>
      <p:pic>
        <p:nvPicPr>
          <p:cNvPr id="4098" name="Picture 2" descr="Senegal's Genies Spirits And Spells">
            <a:extLst>
              <a:ext uri="{FF2B5EF4-FFF2-40B4-BE49-F238E27FC236}">
                <a16:creationId xmlns:a16="http://schemas.microsoft.com/office/drawing/2014/main" id="{ACC3D418-7D64-7091-BC6E-F0081BCABC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4" r="8377" b="2"/>
          <a:stretch/>
        </p:blipFill>
        <p:spPr bwMode="auto">
          <a:xfrm>
            <a:off x="6055628" y="1141175"/>
            <a:ext cx="3768436" cy="4036401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00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D35B4099-83B0-5064-62A4-315BE2A9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5022640"/>
          </a:xfrm>
        </p:spPr>
        <p:txBody>
          <a:bodyPr>
            <a:normAutofit/>
          </a:bodyPr>
          <a:lstStyle/>
          <a:p>
            <a:r>
              <a:rPr lang="sk-SK" sz="2800" dirty="0"/>
              <a:t>V mnohých kultúrach, keď sú ľudia chorí, je bežné, že sa najprv pokúsia postarať sa o chorobu sami alebo s pomocou rodinných príslušníkov pomocou domácich liekov. Potom často nasleduje návšteva nejakého typu miestneho liečiteľa a použitie domácich liekov od tohto liečiteľa. </a:t>
            </a:r>
          </a:p>
          <a:p>
            <a:r>
              <a:rPr lang="sk-SK" sz="2800" dirty="0"/>
              <a:t>Iba ak sa choroba potom nevyrieši, rodiny vyhľadajú pomoc „západného lekára“. Dokonca aj vtedy je celkom bežné, že ľudia súčasne používajú moderné lieky a domáce lieky. 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FDCE236B-373C-256A-3FEA-F7C4214B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980254"/>
            <a:ext cx="8312587" cy="1008380"/>
          </a:xfrm>
        </p:spPr>
        <p:txBody>
          <a:bodyPr/>
          <a:lstStyle/>
          <a:p>
            <a:r>
              <a:rPr lang="sk-SK" sz="4000" dirty="0"/>
              <a:t>Diagnostika a liečba chorôb a využívanie zdravotníckych služieb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6082716-5789-905F-6EC6-E9C1837E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24.10.2022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1BCC97A-4EC1-9FBF-57F0-13E0954698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AC88C63-2A01-1213-7B1A-2A525D9166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78828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20CBBB2-4FE4-8318-9F68-394F2847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673" y="756287"/>
            <a:ext cx="8084604" cy="4688549"/>
          </a:xfrm>
        </p:spPr>
        <p:txBody>
          <a:bodyPr>
            <a:normAutofit fontScale="92500" lnSpcReduction="10000"/>
          </a:bodyPr>
          <a:lstStyle/>
          <a:p>
            <a:endParaRPr lang="sk-SK" dirty="0"/>
          </a:p>
          <a:p>
            <a:r>
              <a:rPr lang="sk-SK" dirty="0"/>
              <a:t>Ľudia hľadajú pomoc od rôznych poskytovateľov zdravotnej starostlivosti v rôznych časoch z viacerých dôvodov.</a:t>
            </a:r>
          </a:p>
          <a:p>
            <a:r>
              <a:rPr lang="sk-SK" dirty="0"/>
              <a:t>Jedným z dôležitých problémov sú náklady na služby, priame, ako sú poplatky, aj nepriame, ako sú náklady na dopravu, čas na ceste alebo čakanie. </a:t>
            </a:r>
          </a:p>
          <a:p>
            <a:r>
              <a:rPr lang="sk-SK" dirty="0"/>
              <a:t>Ďalším problémom je spôsob platby. Ľudia s malou hotovosťou môžu radšej navštíviť liečiteľa alebo lekára, ktorý prijíma platbu v naturáliách pred hotovosťou. Môže ísť o malé darčeky alebo platby za poľnohospodárske produkty, ako je ovocie, zelenina alebo hydina. </a:t>
            </a:r>
          </a:p>
          <a:p>
            <a:r>
              <a:rPr lang="sk-SK" dirty="0"/>
              <a:t>Ľudí motivuje aj povesť poskytovateľa. Pôjdu k poskytovateľovi, ktorý je známy v ich komunite, aby mal dobré výsledky v porovnaní s poskytovateľom, ktorý nemá tento typ reputácie.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29CD6F-E1D3-149C-A846-4B2CA560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6181580"/>
            <a:ext cx="8312587" cy="1008380"/>
          </a:xfrm>
        </p:spPr>
        <p:txBody>
          <a:bodyPr/>
          <a:lstStyle/>
          <a:p>
            <a:r>
              <a:rPr lang="sk-SK" dirty="0"/>
              <a:t>Vyhľadanie pomoci v chorobe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554B72-7CAB-8BAD-1E3A-FD152DE4D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C8E2EFB-06C4-83E9-C173-D8F824C89A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0424855-25DE-2D86-7B14-DDFC3BD23D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61804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208A416-5231-70EE-F492-A26A071E9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312004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Dôležitým determinantom využívania služieb je aj spôsob, akým sa k nim poskytovateľ sociálne správa. </a:t>
            </a:r>
          </a:p>
          <a:p>
            <a:r>
              <a:rPr lang="sk-SK" dirty="0"/>
              <a:t>Ľudia vo všeobecnosti uprednostňujú ísť k poskytovateľovi, ktorý je z ich komunity, hovorí ich jazykom, je im známy a správa sa k nim s úctou, než za outsiderom, ktorý môže byť neúctivý</a:t>
            </a:r>
          </a:p>
          <a:p>
            <a:r>
              <a:rPr lang="sk-SK" dirty="0"/>
              <a:t>Majú tendenciu liečiť ľudové choroby doma a potom ísť k miestnemu liečiteľovi. V krajnom prípade môžu ísť k lekárovi, aj keď chápu, že lekár tento stav nelieči.</a:t>
            </a:r>
          </a:p>
          <a:p>
            <a:r>
              <a:rPr lang="sk-SK" dirty="0"/>
              <a:t>Je tiež veľmi dôležité pochopiť, do akej miery sa vo väčšine kultúr uskutočňuje veľká časť liečby chorôb. najprv doma. Ľudia v krajinách s vysokými príjmami môžu užiť trochu aspirínu, piť veľa vody, zjesť určitú polievku a pokúsiť sa odpočívať, keď sa u nich objavia prvé príznaky. Môžu tiež užívať rôzne druhy rastlinných produktov alebo vitamínov. Iba ak sa ľudia do určitého času nebudú cítiť lepšie, pokúsia sa navštíviť poskytovateľa zdravotnej starostlivosti. Ľudia v tradičnejších spoločnostiach majú podobné vzorce správania, keď sa domnievajú, že sú chorí. Pochopenie týchto vzorcov je, samozrejme, základom každého úsilia o zlepšenie ich zdravia.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BB062DB-DAC0-84D7-A843-24EBF898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22" y="5835836"/>
            <a:ext cx="8312587" cy="1008380"/>
          </a:xfrm>
        </p:spPr>
        <p:txBody>
          <a:bodyPr/>
          <a:lstStyle/>
          <a:p>
            <a:r>
              <a:rPr lang="sk-SK" dirty="0"/>
              <a:t>Výber poskytovateľa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62BDBF-2C26-440A-362D-CFAC532B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12E4A12-2EB7-3A6E-58FB-8229BB416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7BD083B-B6BC-1EC0-2480-2CF4382FF48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466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80357EF-B876-2A49-8075-7C4891EC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6" y="756287"/>
            <a:ext cx="7738241" cy="4220838"/>
          </a:xfrm>
        </p:spPr>
        <p:txBody>
          <a:bodyPr>
            <a:normAutofit/>
          </a:bodyPr>
          <a:lstStyle/>
          <a:p>
            <a:r>
              <a:rPr lang="sk-SK" sz="2800" dirty="0"/>
              <a:t>súbor pravidiel alebo noriem zdieľaných členmi spoločnosti, ktoré, keď ich členovia konajú, vytvárajú správanie, ktoré spadá do rozsahu variácií, ktoré členovia považujú za správne a prijateľné.</a:t>
            </a:r>
          </a:p>
          <a:p>
            <a:r>
              <a:rPr lang="sk-SK" sz="2800" dirty="0"/>
              <a:t>správania a presvedčenia, ktoré sa ľudia naučili a zdieľali.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Kultúra je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F541617-DC1A-3BFD-B474-8C7EF7A0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22" y="6220690"/>
            <a:ext cx="8312587" cy="623525"/>
          </a:xfrm>
        </p:spPr>
        <p:txBody>
          <a:bodyPr/>
          <a:lstStyle/>
          <a:p>
            <a:r>
              <a:rPr lang="sk-SK" sz="1200" dirty="0"/>
              <a:t>Zdroj: ﻿</a:t>
            </a:r>
            <a:r>
              <a:rPr lang="sk-SK" sz="1200" dirty="0" err="1"/>
              <a:t>Scrimshaw</a:t>
            </a:r>
            <a:r>
              <a:rPr lang="sk-SK" sz="1200" dirty="0"/>
              <a:t>, S. C. (2006). </a:t>
            </a:r>
            <a:r>
              <a:rPr lang="sk-SK" sz="1200" dirty="0" err="1"/>
              <a:t>Culture</a:t>
            </a:r>
            <a:r>
              <a:rPr lang="sk-SK" sz="1200" dirty="0"/>
              <a:t>, </a:t>
            </a:r>
            <a:r>
              <a:rPr lang="sk-SK" sz="1200" dirty="0" err="1"/>
              <a:t>behavior</a:t>
            </a:r>
            <a:r>
              <a:rPr lang="sk-SK" sz="1200" dirty="0"/>
              <a:t>, and </a:t>
            </a:r>
            <a:r>
              <a:rPr lang="sk-SK" sz="1200" dirty="0" err="1"/>
              <a:t>health</a:t>
            </a:r>
            <a:r>
              <a:rPr lang="sk-SK" sz="1200" dirty="0"/>
              <a:t>. In M. H. </a:t>
            </a:r>
            <a:r>
              <a:rPr lang="sk-SK" sz="1200" dirty="0" err="1"/>
              <a:t>Merson</a:t>
            </a:r>
            <a:r>
              <a:rPr lang="sk-SK" sz="1200" dirty="0"/>
              <a:t>, R. E. Black, &amp; A. </a:t>
            </a:r>
            <a:r>
              <a:rPr lang="sk-SK" sz="1200" dirty="0" err="1"/>
              <a:t>Mills</a:t>
            </a:r>
            <a:r>
              <a:rPr lang="sk-SK" sz="1200" dirty="0"/>
              <a:t> (</a:t>
            </a:r>
            <a:r>
              <a:rPr lang="sk-SK" sz="1200" dirty="0" err="1"/>
              <a:t>Eds</a:t>
            </a:r>
            <a:r>
              <a:rPr lang="sk-SK" sz="1200" dirty="0"/>
              <a:t>.), International </a:t>
            </a:r>
            <a:r>
              <a:rPr lang="sk-SK" sz="1200" dirty="0" err="1"/>
              <a:t>public</a:t>
            </a:r>
            <a:r>
              <a:rPr lang="sk-SK" sz="1200" dirty="0"/>
              <a:t> </a:t>
            </a:r>
            <a:r>
              <a:rPr lang="sk-SK" sz="1200" dirty="0" err="1"/>
              <a:t>health</a:t>
            </a:r>
            <a:r>
              <a:rPr lang="sk-SK" sz="1200" dirty="0"/>
              <a:t>: </a:t>
            </a:r>
            <a:r>
              <a:rPr lang="sk-SK" sz="1200" dirty="0" err="1"/>
              <a:t>Diseases</a:t>
            </a:r>
            <a:r>
              <a:rPr lang="sk-SK" sz="1200" dirty="0"/>
              <a:t>, </a:t>
            </a:r>
            <a:r>
              <a:rPr lang="sk-SK" sz="1200" dirty="0" err="1"/>
              <a:t>programs</a:t>
            </a:r>
            <a:r>
              <a:rPr lang="sk-SK" sz="1200" dirty="0"/>
              <a:t>, </a:t>
            </a:r>
            <a:r>
              <a:rPr lang="sk-SK" sz="1200" dirty="0" err="1"/>
              <a:t>systems</a:t>
            </a:r>
            <a:r>
              <a:rPr lang="sk-SK" sz="1200" dirty="0"/>
              <a:t>, and </a:t>
            </a:r>
            <a:r>
              <a:rPr lang="sk-SK" sz="1200" dirty="0" err="1"/>
              <a:t>policies</a:t>
            </a:r>
            <a:r>
              <a:rPr lang="sk-SK" sz="1200" dirty="0"/>
              <a:t> (</a:t>
            </a:r>
            <a:r>
              <a:rPr lang="sk-SK" sz="1200" dirty="0" err="1"/>
              <a:t>pp</a:t>
            </a:r>
            <a:r>
              <a:rPr lang="sk-SK" sz="1200" dirty="0"/>
              <a:t>. 53–78). </a:t>
            </a:r>
            <a:r>
              <a:rPr lang="sk-SK" sz="1200" dirty="0" err="1"/>
              <a:t>Sudbury</a:t>
            </a:r>
            <a:r>
              <a:rPr lang="sk-SK" sz="1200" dirty="0"/>
              <a:t>, MA: </a:t>
            </a:r>
            <a:r>
              <a:rPr lang="sk-SK" sz="1200" dirty="0" err="1"/>
              <a:t>Jones</a:t>
            </a:r>
            <a:r>
              <a:rPr lang="sk-SK" sz="1200" dirty="0"/>
              <a:t> and </a:t>
            </a:r>
            <a:r>
              <a:rPr lang="sk-SK" sz="1200" dirty="0" err="1"/>
              <a:t>Bartlett</a:t>
            </a:r>
            <a:r>
              <a:rPr lang="sk-SK" sz="1200" dirty="0"/>
              <a:t>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D2BB6F4-8B5B-AB7C-E323-CD5E73D6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FDA72C2-DF10-8ED6-F089-CA6B7ABAD5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00D622D-72A2-435D-6FDE-4318B58A43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Tabuľka 7">
            <a:extLst>
              <a:ext uri="{FF2B5EF4-FFF2-40B4-BE49-F238E27FC236}">
                <a16:creationId xmlns:a16="http://schemas.microsoft.com/office/drawing/2014/main" id="{F3595A1B-9C4B-5839-9C49-CD451C717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77323"/>
              </p:ext>
            </p:extLst>
          </p:nvPr>
        </p:nvGraphicFramePr>
        <p:xfrm>
          <a:off x="681782" y="397392"/>
          <a:ext cx="8312586" cy="585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862">
                  <a:extLst>
                    <a:ext uri="{9D8B030D-6E8A-4147-A177-3AD203B41FA5}">
                      <a16:colId xmlns:a16="http://schemas.microsoft.com/office/drawing/2014/main" val="3505580220"/>
                    </a:ext>
                  </a:extLst>
                </a:gridCol>
                <a:gridCol w="2770862">
                  <a:extLst>
                    <a:ext uri="{9D8B030D-6E8A-4147-A177-3AD203B41FA5}">
                      <a16:colId xmlns:a16="http://schemas.microsoft.com/office/drawing/2014/main" val="3552542415"/>
                    </a:ext>
                  </a:extLst>
                </a:gridCol>
                <a:gridCol w="2770862">
                  <a:extLst>
                    <a:ext uri="{9D8B030D-6E8A-4147-A177-3AD203B41FA5}">
                      <a16:colId xmlns:a16="http://schemas.microsoft.com/office/drawing/2014/main" val="2170096343"/>
                    </a:ext>
                  </a:extLst>
                </a:gridCol>
              </a:tblGrid>
              <a:tr h="790198">
                <a:tc gridSpan="3"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Poskytovatelia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6811030"/>
                  </a:ext>
                </a:extLst>
              </a:tr>
              <a:tr h="792564">
                <a:tc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Domorodý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Západná biomedicína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Iné medicínske systémy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494115"/>
                  </a:ext>
                </a:extLst>
              </a:tr>
              <a:tr h="4240535">
                <a:tc>
                  <a:txBody>
                    <a:bodyPr/>
                    <a:lstStyle/>
                    <a:p>
                      <a:r>
                        <a:rPr lang="sk-SK" sz="2400" dirty="0"/>
                        <a:t>Pôrodné asistentky</a:t>
                      </a:r>
                    </a:p>
                    <a:p>
                      <a:r>
                        <a:rPr lang="sk-SK" sz="2400" dirty="0"/>
                        <a:t>Šamani</a:t>
                      </a:r>
                    </a:p>
                    <a:p>
                      <a:r>
                        <a:rPr lang="sk-SK" sz="2400" dirty="0"/>
                        <a:t>Liečitelia</a:t>
                      </a:r>
                    </a:p>
                    <a:p>
                      <a:r>
                        <a:rPr lang="sk-SK" sz="2400" dirty="0"/>
                        <a:t>Spiritualisti</a:t>
                      </a:r>
                    </a:p>
                    <a:p>
                      <a:r>
                        <a:rPr lang="sk-SK" sz="2400" dirty="0"/>
                        <a:t>Čarodejnice</a:t>
                      </a:r>
                    </a:p>
                    <a:p>
                      <a:r>
                        <a:rPr lang="sk-SK" sz="2400" dirty="0"/>
                        <a:t>Čarodejníci</a:t>
                      </a:r>
                    </a:p>
                    <a:p>
                      <a:r>
                        <a:rPr lang="sk-SK" sz="2400" dirty="0"/>
                        <a:t>Kňazi</a:t>
                      </a:r>
                    </a:p>
                    <a:p>
                      <a:r>
                        <a:rPr lang="sk-SK" sz="2400" dirty="0"/>
                        <a:t>Svätci</a:t>
                      </a:r>
                    </a:p>
                    <a:p>
                      <a:r>
                        <a:rPr lang="sk-SK" sz="2400" dirty="0"/>
                        <a:t>Bylinkári</a:t>
                      </a:r>
                    </a:p>
                    <a:p>
                      <a:r>
                        <a:rPr lang="sk-SK" sz="2400" dirty="0" err="1"/>
                        <a:t>Naprávači</a:t>
                      </a:r>
                      <a:r>
                        <a:rPr lang="sk-SK" sz="2400" dirty="0"/>
                        <a:t> kostí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Lekárnici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Sestra – pôrodné asistentky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Zdravotné sestry</a:t>
                      </a:r>
                    </a:p>
                    <a:p>
                      <a:r>
                        <a:rPr lang="sk-SK" sz="2400" dirty="0"/>
                        <a:t>Zdravotné sestry – praktizujúce</a:t>
                      </a:r>
                    </a:p>
                    <a:p>
                      <a:r>
                        <a:rPr lang="sk-SK" sz="2400" dirty="0"/>
                        <a:t>Lekári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Zubní lekári</a:t>
                      </a:r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Čínsky lekársky systém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• Praktizujúci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• Lekári/bylinkári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• Akupunkturisti</a:t>
                      </a:r>
                    </a:p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/>
                        <a:t>Ajurvédski</a:t>
                      </a:r>
                      <a:r>
                        <a:rPr lang="sk-SK" sz="2400" dirty="0"/>
                        <a:t> praktici</a:t>
                      </a:r>
                    </a:p>
                    <a:p>
                      <a:endParaRPr lang="sk-S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346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045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5F181B3-72AE-B95F-6D9F-EAE6AF8C8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Kultúra je súbor presvedčení a správania, ktoré sa učí a zdieľa. </a:t>
            </a:r>
          </a:p>
          <a:p>
            <a:r>
              <a:rPr lang="sk-SK" sz="2800" dirty="0"/>
              <a:t>Kultúra pôsobí okrem iného v oblasti rodiny, sociálnych skupín mimo rodiny, náboženstva, umenia, hudby a práva. </a:t>
            </a:r>
          </a:p>
          <a:p>
            <a:r>
              <a:rPr lang="sk-SK" sz="2800" dirty="0"/>
              <a:t>Kultúra je v mnohých ohľadoch dôležitým determinantom zdravia. </a:t>
            </a:r>
          </a:p>
          <a:p>
            <a:r>
              <a:rPr lang="sk-SK" sz="2800" dirty="0"/>
              <a:t>Týka sa zdravotného správania ľudí, ich vnímania choroby, rozsahu, v akom využívajú zdravotnícke služby, a foriem medicíny, ktoré tradične praktizujú.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FBF9B8D-EE1A-FD63-6CD2-119B4E58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5835836"/>
            <a:ext cx="2501391" cy="1008380"/>
          </a:xfrm>
        </p:spPr>
        <p:txBody>
          <a:bodyPr/>
          <a:lstStyle/>
          <a:p>
            <a:r>
              <a:rPr lang="sk-SK" dirty="0"/>
              <a:t>Súhrn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E51DBB-ECEE-894C-0D4F-38ABFBEA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41B74B0-2956-DF81-530E-0BC2F86C08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043F511-73E2-DA58-DF9A-28E4AE3009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30825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828BE91-6191-CEBE-D11A-44B3ADAE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pPr marL="20158" indent="0">
              <a:buNone/>
            </a:pPr>
            <a:r>
              <a:rPr lang="sk-SK" dirty="0" err="1"/>
              <a:t>Siu-Hong</a:t>
            </a:r>
            <a:r>
              <a:rPr lang="sk-SK" dirty="0"/>
              <a:t> mal 80 rokov a žil v </a:t>
            </a:r>
            <a:r>
              <a:rPr lang="sk-SK" dirty="0" err="1"/>
              <a:t>Hong</a:t>
            </a:r>
            <a:r>
              <a:rPr lang="sk-SK" dirty="0"/>
              <a:t> Kongu. Viac ako týždeň ho silne boleli zuby. Jeho deti ho opakovane nabádali, aby išiel k zubárovi, no on nešiel. Nemal rád zubárov ani „západnú medicínu“. Okrem toho by musel čakať v rade, aby ho videli v ordinácii zubára, a zmeškal by prácu na trhu s oblečením. Jeho deti ho napokon presvedčili, aby išiel k zubárovi, darovali mu 25 dolárov a ponúkli mu, že ho zoberú na „</a:t>
            </a:r>
            <a:r>
              <a:rPr lang="sk-SK" dirty="0" err="1"/>
              <a:t>dim</a:t>
            </a:r>
            <a:r>
              <a:rPr lang="sk-SK" dirty="0"/>
              <a:t> </a:t>
            </a:r>
            <a:r>
              <a:rPr lang="sk-SK" dirty="0" err="1"/>
              <a:t>sum</a:t>
            </a:r>
            <a:r>
              <a:rPr lang="sk-SK" dirty="0"/>
              <a:t>“, tradičný juhočínsky </a:t>
            </a:r>
            <a:r>
              <a:rPr lang="sk-SK" dirty="0" err="1"/>
              <a:t>brunch</a:t>
            </a:r>
            <a:r>
              <a:rPr lang="sk-SK" dirty="0"/>
              <a:t>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7347F2-FD34-EA47-9DF4-62816A2C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1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D199E4B-D604-2744-97E1-BD268C83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24.10.2022</a:t>
            </a:fld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67C5BC5-1663-264D-A8AC-136D89CEC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A930FA-053D-8943-BE21-6AF09EF221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94839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BF59C11-5874-8E1F-1F61-E471D8C17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 lnSpcReduction="10000"/>
          </a:bodyPr>
          <a:lstStyle/>
          <a:p>
            <a:r>
              <a:rPr lang="sk-SK" dirty="0" err="1"/>
              <a:t>Arathi</a:t>
            </a:r>
            <a:r>
              <a:rPr lang="sk-SK" dirty="0"/>
              <a:t> bola mladá matka v juhovýchodnej Indii. Ona a ostatné ženy v jej dedine sa podieľali na </a:t>
            </a:r>
            <a:r>
              <a:rPr lang="sk-SK" i="1" dirty="0"/>
              <a:t>Projekte výživy </a:t>
            </a:r>
            <a:r>
              <a:rPr lang="sk-SK" i="1" dirty="0" err="1"/>
              <a:t>Tamil</a:t>
            </a:r>
            <a:r>
              <a:rPr lang="sk-SK" i="1" dirty="0"/>
              <a:t> </a:t>
            </a:r>
            <a:r>
              <a:rPr lang="sk-SK" i="1" dirty="0" err="1"/>
              <a:t>Nadu</a:t>
            </a:r>
            <a:r>
              <a:rPr lang="sk-SK" dirty="0"/>
              <a:t>. Všetky boli mladé matky, z ktorých mnohé mali na svoj vek podváhu. </a:t>
            </a:r>
            <a:r>
              <a:rPr lang="sk-SK" dirty="0" err="1"/>
              <a:t>Arathi</a:t>
            </a:r>
            <a:r>
              <a:rPr lang="sk-SK" dirty="0"/>
              <a:t> kojila svoje dieťa tak, ako sa to naučila od svojej matky. Bábätku dávala aj iné jedlá, ako sa naučila od mamy a starej mamy. Napriek tomu bolo jej dieťa na jej vek dosť malé. V rámci projektu komunitné výživové pracovníčky naučili všetky ženy a deti v obci piesne o správnom stravovaní a o vitamínoch, ktoré deti potrebujú. Sponzorovali aj týždenné večierky, na ktorých sa vážili všetky deti v dedine a matky spoločne rozhodovali, či dieťatko správne rastie a čo možno urobiť, aby bolo dieťa zdravšie. Mamičkám pomohli vyrobiť aj doplnok stravy pre bábätká, ktoré boli „príliš malé“.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591A4F-94C5-7968-70F4-F0C45C48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2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63F454B-D832-5858-07BF-31AB8A3F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279207D-3735-4E37-6EF9-CB7B8D5F6B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9B2993A-A395-5586-E6C9-57C1EC8AFF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954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3F1400B-BCF8-4D43-ACA6-9137028A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05422"/>
          </a:xfrm>
        </p:spPr>
        <p:txBody>
          <a:bodyPr>
            <a:normAutofit fontScale="85000" lnSpcReduction="20000"/>
          </a:bodyPr>
          <a:lstStyle/>
          <a:p>
            <a:r>
              <a:rPr lang="sk-SK" i="1" dirty="0"/>
              <a:t>Súvisí so zdravotným správaním</a:t>
            </a:r>
            <a:r>
              <a:rPr lang="sk-SK" dirty="0"/>
              <a:t>. </a:t>
            </a:r>
          </a:p>
          <a:p>
            <a:pPr marL="423298" lvl="1" indent="0">
              <a:buNone/>
            </a:pPr>
            <a:r>
              <a:rPr lang="sk-SK" dirty="0"/>
              <a:t>Napríklad postoj ľudí k potravinám a tomu, čo jedia, úzko súvisí s kultúrou. Jedlo, ktoré tehotné ženy jedia, postupy pri pôrode a ako dlho ženy dojčia, sú tiež spojené s ich kultúrnym zázemím. Hygienické postupy sú tiež úzko späté s kultúrou. </a:t>
            </a:r>
          </a:p>
          <a:p>
            <a:r>
              <a:rPr lang="sk-SK" i="1" dirty="0"/>
              <a:t>Determinant toho, ako ľudia vnímajú choroby</a:t>
            </a:r>
            <a:r>
              <a:rPr lang="sk-SK" dirty="0"/>
              <a:t>. </a:t>
            </a:r>
          </a:p>
          <a:p>
            <a:pPr marL="423298" lvl="1" indent="0">
              <a:buNone/>
            </a:pPr>
            <a:r>
              <a:rPr lang="sk-SK" dirty="0"/>
              <a:t>Rôzne kultúrne skupiny môžu mať rôzne názory na to, čo predstavuje dobré zdravie a čo predstavuje chorobu. </a:t>
            </a:r>
          </a:p>
          <a:p>
            <a:r>
              <a:rPr lang="sk-SK" i="1" dirty="0"/>
              <a:t>Miera, do akej ľudia využívajú zdravotnícke služby</a:t>
            </a:r>
            <a:r>
              <a:rPr lang="sk-SK" dirty="0"/>
              <a:t>. </a:t>
            </a:r>
          </a:p>
          <a:p>
            <a:pPr marL="423298" lvl="1" indent="0">
              <a:buNone/>
            </a:pPr>
            <a:r>
              <a:rPr lang="sk-SK" dirty="0"/>
              <a:t>Niektoré skupiny môžu využívať zdravotnícke služby hneď, ako sa cítia chorí. Iní však môžu navštíviť lekárov len vtedy, keď sú veľmi chorí. </a:t>
            </a:r>
          </a:p>
          <a:p>
            <a:r>
              <a:rPr lang="sk-SK" i="1" dirty="0"/>
              <a:t>Rôzne kultúry majú rôzne praktiky týkajúce sa zdravia a lekárskeho ošetrenia</a:t>
            </a:r>
            <a:r>
              <a:rPr lang="sk-SK" dirty="0"/>
              <a:t>. </a:t>
            </a:r>
          </a:p>
          <a:p>
            <a:pPr marL="423298" lvl="1" indent="0">
              <a:buNone/>
            </a:pPr>
            <a:r>
              <a:rPr lang="sk-SK" dirty="0"/>
              <a:t>Čínske a indické kultúry majú dobre definované systémy medicíny. Aj v mnohých iných spoločnostiach existuje dlhá história miestnych systémov medicíny, ktoré zahŕňajú pojmy choroby, rôzne typy lekárov a rôzne druhy liekov.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735C811-C259-7336-748A-B648D0131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6008708"/>
            <a:ext cx="8312587" cy="1008380"/>
          </a:xfrm>
        </p:spPr>
        <p:txBody>
          <a:bodyPr/>
          <a:lstStyle/>
          <a:p>
            <a:r>
              <a:rPr lang="sk-SK" dirty="0"/>
              <a:t>Kultúra = dôležitý determinant zdravia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1EB6B00-3899-528A-07DC-80A68482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2B5704C-40DF-9475-C920-910846331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091CE27-3FE7-8AB3-13E4-2E75A12D181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92572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Culture Influences Health Beliefs - CULTURE AND HEALTH">
            <a:extLst>
              <a:ext uri="{FF2B5EF4-FFF2-40B4-BE49-F238E27FC236}">
                <a16:creationId xmlns:a16="http://schemas.microsoft.com/office/drawing/2014/main" id="{EFF86C9C-C23A-94B5-8854-57513BE878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03" r="-1" b="1630"/>
          <a:stretch/>
        </p:blipFill>
        <p:spPr bwMode="auto">
          <a:xfrm>
            <a:off x="2351035" y="756287"/>
            <a:ext cx="6717242" cy="403351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F6590F0C-C424-1EFE-F727-334084A6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800"/>
              <a:t>Zdravotné presvedčenia a postupy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5BAFADA-C85C-A6C8-9421-59713968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24.10.2022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59039B2-848E-8678-BA33-8E7E59E4B4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6E400FD-61A9-E78D-1398-A561290D6F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97186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EE22139-9F37-65F3-7E33-9158AC87B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>
            <a:normAutofit/>
          </a:bodyPr>
          <a:lstStyle/>
          <a:p>
            <a:r>
              <a:rPr lang="sk-SK" sz="2800" dirty="0"/>
              <a:t>Rôzne kultúry sa líšia vo vnímaní tela a názoroch na to, čo je choroba, čo spôsobuje chorobu a čo by sa s tým malo robiť. </a:t>
            </a:r>
          </a:p>
          <a:p>
            <a:r>
              <a:rPr lang="sk-SK" sz="2800" dirty="0"/>
              <a:t>Majú rôzne názory na to, ako predchádzať zdravotným problémom, akú zdravotnú starostlivosť by mali vyhľadávať a typy liekov, ktoré by poskytovatelia zdravotnej starostlivosti mohli ponúkať.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B4B506-5654-C23E-E426-E9B22F2B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Zdravotné presvedčenia a postupy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4EFD8E-B9E2-8E58-8041-B304D335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43D560F-2F3C-6B55-AE15-5EDE3340E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460D079-4BED-7555-4568-9D00042C1F5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83222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B33417D-2EFE-450A-6899-89D179F1C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621740"/>
          </a:xfrm>
        </p:spPr>
        <p:txBody>
          <a:bodyPr>
            <a:normAutofit/>
          </a:bodyPr>
          <a:lstStyle/>
          <a:p>
            <a:r>
              <a:rPr lang="sk-SK" dirty="0"/>
              <a:t>To, čo môže jedna kultúra považovať napríklad za úplne normálne, môže iná kultúra vnímať ako trápenie. </a:t>
            </a:r>
          </a:p>
          <a:p>
            <a:r>
              <a:rPr lang="sk-SK" dirty="0"/>
              <a:t>Červy sú medzi deťmi v niektorých kultúrach také bežné, že ľudia nevnímajú infekciu červami ako chorobu. </a:t>
            </a:r>
          </a:p>
          <a:p>
            <a:r>
              <a:rPr lang="sk-SK" dirty="0"/>
              <a:t>Malária je vo veľkej časti subsaharskej Afriky taká bežná, že ju mnohé rodiny považujú za normálnu. </a:t>
            </a:r>
          </a:p>
          <a:p>
            <a:r>
              <a:rPr lang="sk-SK" dirty="0"/>
              <a:t>Vo veľkej časti južnej Ázie je bolesť chrbta u žien veľmi bežná a je tiež považovaná za normálnu súčasť bytia ženy. </a:t>
            </a:r>
          </a:p>
          <a:p>
            <a:r>
              <a:rPr lang="sk-SK" dirty="0" err="1"/>
              <a:t>Schistosomiáza</a:t>
            </a:r>
            <a:r>
              <a:rPr lang="sk-SK" dirty="0"/>
              <a:t> je v Egypte veľmi bežná. Spôsobuje krv v moči, ktorá sa v Egypte označuje ako „mužská menštruácia“ a často sa považuje za normálnu, pretože je taká rozšírená.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9D6AAE-D43B-5CE0-0650-F37B5691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Vnímanie ochorenia 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8062FB-B24A-7589-A9D8-D1B594C0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8091E23-8BFA-85A4-9F2E-2EA763B214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027AF2-5AA6-1CE8-6E04-AAA7D9AC79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53472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C9EABD8-AF66-FC03-344A-2A9C1EF87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628" y="756287"/>
            <a:ext cx="7922649" cy="4456844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Väčšina ľudí v krajinách s vysokými príjmami sa pri vysvetľovaní príčin chorôb riadi „západnou lekárskou paradigmou“. </a:t>
            </a:r>
          </a:p>
          <a:p>
            <a:r>
              <a:rPr lang="sk-SK" dirty="0"/>
              <a:t>Chrípku a prechladnutie dostanete z vírusov. V dospelosti dostanete cukrovku z neschopnosti kontrolovať hladinu cukru v krvi, hoci to môže mať genetickú zložku. Ochorenie srdca dostanete z fajčenia, z obezity alebo z príliš vysokého cholesterolu. </a:t>
            </a:r>
          </a:p>
          <a:p>
            <a:r>
              <a:rPr lang="sk-SK" dirty="0"/>
              <a:t>Mnohí ľudia z krajín s nízkymi a strednými príjmami a tradičnejších spoločností, často vidia, že choroba je spôsobená inými faktormi. </a:t>
            </a:r>
          </a:p>
          <a:p>
            <a:r>
              <a:rPr lang="sk-SK" dirty="0"/>
              <a:t>Existuje mnoho kultúr, ktoré napríklad veria, že „nevyrovnanosť“ tela spôsobuje chorobu. </a:t>
            </a:r>
          </a:p>
          <a:p>
            <a:r>
              <a:rPr lang="sk-SK" dirty="0"/>
              <a:t>Medzi najbežnejšie z týchto konceptov patrí pojem „horúci“ a „studený“. V tomto prípade sa telo môže dostať z rovnováhy, ak sa človek zapojí do určitých nezdravých praktík. </a:t>
            </a:r>
          </a:p>
          <a:p>
            <a:r>
              <a:rPr lang="sk-SK" dirty="0"/>
              <a:t>V určitých kultúrach sa niektoré potraviny považujú za „horké“ a niektoré za „studené“ a ľudia by mali dosiahnuť rovnováhu medzi týmito potravinami, aby sa vyhli chorobe.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282038-6D46-6791-C203-56EE26FE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Porozumenie chorobe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91D8723-B5D1-32B7-F377-99D1AEF1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24.10.2022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F88B312-09B6-5C96-DFC8-E912573DC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904CD3F-9349-D49D-0D54-FA87A265C0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647578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166</TotalTime>
  <Words>2263</Words>
  <Application>Microsoft Macintosh PowerPoint</Application>
  <PresentationFormat>Vlastná</PresentationFormat>
  <Paragraphs>176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Palatino Linotype</vt:lpstr>
      <vt:lpstr>Wingdings</vt:lpstr>
      <vt:lpstr>Martin_Trnava_prednasky</vt:lpstr>
      <vt:lpstr>Kultúra a zdravie</vt:lpstr>
      <vt:lpstr>Kultúra je</vt:lpstr>
      <vt:lpstr>Príklad 1</vt:lpstr>
      <vt:lpstr>Príklad 2</vt:lpstr>
      <vt:lpstr>Kultúra = dôležitý determinant zdravia</vt:lpstr>
      <vt:lpstr>Zdravotné presvedčenia a postupy</vt:lpstr>
      <vt:lpstr>Zdravotné presvedčenia a postupy</vt:lpstr>
      <vt:lpstr>Vnímanie ochorenia </vt:lpstr>
      <vt:lpstr>Porozumenie chorobe</vt:lpstr>
      <vt:lpstr>Príčiny chorôb</vt:lpstr>
      <vt:lpstr>Ľudové liečiteľstvo</vt:lpstr>
      <vt:lpstr>Čemer</vt:lpstr>
      <vt:lpstr>Prevencia ochorení</vt:lpstr>
      <vt:lpstr>Tabuizovaná strava</vt:lpstr>
      <vt:lpstr>Rituálne praktiky pre vyhnutie sa chorobe</vt:lpstr>
      <vt:lpstr>Rituálne praktiky pre vyhnutie sa chorobe</vt:lpstr>
      <vt:lpstr>Diagnostika a liečba chorôb a využívanie zdravotníckych služieb</vt:lpstr>
      <vt:lpstr>Vyhľadanie pomoci v chorobe</vt:lpstr>
      <vt:lpstr>Výber poskytovateľa</vt:lpstr>
      <vt:lpstr>Zdroj: ﻿Scrimshaw, S. C. (2006). Culture, behavior, and health. In M. H. Merson, R. E. Black, &amp; A. Mills (Eds.), International public health: Diseases, programs, systems, and policies (pp. 53–78). Sudbury, MA: Jones and Bartlett.</vt:lpstr>
      <vt:lpstr>Súhrn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6_1_Kultúra a zdravie</dc:title>
  <dc:subject>Globálne zdravie</dc:subject>
  <dc:creator>Rusnák Martin</dc:creator>
  <cp:keywords/>
  <dc:description/>
  <cp:lastModifiedBy>Rusnák Martin</cp:lastModifiedBy>
  <cp:revision>1</cp:revision>
  <dcterms:created xsi:type="dcterms:W3CDTF">2022-09-07T08:13:16Z</dcterms:created>
  <dcterms:modified xsi:type="dcterms:W3CDTF">2022-10-24T08:11:26Z</dcterms:modified>
  <cp:category>prednáška</cp:category>
</cp:coreProperties>
</file>