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3" r:id="rId6"/>
    <p:sldId id="261" r:id="rId7"/>
    <p:sldId id="266" r:id="rId8"/>
    <p:sldId id="262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9" r:id="rId19"/>
    <p:sldId id="275" r:id="rId20"/>
    <p:sldId id="276" r:id="rId21"/>
    <p:sldId id="278" r:id="rId22"/>
    <p:sldId id="277" r:id="rId23"/>
    <p:sldId id="280" r:id="rId24"/>
    <p:sldId id="281" r:id="rId25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879154-5E11-324D-AC83-64AB5E0F4E3C}" v="3" dt="2022-11-04T14:15:26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6193"/>
  </p:normalViewPr>
  <p:slideViewPr>
    <p:cSldViewPr snapToGrid="0" snapToObjects="1">
      <p:cViewPr varScale="1">
        <p:scale>
          <a:sx n="116" d="100"/>
          <a:sy n="116" d="100"/>
        </p:scale>
        <p:origin x="2912" y="192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nák Martin" userId="ab40e25b-8674-445f-9176-77ec21acf6b8" providerId="ADAL" clId="{4D879154-5E11-324D-AC83-64AB5E0F4E3C}"/>
    <pc:docChg chg="custSel modSld">
      <pc:chgData name="Rusnák Martin" userId="ab40e25b-8674-445f-9176-77ec21acf6b8" providerId="ADAL" clId="{4D879154-5E11-324D-AC83-64AB5E0F4E3C}" dt="2022-11-06T17:53:11.058" v="52" actId="20577"/>
      <pc:docMkLst>
        <pc:docMk/>
      </pc:docMkLst>
      <pc:sldChg chg="addSp modSp mod">
        <pc:chgData name="Rusnák Martin" userId="ab40e25b-8674-445f-9176-77ec21acf6b8" providerId="ADAL" clId="{4D879154-5E11-324D-AC83-64AB5E0F4E3C}" dt="2022-11-06T17:53:11.058" v="52" actId="20577"/>
        <pc:sldMkLst>
          <pc:docMk/>
          <pc:sldMk cId="2746099195" sldId="256"/>
        </pc:sldMkLst>
        <pc:spChg chg="mod">
          <ac:chgData name="Rusnák Martin" userId="ab40e25b-8674-445f-9176-77ec21acf6b8" providerId="ADAL" clId="{4D879154-5E11-324D-AC83-64AB5E0F4E3C}" dt="2022-11-04T14:14:21.802" v="35" actId="20577"/>
          <ac:spMkLst>
            <pc:docMk/>
            <pc:sldMk cId="2746099195" sldId="256"/>
            <ac:spMk id="2" creationId="{00000000-0000-0000-0000-000000000000}"/>
          </ac:spMkLst>
        </pc:spChg>
        <pc:spChg chg="mod">
          <ac:chgData name="Rusnák Martin" userId="ab40e25b-8674-445f-9176-77ec21acf6b8" providerId="ADAL" clId="{4D879154-5E11-324D-AC83-64AB5E0F4E3C}" dt="2022-11-06T17:53:11.058" v="52" actId="20577"/>
          <ac:spMkLst>
            <pc:docMk/>
            <pc:sldMk cId="2746099195" sldId="256"/>
            <ac:spMk id="3" creationId="{00000000-0000-0000-0000-000000000000}"/>
          </ac:spMkLst>
        </pc:spChg>
        <pc:picChg chg="add mod">
          <ac:chgData name="Rusnák Martin" userId="ab40e25b-8674-445f-9176-77ec21acf6b8" providerId="ADAL" clId="{4D879154-5E11-324D-AC83-64AB5E0F4E3C}" dt="2022-11-04T14:15:26.142" v="38" actId="14100"/>
          <ac:picMkLst>
            <pc:docMk/>
            <pc:sldMk cId="2746099195" sldId="256"/>
            <ac:picMk id="1026" creationId="{E80E9BEC-49AE-8670-2917-E335D023006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7850B-B2E9-0C43-B559-2DFCBE470E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FE29F2E-C0EB-1045-86E6-B51D03B26D51}">
      <dgm:prSet phldrT="[Text]"/>
      <dgm:spPr/>
      <dgm:t>
        <a:bodyPr/>
        <a:lstStyle/>
        <a:p>
          <a:r>
            <a:rPr lang="sk-SK" dirty="0"/>
            <a:t>Podvýživa</a:t>
          </a:r>
        </a:p>
      </dgm:t>
    </dgm:pt>
    <dgm:pt modelId="{C49AB3C7-F6A7-6547-B01B-8F0ADF557B8F}" type="parTrans" cxnId="{1B1FABE1-CED8-3C48-AA04-F9965A143449}">
      <dgm:prSet/>
      <dgm:spPr/>
      <dgm:t>
        <a:bodyPr/>
        <a:lstStyle/>
        <a:p>
          <a:endParaRPr lang="sk-SK"/>
        </a:p>
      </dgm:t>
    </dgm:pt>
    <dgm:pt modelId="{07FF8DBA-A460-F944-BAD6-08A90513F325}" type="sibTrans" cxnId="{1B1FABE1-CED8-3C48-AA04-F9965A143449}">
      <dgm:prSet/>
      <dgm:spPr/>
      <dgm:t>
        <a:bodyPr/>
        <a:lstStyle/>
        <a:p>
          <a:endParaRPr lang="sk-SK"/>
        </a:p>
      </dgm:t>
    </dgm:pt>
    <dgm:pt modelId="{05A30CB4-34CD-2F46-9D3F-FE03C2F51B32}">
      <dgm:prSet phldrT="[Text]"/>
      <dgm:spPr/>
      <dgm:t>
        <a:bodyPr/>
        <a:lstStyle/>
        <a:p>
          <a:r>
            <a:rPr lang="sk-SK" dirty="0"/>
            <a:t>Príčiny</a:t>
          </a:r>
        </a:p>
      </dgm:t>
    </dgm:pt>
    <dgm:pt modelId="{2E1AA685-9239-E94A-91E6-BA88333A74C2}" type="parTrans" cxnId="{13A7EE3A-AC7F-DF49-899F-AB08934CFA27}">
      <dgm:prSet/>
      <dgm:spPr/>
      <dgm:t>
        <a:bodyPr/>
        <a:lstStyle/>
        <a:p>
          <a:endParaRPr lang="sk-SK"/>
        </a:p>
      </dgm:t>
    </dgm:pt>
    <dgm:pt modelId="{8137BCB7-E64C-074C-BB4F-37EC8D27A7CA}" type="sibTrans" cxnId="{13A7EE3A-AC7F-DF49-899F-AB08934CFA27}">
      <dgm:prSet/>
      <dgm:spPr/>
      <dgm:t>
        <a:bodyPr/>
        <a:lstStyle/>
        <a:p>
          <a:endParaRPr lang="sk-SK"/>
        </a:p>
      </dgm:t>
    </dgm:pt>
    <dgm:pt modelId="{7769FD62-DEA5-E64C-A97B-46DF861F809D}">
      <dgm:prSet phldrT="[Text]"/>
      <dgm:spPr/>
      <dgm:t>
        <a:bodyPr/>
        <a:lstStyle/>
        <a:p>
          <a:r>
            <a:rPr lang="sk-SK" dirty="0"/>
            <a:t>Sprievodné príčiny</a:t>
          </a:r>
        </a:p>
      </dgm:t>
    </dgm:pt>
    <dgm:pt modelId="{2363B7DD-8A9E-CD4F-B2CD-7EF80C32509A}" type="parTrans" cxnId="{9858732C-2DE7-404B-865F-E7D29709B618}">
      <dgm:prSet/>
      <dgm:spPr/>
      <dgm:t>
        <a:bodyPr/>
        <a:lstStyle/>
        <a:p>
          <a:endParaRPr lang="sk-SK"/>
        </a:p>
      </dgm:t>
    </dgm:pt>
    <dgm:pt modelId="{500C2D10-A9E9-7F47-B465-921E20CC4753}" type="sibTrans" cxnId="{9858732C-2DE7-404B-865F-E7D29709B618}">
      <dgm:prSet/>
      <dgm:spPr/>
      <dgm:t>
        <a:bodyPr/>
        <a:lstStyle/>
        <a:p>
          <a:endParaRPr lang="sk-SK"/>
        </a:p>
      </dgm:t>
    </dgm:pt>
    <dgm:pt modelId="{E9F5D714-3E62-BF4E-8182-864C52DA2CC5}">
      <dgm:prSet phldrT="[Text]"/>
      <dgm:spPr/>
      <dgm:t>
        <a:bodyPr/>
        <a:lstStyle/>
        <a:p>
          <a:r>
            <a:rPr lang="sk-SK" dirty="0"/>
            <a:t>Základné príčiny</a:t>
          </a:r>
        </a:p>
      </dgm:t>
    </dgm:pt>
    <dgm:pt modelId="{0C210AC8-4D8A-0341-9C0C-4476D391CF25}" type="parTrans" cxnId="{A348FF7D-4104-0744-A33D-3A649E0651A2}">
      <dgm:prSet/>
      <dgm:spPr/>
      <dgm:t>
        <a:bodyPr/>
        <a:lstStyle/>
        <a:p>
          <a:endParaRPr lang="sk-SK"/>
        </a:p>
      </dgm:t>
    </dgm:pt>
    <dgm:pt modelId="{EA454CC1-D933-E243-A534-1A3F919E8721}" type="sibTrans" cxnId="{A348FF7D-4104-0744-A33D-3A649E0651A2}">
      <dgm:prSet/>
      <dgm:spPr/>
      <dgm:t>
        <a:bodyPr/>
        <a:lstStyle/>
        <a:p>
          <a:endParaRPr lang="sk-SK"/>
        </a:p>
      </dgm:t>
    </dgm:pt>
    <dgm:pt modelId="{DF5DB42D-D941-014C-9F6B-1231753F8B59}">
      <dgm:prSet/>
      <dgm:spPr/>
      <dgm:t>
        <a:bodyPr/>
        <a:lstStyle/>
        <a:p>
          <a:r>
            <a:rPr lang="sk-SK" dirty="0"/>
            <a:t>Dostupnosť jedla</a:t>
          </a:r>
        </a:p>
      </dgm:t>
    </dgm:pt>
    <dgm:pt modelId="{F4BA7DDB-C45F-AC44-8E17-2CB9CD93ABCA}" type="parTrans" cxnId="{C111EFD0-AF67-934A-B82F-37C752D604C6}">
      <dgm:prSet/>
      <dgm:spPr/>
      <dgm:t>
        <a:bodyPr/>
        <a:lstStyle/>
        <a:p>
          <a:endParaRPr lang="sk-SK"/>
        </a:p>
      </dgm:t>
    </dgm:pt>
    <dgm:pt modelId="{3E12346B-874C-4548-9A99-C083F4DDA96D}" type="sibTrans" cxnId="{C111EFD0-AF67-934A-B82F-37C752D604C6}">
      <dgm:prSet/>
      <dgm:spPr/>
      <dgm:t>
        <a:bodyPr/>
        <a:lstStyle/>
        <a:p>
          <a:endParaRPr lang="sk-SK"/>
        </a:p>
      </dgm:t>
    </dgm:pt>
    <dgm:pt modelId="{60529350-1E24-A94A-BB61-C45FAA28B226}">
      <dgm:prSet/>
      <dgm:spPr/>
      <dgm:t>
        <a:bodyPr/>
        <a:lstStyle/>
        <a:p>
          <a:r>
            <a:rPr lang="sk-SK" dirty="0"/>
            <a:t>Prevencia chorôb</a:t>
          </a:r>
        </a:p>
      </dgm:t>
    </dgm:pt>
    <dgm:pt modelId="{511933D0-70AD-5949-88CF-A77D4FE11A7D}" type="parTrans" cxnId="{A696EC46-CC5D-6D4D-91AA-260C0CBE5443}">
      <dgm:prSet/>
      <dgm:spPr/>
      <dgm:t>
        <a:bodyPr/>
        <a:lstStyle/>
        <a:p>
          <a:endParaRPr lang="sk-SK"/>
        </a:p>
      </dgm:t>
    </dgm:pt>
    <dgm:pt modelId="{2E20BA3E-F8D1-8D4E-89AB-E5F8EC1FD1B5}" type="sibTrans" cxnId="{A696EC46-CC5D-6D4D-91AA-260C0CBE5443}">
      <dgm:prSet/>
      <dgm:spPr/>
      <dgm:t>
        <a:bodyPr/>
        <a:lstStyle/>
        <a:p>
          <a:endParaRPr lang="sk-SK"/>
        </a:p>
      </dgm:t>
    </dgm:pt>
    <dgm:pt modelId="{A1112546-29B3-EE4A-A4F7-E10E7DDDD164}">
      <dgm:prSet/>
      <dgm:spPr/>
      <dgm:t>
        <a:bodyPr/>
        <a:lstStyle/>
        <a:p>
          <a:r>
            <a:rPr lang="sk-SK" dirty="0"/>
            <a:t>Kvalita starostlivosti matkou o dieťa</a:t>
          </a:r>
        </a:p>
      </dgm:t>
    </dgm:pt>
    <dgm:pt modelId="{86D5BED0-BD4D-2A44-82B3-9761487453EB}" type="parTrans" cxnId="{3BE962AB-6466-8844-B298-8E2B532DAB22}">
      <dgm:prSet/>
      <dgm:spPr/>
      <dgm:t>
        <a:bodyPr/>
        <a:lstStyle/>
        <a:p>
          <a:endParaRPr lang="sk-SK"/>
        </a:p>
      </dgm:t>
    </dgm:pt>
    <dgm:pt modelId="{6577330F-9A62-4D45-9A37-E460F40FF707}" type="sibTrans" cxnId="{3BE962AB-6466-8844-B298-8E2B532DAB22}">
      <dgm:prSet/>
      <dgm:spPr/>
      <dgm:t>
        <a:bodyPr/>
        <a:lstStyle/>
        <a:p>
          <a:endParaRPr lang="sk-SK"/>
        </a:p>
      </dgm:t>
    </dgm:pt>
    <dgm:pt modelId="{23FEDCBF-10B2-C44E-A67D-5D7417A156CA}">
      <dgm:prSet/>
      <dgm:spPr/>
      <dgm:t>
        <a:bodyPr/>
        <a:lstStyle/>
        <a:p>
          <a:r>
            <a:rPr lang="sk-SK" dirty="0"/>
            <a:t>Nedostatočná dostupnosť potravy</a:t>
          </a:r>
        </a:p>
      </dgm:t>
    </dgm:pt>
    <dgm:pt modelId="{CDC099FF-545E-5E41-A760-1AAEB96D40C5}" type="parTrans" cxnId="{94FD1452-90B6-D740-83DE-E46C63E3FB3A}">
      <dgm:prSet/>
      <dgm:spPr/>
      <dgm:t>
        <a:bodyPr/>
        <a:lstStyle/>
        <a:p>
          <a:endParaRPr lang="sk-SK"/>
        </a:p>
      </dgm:t>
    </dgm:pt>
    <dgm:pt modelId="{B0C005A1-BFAA-B145-86CA-532BF99E773B}" type="sibTrans" cxnId="{94FD1452-90B6-D740-83DE-E46C63E3FB3A}">
      <dgm:prSet/>
      <dgm:spPr/>
      <dgm:t>
        <a:bodyPr/>
        <a:lstStyle/>
        <a:p>
          <a:endParaRPr lang="sk-SK"/>
        </a:p>
      </dgm:t>
    </dgm:pt>
    <dgm:pt modelId="{EE77B4D4-F490-0843-AF71-5EC84FBEBDB9}">
      <dgm:prSet/>
      <dgm:spPr/>
      <dgm:t>
        <a:bodyPr/>
        <a:lstStyle/>
        <a:p>
          <a:r>
            <a:rPr lang="sk-SK" dirty="0"/>
            <a:t>Slabé zdravotné služby</a:t>
          </a:r>
        </a:p>
      </dgm:t>
    </dgm:pt>
    <dgm:pt modelId="{5D52A263-B2B4-674F-9BE4-85F4BCAB9C56}" type="parTrans" cxnId="{BD30E1A1-2D9A-8F4C-9581-E4DD582925E9}">
      <dgm:prSet/>
      <dgm:spPr/>
      <dgm:t>
        <a:bodyPr/>
        <a:lstStyle/>
        <a:p>
          <a:endParaRPr lang="sk-SK"/>
        </a:p>
      </dgm:t>
    </dgm:pt>
    <dgm:pt modelId="{7A76A54C-1D9C-3442-A8EF-D41AB8E98287}" type="sibTrans" cxnId="{BD30E1A1-2D9A-8F4C-9581-E4DD582925E9}">
      <dgm:prSet/>
      <dgm:spPr/>
      <dgm:t>
        <a:bodyPr/>
        <a:lstStyle/>
        <a:p>
          <a:endParaRPr lang="sk-SK"/>
        </a:p>
      </dgm:t>
    </dgm:pt>
    <dgm:pt modelId="{F3D7DB93-6BB3-7F46-BF0A-064EDF38B3B3}">
      <dgm:prSet/>
      <dgm:spPr/>
      <dgm:t>
        <a:bodyPr/>
        <a:lstStyle/>
        <a:p>
          <a:r>
            <a:rPr lang="sk-SK" dirty="0"/>
            <a:t>Nedostatočná starostlivosť o matku a dieťa</a:t>
          </a:r>
        </a:p>
      </dgm:t>
    </dgm:pt>
    <dgm:pt modelId="{6A133FCB-F915-3E4B-9CDF-1B3DDDA5790F}" type="parTrans" cxnId="{B4C772C3-924D-694B-B4BF-D045FACE91F9}">
      <dgm:prSet/>
      <dgm:spPr/>
      <dgm:t>
        <a:bodyPr/>
        <a:lstStyle/>
        <a:p>
          <a:endParaRPr lang="sk-SK"/>
        </a:p>
      </dgm:t>
    </dgm:pt>
    <dgm:pt modelId="{1CFD2169-0D3F-A046-8AF1-EF45385F24D8}" type="sibTrans" cxnId="{B4C772C3-924D-694B-B4BF-D045FACE91F9}">
      <dgm:prSet/>
      <dgm:spPr/>
      <dgm:t>
        <a:bodyPr/>
        <a:lstStyle/>
        <a:p>
          <a:endParaRPr lang="sk-SK"/>
        </a:p>
      </dgm:t>
    </dgm:pt>
    <dgm:pt modelId="{C92D4194-4E21-664E-B0A7-22F4CA4223C8}">
      <dgm:prSet/>
      <dgm:spPr/>
      <dgm:t>
        <a:bodyPr/>
        <a:lstStyle/>
        <a:p>
          <a:r>
            <a:rPr lang="sk-SK" dirty="0"/>
            <a:t>Nedostatočné vzdelanie</a:t>
          </a:r>
        </a:p>
      </dgm:t>
    </dgm:pt>
    <dgm:pt modelId="{EA544B01-640D-724E-80BF-C2CB65DAF5C5}" type="parTrans" cxnId="{A3550B3D-E30B-8245-B08C-5C108046A86D}">
      <dgm:prSet/>
      <dgm:spPr/>
      <dgm:t>
        <a:bodyPr/>
        <a:lstStyle/>
        <a:p>
          <a:endParaRPr lang="sk-SK"/>
        </a:p>
      </dgm:t>
    </dgm:pt>
    <dgm:pt modelId="{9DD166CA-A4ED-AC40-80FC-EB311E7A2E29}" type="sibTrans" cxnId="{A3550B3D-E30B-8245-B08C-5C108046A86D}">
      <dgm:prSet/>
      <dgm:spPr/>
      <dgm:t>
        <a:bodyPr/>
        <a:lstStyle/>
        <a:p>
          <a:endParaRPr lang="sk-SK"/>
        </a:p>
      </dgm:t>
    </dgm:pt>
    <dgm:pt modelId="{AEC2F88A-1D2B-BF45-B746-5F40763EC100}">
      <dgm:prSet/>
      <dgm:spPr/>
      <dgm:t>
        <a:bodyPr/>
        <a:lstStyle/>
        <a:p>
          <a:r>
            <a:rPr lang="sk-SK" dirty="0"/>
            <a:t>Zdroje a riadenie</a:t>
          </a:r>
        </a:p>
      </dgm:t>
    </dgm:pt>
    <dgm:pt modelId="{EE48EFBA-A6E9-8D4B-A9F0-98C693C15BF1}" type="parTrans" cxnId="{AA7791BE-9B79-9442-B15D-F456C1BE10F1}">
      <dgm:prSet/>
      <dgm:spPr/>
      <dgm:t>
        <a:bodyPr/>
        <a:lstStyle/>
        <a:p>
          <a:endParaRPr lang="sk-SK"/>
        </a:p>
      </dgm:t>
    </dgm:pt>
    <dgm:pt modelId="{BA270223-57C7-424C-B7F7-DDEB1C7C686F}" type="sibTrans" cxnId="{AA7791BE-9B79-9442-B15D-F456C1BE10F1}">
      <dgm:prSet/>
      <dgm:spPr/>
      <dgm:t>
        <a:bodyPr/>
        <a:lstStyle/>
        <a:p>
          <a:endParaRPr lang="sk-SK"/>
        </a:p>
      </dgm:t>
    </dgm:pt>
    <dgm:pt modelId="{90B5C9DA-C27A-0B42-B2EF-7C8267A2A496}">
      <dgm:prSet/>
      <dgm:spPr/>
      <dgm:t>
        <a:bodyPr/>
        <a:lstStyle/>
        <a:p>
          <a:r>
            <a:rPr lang="sk-SK" dirty="0"/>
            <a:t>Politické a ekonomické faktory</a:t>
          </a:r>
        </a:p>
      </dgm:t>
    </dgm:pt>
    <dgm:pt modelId="{EB397A16-3E1A-1449-B9E3-5C06E978E3A3}" type="parTrans" cxnId="{0144C44E-EF54-C540-9B1A-D7DAD6100657}">
      <dgm:prSet/>
      <dgm:spPr/>
      <dgm:t>
        <a:bodyPr/>
        <a:lstStyle/>
        <a:p>
          <a:endParaRPr lang="sk-SK"/>
        </a:p>
      </dgm:t>
    </dgm:pt>
    <dgm:pt modelId="{6F55109A-901B-554C-AA50-A4CDA7683BBF}" type="sibTrans" cxnId="{0144C44E-EF54-C540-9B1A-D7DAD6100657}">
      <dgm:prSet/>
      <dgm:spPr/>
      <dgm:t>
        <a:bodyPr/>
        <a:lstStyle/>
        <a:p>
          <a:endParaRPr lang="sk-SK"/>
        </a:p>
      </dgm:t>
    </dgm:pt>
    <dgm:pt modelId="{C7C5FB78-D501-DC47-8D83-C7B76D8051A3}" type="pres">
      <dgm:prSet presAssocID="{EA17850B-B2E9-0C43-B559-2DFCBE470E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F66374-9EEA-5D4D-9572-44789087B35F}" type="pres">
      <dgm:prSet presAssocID="{AFE29F2E-C0EB-1045-86E6-B51D03B26D51}" presName="hierRoot1" presStyleCnt="0">
        <dgm:presLayoutVars>
          <dgm:hierBranch val="init"/>
        </dgm:presLayoutVars>
      </dgm:prSet>
      <dgm:spPr/>
    </dgm:pt>
    <dgm:pt modelId="{3F14A281-B3A1-5343-9C0E-8A9BD9614F97}" type="pres">
      <dgm:prSet presAssocID="{AFE29F2E-C0EB-1045-86E6-B51D03B26D51}" presName="rootComposite1" presStyleCnt="0"/>
      <dgm:spPr/>
    </dgm:pt>
    <dgm:pt modelId="{091FC6EE-C66C-1843-9982-063CC5597971}" type="pres">
      <dgm:prSet presAssocID="{AFE29F2E-C0EB-1045-86E6-B51D03B26D51}" presName="rootText1" presStyleLbl="node0" presStyleIdx="0" presStyleCnt="1">
        <dgm:presLayoutVars>
          <dgm:chPref val="3"/>
        </dgm:presLayoutVars>
      </dgm:prSet>
      <dgm:spPr/>
    </dgm:pt>
    <dgm:pt modelId="{4D27E910-7BBB-C34B-8A6B-FA1E7DA588EE}" type="pres">
      <dgm:prSet presAssocID="{AFE29F2E-C0EB-1045-86E6-B51D03B26D51}" presName="rootConnector1" presStyleLbl="node1" presStyleIdx="0" presStyleCnt="0"/>
      <dgm:spPr/>
    </dgm:pt>
    <dgm:pt modelId="{1B6A440E-4050-5B45-B80A-7A1929606E57}" type="pres">
      <dgm:prSet presAssocID="{AFE29F2E-C0EB-1045-86E6-B51D03B26D51}" presName="hierChild2" presStyleCnt="0"/>
      <dgm:spPr/>
    </dgm:pt>
    <dgm:pt modelId="{B3C913FD-62DD-4441-B54E-F09EDB6528B6}" type="pres">
      <dgm:prSet presAssocID="{2E1AA685-9239-E94A-91E6-BA88333A74C2}" presName="Name37" presStyleLbl="parChTrans1D2" presStyleIdx="0" presStyleCnt="3"/>
      <dgm:spPr/>
    </dgm:pt>
    <dgm:pt modelId="{305A3777-3BD5-2F41-AD28-2BC1538D40C6}" type="pres">
      <dgm:prSet presAssocID="{05A30CB4-34CD-2F46-9D3F-FE03C2F51B32}" presName="hierRoot2" presStyleCnt="0">
        <dgm:presLayoutVars>
          <dgm:hierBranch val="init"/>
        </dgm:presLayoutVars>
      </dgm:prSet>
      <dgm:spPr/>
    </dgm:pt>
    <dgm:pt modelId="{1E48105F-5C7E-604A-B511-79D5DF87F662}" type="pres">
      <dgm:prSet presAssocID="{05A30CB4-34CD-2F46-9D3F-FE03C2F51B32}" presName="rootComposite" presStyleCnt="0"/>
      <dgm:spPr/>
    </dgm:pt>
    <dgm:pt modelId="{F20886F3-0994-F649-8642-411B16510E1D}" type="pres">
      <dgm:prSet presAssocID="{05A30CB4-34CD-2F46-9D3F-FE03C2F51B32}" presName="rootText" presStyleLbl="node2" presStyleIdx="0" presStyleCnt="3">
        <dgm:presLayoutVars>
          <dgm:chPref val="3"/>
        </dgm:presLayoutVars>
      </dgm:prSet>
      <dgm:spPr/>
    </dgm:pt>
    <dgm:pt modelId="{3A1D2F1F-EA80-2B40-852E-A7E2D6CA5DCF}" type="pres">
      <dgm:prSet presAssocID="{05A30CB4-34CD-2F46-9D3F-FE03C2F51B32}" presName="rootConnector" presStyleLbl="node2" presStyleIdx="0" presStyleCnt="3"/>
      <dgm:spPr/>
    </dgm:pt>
    <dgm:pt modelId="{A51AB36A-22E8-374D-8610-F7DB3015D4DE}" type="pres">
      <dgm:prSet presAssocID="{05A30CB4-34CD-2F46-9D3F-FE03C2F51B32}" presName="hierChild4" presStyleCnt="0"/>
      <dgm:spPr/>
    </dgm:pt>
    <dgm:pt modelId="{1EB34C70-C4A7-BC40-9935-D2DC68F5751F}" type="pres">
      <dgm:prSet presAssocID="{F4BA7DDB-C45F-AC44-8E17-2CB9CD93ABCA}" presName="Name37" presStyleLbl="parChTrans1D3" presStyleIdx="0" presStyleCnt="9"/>
      <dgm:spPr/>
    </dgm:pt>
    <dgm:pt modelId="{D12F1FEA-232D-3449-B6D9-D9398AEF3E6A}" type="pres">
      <dgm:prSet presAssocID="{DF5DB42D-D941-014C-9F6B-1231753F8B59}" presName="hierRoot2" presStyleCnt="0">
        <dgm:presLayoutVars>
          <dgm:hierBranch val="init"/>
        </dgm:presLayoutVars>
      </dgm:prSet>
      <dgm:spPr/>
    </dgm:pt>
    <dgm:pt modelId="{CAC78230-EA5F-924A-AAFC-42B5A630D663}" type="pres">
      <dgm:prSet presAssocID="{DF5DB42D-D941-014C-9F6B-1231753F8B59}" presName="rootComposite" presStyleCnt="0"/>
      <dgm:spPr/>
    </dgm:pt>
    <dgm:pt modelId="{2E45CA10-CEB9-8243-99F5-14CD65971DD6}" type="pres">
      <dgm:prSet presAssocID="{DF5DB42D-D941-014C-9F6B-1231753F8B59}" presName="rootText" presStyleLbl="node3" presStyleIdx="0" presStyleCnt="9">
        <dgm:presLayoutVars>
          <dgm:chPref val="3"/>
        </dgm:presLayoutVars>
      </dgm:prSet>
      <dgm:spPr/>
    </dgm:pt>
    <dgm:pt modelId="{85B12C5D-C2B8-7340-ABBE-4F3E3B4D13B4}" type="pres">
      <dgm:prSet presAssocID="{DF5DB42D-D941-014C-9F6B-1231753F8B59}" presName="rootConnector" presStyleLbl="node3" presStyleIdx="0" presStyleCnt="9"/>
      <dgm:spPr/>
    </dgm:pt>
    <dgm:pt modelId="{30FAA9DD-7ECC-3449-80A6-CC08336DAE7D}" type="pres">
      <dgm:prSet presAssocID="{DF5DB42D-D941-014C-9F6B-1231753F8B59}" presName="hierChild4" presStyleCnt="0"/>
      <dgm:spPr/>
    </dgm:pt>
    <dgm:pt modelId="{A0505357-0120-4342-80F5-FD65CD52C2E3}" type="pres">
      <dgm:prSet presAssocID="{DF5DB42D-D941-014C-9F6B-1231753F8B59}" presName="hierChild5" presStyleCnt="0"/>
      <dgm:spPr/>
    </dgm:pt>
    <dgm:pt modelId="{2C157B4F-4A8E-9445-A422-2EAE92515485}" type="pres">
      <dgm:prSet presAssocID="{511933D0-70AD-5949-88CF-A77D4FE11A7D}" presName="Name37" presStyleLbl="parChTrans1D3" presStyleIdx="1" presStyleCnt="9"/>
      <dgm:spPr/>
    </dgm:pt>
    <dgm:pt modelId="{C23F7AE4-82E8-2441-A6B3-C8BF2E36E427}" type="pres">
      <dgm:prSet presAssocID="{60529350-1E24-A94A-BB61-C45FAA28B226}" presName="hierRoot2" presStyleCnt="0">
        <dgm:presLayoutVars>
          <dgm:hierBranch val="init"/>
        </dgm:presLayoutVars>
      </dgm:prSet>
      <dgm:spPr/>
    </dgm:pt>
    <dgm:pt modelId="{7C27C8D1-F0E7-E249-8B2C-DDD290A5A528}" type="pres">
      <dgm:prSet presAssocID="{60529350-1E24-A94A-BB61-C45FAA28B226}" presName="rootComposite" presStyleCnt="0"/>
      <dgm:spPr/>
    </dgm:pt>
    <dgm:pt modelId="{3B37C2D9-AFDB-9C4E-B32F-766BD62ABCA6}" type="pres">
      <dgm:prSet presAssocID="{60529350-1E24-A94A-BB61-C45FAA28B226}" presName="rootText" presStyleLbl="node3" presStyleIdx="1" presStyleCnt="9">
        <dgm:presLayoutVars>
          <dgm:chPref val="3"/>
        </dgm:presLayoutVars>
      </dgm:prSet>
      <dgm:spPr/>
    </dgm:pt>
    <dgm:pt modelId="{9B0A8D9D-BF39-6A40-B04C-C57562F46F4B}" type="pres">
      <dgm:prSet presAssocID="{60529350-1E24-A94A-BB61-C45FAA28B226}" presName="rootConnector" presStyleLbl="node3" presStyleIdx="1" presStyleCnt="9"/>
      <dgm:spPr/>
    </dgm:pt>
    <dgm:pt modelId="{0E24830B-62F2-4045-9671-61006E1BD85A}" type="pres">
      <dgm:prSet presAssocID="{60529350-1E24-A94A-BB61-C45FAA28B226}" presName="hierChild4" presStyleCnt="0"/>
      <dgm:spPr/>
    </dgm:pt>
    <dgm:pt modelId="{37BA3F82-5FDB-3643-98DE-D3815B78137E}" type="pres">
      <dgm:prSet presAssocID="{60529350-1E24-A94A-BB61-C45FAA28B226}" presName="hierChild5" presStyleCnt="0"/>
      <dgm:spPr/>
    </dgm:pt>
    <dgm:pt modelId="{C3A5DE73-8F08-D74D-A2B1-00169434F9D6}" type="pres">
      <dgm:prSet presAssocID="{86D5BED0-BD4D-2A44-82B3-9761487453EB}" presName="Name37" presStyleLbl="parChTrans1D3" presStyleIdx="2" presStyleCnt="9"/>
      <dgm:spPr/>
    </dgm:pt>
    <dgm:pt modelId="{695FF4EF-4A69-7D4B-A945-27F5A69EB42E}" type="pres">
      <dgm:prSet presAssocID="{A1112546-29B3-EE4A-A4F7-E10E7DDDD164}" presName="hierRoot2" presStyleCnt="0">
        <dgm:presLayoutVars>
          <dgm:hierBranch val="init"/>
        </dgm:presLayoutVars>
      </dgm:prSet>
      <dgm:spPr/>
    </dgm:pt>
    <dgm:pt modelId="{032736DB-259E-1C4B-B117-FECE95AE6AA9}" type="pres">
      <dgm:prSet presAssocID="{A1112546-29B3-EE4A-A4F7-E10E7DDDD164}" presName="rootComposite" presStyleCnt="0"/>
      <dgm:spPr/>
    </dgm:pt>
    <dgm:pt modelId="{7AACC742-78E6-A347-833E-7469A395FBE3}" type="pres">
      <dgm:prSet presAssocID="{A1112546-29B3-EE4A-A4F7-E10E7DDDD164}" presName="rootText" presStyleLbl="node3" presStyleIdx="2" presStyleCnt="9">
        <dgm:presLayoutVars>
          <dgm:chPref val="3"/>
        </dgm:presLayoutVars>
      </dgm:prSet>
      <dgm:spPr/>
    </dgm:pt>
    <dgm:pt modelId="{5D7C05A9-CE79-034D-ACD0-C3259F09AA2E}" type="pres">
      <dgm:prSet presAssocID="{A1112546-29B3-EE4A-A4F7-E10E7DDDD164}" presName="rootConnector" presStyleLbl="node3" presStyleIdx="2" presStyleCnt="9"/>
      <dgm:spPr/>
    </dgm:pt>
    <dgm:pt modelId="{BD674952-815D-6E45-9243-C44DC66AA61D}" type="pres">
      <dgm:prSet presAssocID="{A1112546-29B3-EE4A-A4F7-E10E7DDDD164}" presName="hierChild4" presStyleCnt="0"/>
      <dgm:spPr/>
    </dgm:pt>
    <dgm:pt modelId="{B6B8BB05-5624-CB4B-9388-1462B34AEE80}" type="pres">
      <dgm:prSet presAssocID="{A1112546-29B3-EE4A-A4F7-E10E7DDDD164}" presName="hierChild5" presStyleCnt="0"/>
      <dgm:spPr/>
    </dgm:pt>
    <dgm:pt modelId="{76E07563-22C9-5B47-B764-7D3D37103722}" type="pres">
      <dgm:prSet presAssocID="{05A30CB4-34CD-2F46-9D3F-FE03C2F51B32}" presName="hierChild5" presStyleCnt="0"/>
      <dgm:spPr/>
    </dgm:pt>
    <dgm:pt modelId="{CD9D1D4C-D1EA-7847-AD28-AC6533403A9A}" type="pres">
      <dgm:prSet presAssocID="{2363B7DD-8A9E-CD4F-B2CD-7EF80C32509A}" presName="Name37" presStyleLbl="parChTrans1D2" presStyleIdx="1" presStyleCnt="3"/>
      <dgm:spPr/>
    </dgm:pt>
    <dgm:pt modelId="{05601050-A338-A34A-9DF2-AF6E5306EB07}" type="pres">
      <dgm:prSet presAssocID="{7769FD62-DEA5-E64C-A97B-46DF861F809D}" presName="hierRoot2" presStyleCnt="0">
        <dgm:presLayoutVars>
          <dgm:hierBranch val="init"/>
        </dgm:presLayoutVars>
      </dgm:prSet>
      <dgm:spPr/>
    </dgm:pt>
    <dgm:pt modelId="{25143AF3-360C-5248-A854-184D94AAB94C}" type="pres">
      <dgm:prSet presAssocID="{7769FD62-DEA5-E64C-A97B-46DF861F809D}" presName="rootComposite" presStyleCnt="0"/>
      <dgm:spPr/>
    </dgm:pt>
    <dgm:pt modelId="{68C71868-9DE3-5E47-948B-06936BCF55AA}" type="pres">
      <dgm:prSet presAssocID="{7769FD62-DEA5-E64C-A97B-46DF861F809D}" presName="rootText" presStyleLbl="node2" presStyleIdx="1" presStyleCnt="3">
        <dgm:presLayoutVars>
          <dgm:chPref val="3"/>
        </dgm:presLayoutVars>
      </dgm:prSet>
      <dgm:spPr/>
    </dgm:pt>
    <dgm:pt modelId="{2407131B-8961-B245-A054-03F223BB57B6}" type="pres">
      <dgm:prSet presAssocID="{7769FD62-DEA5-E64C-A97B-46DF861F809D}" presName="rootConnector" presStyleLbl="node2" presStyleIdx="1" presStyleCnt="3"/>
      <dgm:spPr/>
    </dgm:pt>
    <dgm:pt modelId="{7940C7F5-F3F3-8B47-B4E9-4F796670AEFB}" type="pres">
      <dgm:prSet presAssocID="{7769FD62-DEA5-E64C-A97B-46DF861F809D}" presName="hierChild4" presStyleCnt="0"/>
      <dgm:spPr/>
    </dgm:pt>
    <dgm:pt modelId="{D9CF2588-BE40-6945-8463-5EEBD90564BC}" type="pres">
      <dgm:prSet presAssocID="{CDC099FF-545E-5E41-A760-1AAEB96D40C5}" presName="Name37" presStyleLbl="parChTrans1D3" presStyleIdx="3" presStyleCnt="9"/>
      <dgm:spPr/>
    </dgm:pt>
    <dgm:pt modelId="{D9F78CD9-87E1-0147-BDA5-1266E96F49DE}" type="pres">
      <dgm:prSet presAssocID="{23FEDCBF-10B2-C44E-A67D-5D7417A156CA}" presName="hierRoot2" presStyleCnt="0">
        <dgm:presLayoutVars>
          <dgm:hierBranch val="init"/>
        </dgm:presLayoutVars>
      </dgm:prSet>
      <dgm:spPr/>
    </dgm:pt>
    <dgm:pt modelId="{C07E4CB5-4117-664B-959D-44F33787F564}" type="pres">
      <dgm:prSet presAssocID="{23FEDCBF-10B2-C44E-A67D-5D7417A156CA}" presName="rootComposite" presStyleCnt="0"/>
      <dgm:spPr/>
    </dgm:pt>
    <dgm:pt modelId="{1CF38CCC-3638-0544-91E3-402FD1CCCC88}" type="pres">
      <dgm:prSet presAssocID="{23FEDCBF-10B2-C44E-A67D-5D7417A156CA}" presName="rootText" presStyleLbl="node3" presStyleIdx="3" presStyleCnt="9">
        <dgm:presLayoutVars>
          <dgm:chPref val="3"/>
        </dgm:presLayoutVars>
      </dgm:prSet>
      <dgm:spPr/>
    </dgm:pt>
    <dgm:pt modelId="{12A9BF9F-6DF9-DA47-82CE-C8BF902D4C56}" type="pres">
      <dgm:prSet presAssocID="{23FEDCBF-10B2-C44E-A67D-5D7417A156CA}" presName="rootConnector" presStyleLbl="node3" presStyleIdx="3" presStyleCnt="9"/>
      <dgm:spPr/>
    </dgm:pt>
    <dgm:pt modelId="{2CD9B451-268C-A14A-A646-A72E956CC968}" type="pres">
      <dgm:prSet presAssocID="{23FEDCBF-10B2-C44E-A67D-5D7417A156CA}" presName="hierChild4" presStyleCnt="0"/>
      <dgm:spPr/>
    </dgm:pt>
    <dgm:pt modelId="{9905142B-D4B3-774A-A567-8C98460BA5AD}" type="pres">
      <dgm:prSet presAssocID="{23FEDCBF-10B2-C44E-A67D-5D7417A156CA}" presName="hierChild5" presStyleCnt="0"/>
      <dgm:spPr/>
    </dgm:pt>
    <dgm:pt modelId="{9360BF38-6DA7-8B42-8E0B-0FEDA31516DD}" type="pres">
      <dgm:prSet presAssocID="{5D52A263-B2B4-674F-9BE4-85F4BCAB9C56}" presName="Name37" presStyleLbl="parChTrans1D3" presStyleIdx="4" presStyleCnt="9"/>
      <dgm:spPr/>
    </dgm:pt>
    <dgm:pt modelId="{D9FC6B45-8B88-8D42-B55B-8B682B429F26}" type="pres">
      <dgm:prSet presAssocID="{EE77B4D4-F490-0843-AF71-5EC84FBEBDB9}" presName="hierRoot2" presStyleCnt="0">
        <dgm:presLayoutVars>
          <dgm:hierBranch val="init"/>
        </dgm:presLayoutVars>
      </dgm:prSet>
      <dgm:spPr/>
    </dgm:pt>
    <dgm:pt modelId="{ACA3D9FE-E11D-264E-B98C-13DFE0E2B0DF}" type="pres">
      <dgm:prSet presAssocID="{EE77B4D4-F490-0843-AF71-5EC84FBEBDB9}" presName="rootComposite" presStyleCnt="0"/>
      <dgm:spPr/>
    </dgm:pt>
    <dgm:pt modelId="{C00AACED-6F7B-3744-9221-26B6FFD76289}" type="pres">
      <dgm:prSet presAssocID="{EE77B4D4-F490-0843-AF71-5EC84FBEBDB9}" presName="rootText" presStyleLbl="node3" presStyleIdx="4" presStyleCnt="9">
        <dgm:presLayoutVars>
          <dgm:chPref val="3"/>
        </dgm:presLayoutVars>
      </dgm:prSet>
      <dgm:spPr/>
    </dgm:pt>
    <dgm:pt modelId="{BB2EC458-E302-A44D-BBC5-BF27330B2691}" type="pres">
      <dgm:prSet presAssocID="{EE77B4D4-F490-0843-AF71-5EC84FBEBDB9}" presName="rootConnector" presStyleLbl="node3" presStyleIdx="4" presStyleCnt="9"/>
      <dgm:spPr/>
    </dgm:pt>
    <dgm:pt modelId="{EC78FD71-C02B-8747-9482-2B3E8F40088E}" type="pres">
      <dgm:prSet presAssocID="{EE77B4D4-F490-0843-AF71-5EC84FBEBDB9}" presName="hierChild4" presStyleCnt="0"/>
      <dgm:spPr/>
    </dgm:pt>
    <dgm:pt modelId="{5429C821-F108-D049-8FFB-8520AC4DF1C0}" type="pres">
      <dgm:prSet presAssocID="{EE77B4D4-F490-0843-AF71-5EC84FBEBDB9}" presName="hierChild5" presStyleCnt="0"/>
      <dgm:spPr/>
    </dgm:pt>
    <dgm:pt modelId="{5E85B28D-D271-154B-85A7-DFE02348BAC2}" type="pres">
      <dgm:prSet presAssocID="{6A133FCB-F915-3E4B-9CDF-1B3DDDA5790F}" presName="Name37" presStyleLbl="parChTrans1D3" presStyleIdx="5" presStyleCnt="9"/>
      <dgm:spPr/>
    </dgm:pt>
    <dgm:pt modelId="{F7CA3E8F-0346-0943-8C0E-5A2F6A3AD51E}" type="pres">
      <dgm:prSet presAssocID="{F3D7DB93-6BB3-7F46-BF0A-064EDF38B3B3}" presName="hierRoot2" presStyleCnt="0">
        <dgm:presLayoutVars>
          <dgm:hierBranch val="init"/>
        </dgm:presLayoutVars>
      </dgm:prSet>
      <dgm:spPr/>
    </dgm:pt>
    <dgm:pt modelId="{4B7E451F-C584-FF4E-ABC8-247271DBA667}" type="pres">
      <dgm:prSet presAssocID="{F3D7DB93-6BB3-7F46-BF0A-064EDF38B3B3}" presName="rootComposite" presStyleCnt="0"/>
      <dgm:spPr/>
    </dgm:pt>
    <dgm:pt modelId="{5ADFA6B4-39E0-704F-9EA2-B475ADC4489E}" type="pres">
      <dgm:prSet presAssocID="{F3D7DB93-6BB3-7F46-BF0A-064EDF38B3B3}" presName="rootText" presStyleLbl="node3" presStyleIdx="5" presStyleCnt="9">
        <dgm:presLayoutVars>
          <dgm:chPref val="3"/>
        </dgm:presLayoutVars>
      </dgm:prSet>
      <dgm:spPr/>
    </dgm:pt>
    <dgm:pt modelId="{AF0F05FE-08B7-034D-ADC2-296B9AA70339}" type="pres">
      <dgm:prSet presAssocID="{F3D7DB93-6BB3-7F46-BF0A-064EDF38B3B3}" presName="rootConnector" presStyleLbl="node3" presStyleIdx="5" presStyleCnt="9"/>
      <dgm:spPr/>
    </dgm:pt>
    <dgm:pt modelId="{FED1FB84-6D06-4940-87F2-0FF33C2D7369}" type="pres">
      <dgm:prSet presAssocID="{F3D7DB93-6BB3-7F46-BF0A-064EDF38B3B3}" presName="hierChild4" presStyleCnt="0"/>
      <dgm:spPr/>
    </dgm:pt>
    <dgm:pt modelId="{1929AD36-F584-644D-8AB1-56649848B2C5}" type="pres">
      <dgm:prSet presAssocID="{F3D7DB93-6BB3-7F46-BF0A-064EDF38B3B3}" presName="hierChild5" presStyleCnt="0"/>
      <dgm:spPr/>
    </dgm:pt>
    <dgm:pt modelId="{3C3FB87F-C144-4544-B2F4-E1D07C3BEDB2}" type="pres">
      <dgm:prSet presAssocID="{7769FD62-DEA5-E64C-A97B-46DF861F809D}" presName="hierChild5" presStyleCnt="0"/>
      <dgm:spPr/>
    </dgm:pt>
    <dgm:pt modelId="{C847FB31-102D-2C46-A4E3-6043FD71A4E0}" type="pres">
      <dgm:prSet presAssocID="{0C210AC8-4D8A-0341-9C0C-4476D391CF25}" presName="Name37" presStyleLbl="parChTrans1D2" presStyleIdx="2" presStyleCnt="3"/>
      <dgm:spPr/>
    </dgm:pt>
    <dgm:pt modelId="{017F4420-55AA-1044-BAEC-916A6EE8D7F8}" type="pres">
      <dgm:prSet presAssocID="{E9F5D714-3E62-BF4E-8182-864C52DA2CC5}" presName="hierRoot2" presStyleCnt="0">
        <dgm:presLayoutVars>
          <dgm:hierBranch val="init"/>
        </dgm:presLayoutVars>
      </dgm:prSet>
      <dgm:spPr/>
    </dgm:pt>
    <dgm:pt modelId="{FE27E115-EB0F-3448-9585-8D2691320EFD}" type="pres">
      <dgm:prSet presAssocID="{E9F5D714-3E62-BF4E-8182-864C52DA2CC5}" presName="rootComposite" presStyleCnt="0"/>
      <dgm:spPr/>
    </dgm:pt>
    <dgm:pt modelId="{4DC15704-D62D-FA44-A905-72809D07542F}" type="pres">
      <dgm:prSet presAssocID="{E9F5D714-3E62-BF4E-8182-864C52DA2CC5}" presName="rootText" presStyleLbl="node2" presStyleIdx="2" presStyleCnt="3">
        <dgm:presLayoutVars>
          <dgm:chPref val="3"/>
        </dgm:presLayoutVars>
      </dgm:prSet>
      <dgm:spPr/>
    </dgm:pt>
    <dgm:pt modelId="{5C000B71-D1DF-8742-AF30-5CAF6A14F9C7}" type="pres">
      <dgm:prSet presAssocID="{E9F5D714-3E62-BF4E-8182-864C52DA2CC5}" presName="rootConnector" presStyleLbl="node2" presStyleIdx="2" presStyleCnt="3"/>
      <dgm:spPr/>
    </dgm:pt>
    <dgm:pt modelId="{A0D3A10E-FE29-DF41-8404-DFE19988134E}" type="pres">
      <dgm:prSet presAssocID="{E9F5D714-3E62-BF4E-8182-864C52DA2CC5}" presName="hierChild4" presStyleCnt="0"/>
      <dgm:spPr/>
    </dgm:pt>
    <dgm:pt modelId="{7F9F1F6F-5F12-664E-9574-B6529D49BCEC}" type="pres">
      <dgm:prSet presAssocID="{EA544B01-640D-724E-80BF-C2CB65DAF5C5}" presName="Name37" presStyleLbl="parChTrans1D3" presStyleIdx="6" presStyleCnt="9"/>
      <dgm:spPr/>
    </dgm:pt>
    <dgm:pt modelId="{3FC256FF-6514-2F47-A52E-36C559FC7CFC}" type="pres">
      <dgm:prSet presAssocID="{C92D4194-4E21-664E-B0A7-22F4CA4223C8}" presName="hierRoot2" presStyleCnt="0">
        <dgm:presLayoutVars>
          <dgm:hierBranch val="init"/>
        </dgm:presLayoutVars>
      </dgm:prSet>
      <dgm:spPr/>
    </dgm:pt>
    <dgm:pt modelId="{B16D594D-31D4-1F46-9883-590784C2453C}" type="pres">
      <dgm:prSet presAssocID="{C92D4194-4E21-664E-B0A7-22F4CA4223C8}" presName="rootComposite" presStyleCnt="0"/>
      <dgm:spPr/>
    </dgm:pt>
    <dgm:pt modelId="{0613369C-BA6D-744A-B04D-C43FED65E168}" type="pres">
      <dgm:prSet presAssocID="{C92D4194-4E21-664E-B0A7-22F4CA4223C8}" presName="rootText" presStyleLbl="node3" presStyleIdx="6" presStyleCnt="9">
        <dgm:presLayoutVars>
          <dgm:chPref val="3"/>
        </dgm:presLayoutVars>
      </dgm:prSet>
      <dgm:spPr/>
    </dgm:pt>
    <dgm:pt modelId="{0011D3C6-0699-4D49-9302-5FEABB7BF305}" type="pres">
      <dgm:prSet presAssocID="{C92D4194-4E21-664E-B0A7-22F4CA4223C8}" presName="rootConnector" presStyleLbl="node3" presStyleIdx="6" presStyleCnt="9"/>
      <dgm:spPr/>
    </dgm:pt>
    <dgm:pt modelId="{8D056E34-E016-9142-832C-9BF3528C75AD}" type="pres">
      <dgm:prSet presAssocID="{C92D4194-4E21-664E-B0A7-22F4CA4223C8}" presName="hierChild4" presStyleCnt="0"/>
      <dgm:spPr/>
    </dgm:pt>
    <dgm:pt modelId="{107BD199-079D-5345-84AE-F1BFCA16EC56}" type="pres">
      <dgm:prSet presAssocID="{C92D4194-4E21-664E-B0A7-22F4CA4223C8}" presName="hierChild5" presStyleCnt="0"/>
      <dgm:spPr/>
    </dgm:pt>
    <dgm:pt modelId="{C5BE40C3-12A2-9949-8B9D-189F30B3F1CC}" type="pres">
      <dgm:prSet presAssocID="{EE48EFBA-A6E9-8D4B-A9F0-98C693C15BF1}" presName="Name37" presStyleLbl="parChTrans1D3" presStyleIdx="7" presStyleCnt="9"/>
      <dgm:spPr/>
    </dgm:pt>
    <dgm:pt modelId="{1F37084E-4532-3C42-B397-8FE64A531DE2}" type="pres">
      <dgm:prSet presAssocID="{AEC2F88A-1D2B-BF45-B746-5F40763EC100}" presName="hierRoot2" presStyleCnt="0">
        <dgm:presLayoutVars>
          <dgm:hierBranch val="init"/>
        </dgm:presLayoutVars>
      </dgm:prSet>
      <dgm:spPr/>
    </dgm:pt>
    <dgm:pt modelId="{FB8969F9-3F03-5E4F-A3E2-174A2255CE02}" type="pres">
      <dgm:prSet presAssocID="{AEC2F88A-1D2B-BF45-B746-5F40763EC100}" presName="rootComposite" presStyleCnt="0"/>
      <dgm:spPr/>
    </dgm:pt>
    <dgm:pt modelId="{DACC9F27-CB1B-AB4F-85D9-944AAD2271CB}" type="pres">
      <dgm:prSet presAssocID="{AEC2F88A-1D2B-BF45-B746-5F40763EC100}" presName="rootText" presStyleLbl="node3" presStyleIdx="7" presStyleCnt="9">
        <dgm:presLayoutVars>
          <dgm:chPref val="3"/>
        </dgm:presLayoutVars>
      </dgm:prSet>
      <dgm:spPr/>
    </dgm:pt>
    <dgm:pt modelId="{EF6659E3-7A37-B843-A092-BD22735FCF7E}" type="pres">
      <dgm:prSet presAssocID="{AEC2F88A-1D2B-BF45-B746-5F40763EC100}" presName="rootConnector" presStyleLbl="node3" presStyleIdx="7" presStyleCnt="9"/>
      <dgm:spPr/>
    </dgm:pt>
    <dgm:pt modelId="{B8D13FA9-DC20-7E47-9776-5983863F7AB7}" type="pres">
      <dgm:prSet presAssocID="{AEC2F88A-1D2B-BF45-B746-5F40763EC100}" presName="hierChild4" presStyleCnt="0"/>
      <dgm:spPr/>
    </dgm:pt>
    <dgm:pt modelId="{FD3C09E0-72D7-384A-923B-59A0038E9C91}" type="pres">
      <dgm:prSet presAssocID="{AEC2F88A-1D2B-BF45-B746-5F40763EC100}" presName="hierChild5" presStyleCnt="0"/>
      <dgm:spPr/>
    </dgm:pt>
    <dgm:pt modelId="{6435F255-BAE0-5C4A-913B-C175029818C7}" type="pres">
      <dgm:prSet presAssocID="{EB397A16-3E1A-1449-B9E3-5C06E978E3A3}" presName="Name37" presStyleLbl="parChTrans1D3" presStyleIdx="8" presStyleCnt="9"/>
      <dgm:spPr/>
    </dgm:pt>
    <dgm:pt modelId="{E6D8A710-9EC4-7747-BD80-DFF1B03D1788}" type="pres">
      <dgm:prSet presAssocID="{90B5C9DA-C27A-0B42-B2EF-7C8267A2A496}" presName="hierRoot2" presStyleCnt="0">
        <dgm:presLayoutVars>
          <dgm:hierBranch val="init"/>
        </dgm:presLayoutVars>
      </dgm:prSet>
      <dgm:spPr/>
    </dgm:pt>
    <dgm:pt modelId="{817AC961-5D3F-BE4D-B09F-0CF3082C72C0}" type="pres">
      <dgm:prSet presAssocID="{90B5C9DA-C27A-0B42-B2EF-7C8267A2A496}" presName="rootComposite" presStyleCnt="0"/>
      <dgm:spPr/>
    </dgm:pt>
    <dgm:pt modelId="{1F761E5A-5508-6246-A145-4149A4BAEEF7}" type="pres">
      <dgm:prSet presAssocID="{90B5C9DA-C27A-0B42-B2EF-7C8267A2A496}" presName="rootText" presStyleLbl="node3" presStyleIdx="8" presStyleCnt="9">
        <dgm:presLayoutVars>
          <dgm:chPref val="3"/>
        </dgm:presLayoutVars>
      </dgm:prSet>
      <dgm:spPr/>
    </dgm:pt>
    <dgm:pt modelId="{D7775DB3-BFFD-F548-B513-B05724294C16}" type="pres">
      <dgm:prSet presAssocID="{90B5C9DA-C27A-0B42-B2EF-7C8267A2A496}" presName="rootConnector" presStyleLbl="node3" presStyleIdx="8" presStyleCnt="9"/>
      <dgm:spPr/>
    </dgm:pt>
    <dgm:pt modelId="{E80DE9D8-7BB7-AF47-9818-3CB8F81BC175}" type="pres">
      <dgm:prSet presAssocID="{90B5C9DA-C27A-0B42-B2EF-7C8267A2A496}" presName="hierChild4" presStyleCnt="0"/>
      <dgm:spPr/>
    </dgm:pt>
    <dgm:pt modelId="{EDCD4FF7-424D-8D4B-9358-4354615F4C29}" type="pres">
      <dgm:prSet presAssocID="{90B5C9DA-C27A-0B42-B2EF-7C8267A2A496}" presName="hierChild5" presStyleCnt="0"/>
      <dgm:spPr/>
    </dgm:pt>
    <dgm:pt modelId="{C8C9FB4A-3427-9547-9CC3-AC499DC1CF8A}" type="pres">
      <dgm:prSet presAssocID="{E9F5D714-3E62-BF4E-8182-864C52DA2CC5}" presName="hierChild5" presStyleCnt="0"/>
      <dgm:spPr/>
    </dgm:pt>
    <dgm:pt modelId="{4022D954-1E38-D349-80FE-F5859801C0F8}" type="pres">
      <dgm:prSet presAssocID="{AFE29F2E-C0EB-1045-86E6-B51D03B26D51}" presName="hierChild3" presStyleCnt="0"/>
      <dgm:spPr/>
    </dgm:pt>
  </dgm:ptLst>
  <dgm:cxnLst>
    <dgm:cxn modelId="{BCB6681A-B39E-104D-8829-87890476F0ED}" type="presOf" srcId="{0C210AC8-4D8A-0341-9C0C-4476D391CF25}" destId="{C847FB31-102D-2C46-A4E3-6043FD71A4E0}" srcOrd="0" destOrd="0" presId="urn:microsoft.com/office/officeart/2005/8/layout/orgChart1"/>
    <dgm:cxn modelId="{549AF21A-5A42-3D4F-A7AD-609CB9787331}" type="presOf" srcId="{90B5C9DA-C27A-0B42-B2EF-7C8267A2A496}" destId="{1F761E5A-5508-6246-A145-4149A4BAEEF7}" srcOrd="0" destOrd="0" presId="urn:microsoft.com/office/officeart/2005/8/layout/orgChart1"/>
    <dgm:cxn modelId="{640D2024-2AC4-624A-9D87-9A4CEEECE3C3}" type="presOf" srcId="{90B5C9DA-C27A-0B42-B2EF-7C8267A2A496}" destId="{D7775DB3-BFFD-F548-B513-B05724294C16}" srcOrd="1" destOrd="0" presId="urn:microsoft.com/office/officeart/2005/8/layout/orgChart1"/>
    <dgm:cxn modelId="{5D7E4725-AD3B-8A41-BE85-3036DA189586}" type="presOf" srcId="{AFE29F2E-C0EB-1045-86E6-B51D03B26D51}" destId="{091FC6EE-C66C-1843-9982-063CC5597971}" srcOrd="0" destOrd="0" presId="urn:microsoft.com/office/officeart/2005/8/layout/orgChart1"/>
    <dgm:cxn modelId="{DE66832B-15F1-4F42-B80C-472691CDD43D}" type="presOf" srcId="{7769FD62-DEA5-E64C-A97B-46DF861F809D}" destId="{2407131B-8961-B245-A054-03F223BB57B6}" srcOrd="1" destOrd="0" presId="urn:microsoft.com/office/officeart/2005/8/layout/orgChart1"/>
    <dgm:cxn modelId="{9858732C-2DE7-404B-865F-E7D29709B618}" srcId="{AFE29F2E-C0EB-1045-86E6-B51D03B26D51}" destId="{7769FD62-DEA5-E64C-A97B-46DF861F809D}" srcOrd="1" destOrd="0" parTransId="{2363B7DD-8A9E-CD4F-B2CD-7EF80C32509A}" sibTransId="{500C2D10-A9E9-7F47-B465-921E20CC4753}"/>
    <dgm:cxn modelId="{07BC4D2F-1B4A-2F41-A297-F7E19D60165D}" type="presOf" srcId="{A1112546-29B3-EE4A-A4F7-E10E7DDDD164}" destId="{7AACC742-78E6-A347-833E-7469A395FBE3}" srcOrd="0" destOrd="0" presId="urn:microsoft.com/office/officeart/2005/8/layout/orgChart1"/>
    <dgm:cxn modelId="{A5F34432-4EE2-C04E-B698-CCB6A8FDE82E}" type="presOf" srcId="{EB397A16-3E1A-1449-B9E3-5C06E978E3A3}" destId="{6435F255-BAE0-5C4A-913B-C175029818C7}" srcOrd="0" destOrd="0" presId="urn:microsoft.com/office/officeart/2005/8/layout/orgChart1"/>
    <dgm:cxn modelId="{3C835B36-5C38-E848-AFE2-B09DB8D3A967}" type="presOf" srcId="{EE77B4D4-F490-0843-AF71-5EC84FBEBDB9}" destId="{C00AACED-6F7B-3744-9221-26B6FFD76289}" srcOrd="0" destOrd="0" presId="urn:microsoft.com/office/officeart/2005/8/layout/orgChart1"/>
    <dgm:cxn modelId="{13A7EE3A-AC7F-DF49-899F-AB08934CFA27}" srcId="{AFE29F2E-C0EB-1045-86E6-B51D03B26D51}" destId="{05A30CB4-34CD-2F46-9D3F-FE03C2F51B32}" srcOrd="0" destOrd="0" parTransId="{2E1AA685-9239-E94A-91E6-BA88333A74C2}" sibTransId="{8137BCB7-E64C-074C-BB4F-37EC8D27A7CA}"/>
    <dgm:cxn modelId="{A3550B3D-E30B-8245-B08C-5C108046A86D}" srcId="{E9F5D714-3E62-BF4E-8182-864C52DA2CC5}" destId="{C92D4194-4E21-664E-B0A7-22F4CA4223C8}" srcOrd="0" destOrd="0" parTransId="{EA544B01-640D-724E-80BF-C2CB65DAF5C5}" sibTransId="{9DD166CA-A4ED-AC40-80FC-EB311E7A2E29}"/>
    <dgm:cxn modelId="{E033F940-B84D-D042-98A5-64E07C556426}" type="presOf" srcId="{2E1AA685-9239-E94A-91E6-BA88333A74C2}" destId="{B3C913FD-62DD-4441-B54E-F09EDB6528B6}" srcOrd="0" destOrd="0" presId="urn:microsoft.com/office/officeart/2005/8/layout/orgChart1"/>
    <dgm:cxn modelId="{11671941-0999-854F-88EB-2154483F5FC4}" type="presOf" srcId="{2363B7DD-8A9E-CD4F-B2CD-7EF80C32509A}" destId="{CD9D1D4C-D1EA-7847-AD28-AC6533403A9A}" srcOrd="0" destOrd="0" presId="urn:microsoft.com/office/officeart/2005/8/layout/orgChart1"/>
    <dgm:cxn modelId="{A696EC46-CC5D-6D4D-91AA-260C0CBE5443}" srcId="{05A30CB4-34CD-2F46-9D3F-FE03C2F51B32}" destId="{60529350-1E24-A94A-BB61-C45FAA28B226}" srcOrd="1" destOrd="0" parTransId="{511933D0-70AD-5949-88CF-A77D4FE11A7D}" sibTransId="{2E20BA3E-F8D1-8D4E-89AB-E5F8EC1FD1B5}"/>
    <dgm:cxn modelId="{3DE78847-0644-D940-B3E9-733B7EA2C24B}" type="presOf" srcId="{EA544B01-640D-724E-80BF-C2CB65DAF5C5}" destId="{7F9F1F6F-5F12-664E-9574-B6529D49BCEC}" srcOrd="0" destOrd="0" presId="urn:microsoft.com/office/officeart/2005/8/layout/orgChart1"/>
    <dgm:cxn modelId="{54A3FD49-F98F-BD4C-BFF8-1844AEADF9F8}" type="presOf" srcId="{23FEDCBF-10B2-C44E-A67D-5D7417A156CA}" destId="{12A9BF9F-6DF9-DA47-82CE-C8BF902D4C56}" srcOrd="1" destOrd="0" presId="urn:microsoft.com/office/officeart/2005/8/layout/orgChart1"/>
    <dgm:cxn modelId="{1C24704C-2A8F-9A47-8D17-16AF1C80EEC9}" type="presOf" srcId="{5D52A263-B2B4-674F-9BE4-85F4BCAB9C56}" destId="{9360BF38-6DA7-8B42-8E0B-0FEDA31516DD}" srcOrd="0" destOrd="0" presId="urn:microsoft.com/office/officeart/2005/8/layout/orgChart1"/>
    <dgm:cxn modelId="{0144C44E-EF54-C540-9B1A-D7DAD6100657}" srcId="{E9F5D714-3E62-BF4E-8182-864C52DA2CC5}" destId="{90B5C9DA-C27A-0B42-B2EF-7C8267A2A496}" srcOrd="2" destOrd="0" parTransId="{EB397A16-3E1A-1449-B9E3-5C06E978E3A3}" sibTransId="{6F55109A-901B-554C-AA50-A4CDA7683BBF}"/>
    <dgm:cxn modelId="{94FD1452-90B6-D740-83DE-E46C63E3FB3A}" srcId="{7769FD62-DEA5-E64C-A97B-46DF861F809D}" destId="{23FEDCBF-10B2-C44E-A67D-5D7417A156CA}" srcOrd="0" destOrd="0" parTransId="{CDC099FF-545E-5E41-A760-1AAEB96D40C5}" sibTransId="{B0C005A1-BFAA-B145-86CA-532BF99E773B}"/>
    <dgm:cxn modelId="{C7938156-E49F-584F-971C-0C8F86FD26C1}" type="presOf" srcId="{AFE29F2E-C0EB-1045-86E6-B51D03B26D51}" destId="{4D27E910-7BBB-C34B-8A6B-FA1E7DA588EE}" srcOrd="1" destOrd="0" presId="urn:microsoft.com/office/officeart/2005/8/layout/orgChart1"/>
    <dgm:cxn modelId="{71091562-6D25-DA41-A6BD-17CAECC7D78E}" type="presOf" srcId="{F3D7DB93-6BB3-7F46-BF0A-064EDF38B3B3}" destId="{AF0F05FE-08B7-034D-ADC2-296B9AA70339}" srcOrd="1" destOrd="0" presId="urn:microsoft.com/office/officeart/2005/8/layout/orgChart1"/>
    <dgm:cxn modelId="{8CBD666C-CEBD-E946-A55B-8C1E9CB3D204}" type="presOf" srcId="{05A30CB4-34CD-2F46-9D3F-FE03C2F51B32}" destId="{3A1D2F1F-EA80-2B40-852E-A7E2D6CA5DCF}" srcOrd="1" destOrd="0" presId="urn:microsoft.com/office/officeart/2005/8/layout/orgChart1"/>
    <dgm:cxn modelId="{C4EE4074-819D-914F-B05C-EF1A377B2792}" type="presOf" srcId="{EE48EFBA-A6E9-8D4B-A9F0-98C693C15BF1}" destId="{C5BE40C3-12A2-9949-8B9D-189F30B3F1CC}" srcOrd="0" destOrd="0" presId="urn:microsoft.com/office/officeart/2005/8/layout/orgChart1"/>
    <dgm:cxn modelId="{E4D1D378-906B-B345-ABB3-F3E1186155A4}" type="presOf" srcId="{A1112546-29B3-EE4A-A4F7-E10E7DDDD164}" destId="{5D7C05A9-CE79-034D-ACD0-C3259F09AA2E}" srcOrd="1" destOrd="0" presId="urn:microsoft.com/office/officeart/2005/8/layout/orgChart1"/>
    <dgm:cxn modelId="{A348FF7D-4104-0744-A33D-3A649E0651A2}" srcId="{AFE29F2E-C0EB-1045-86E6-B51D03B26D51}" destId="{E9F5D714-3E62-BF4E-8182-864C52DA2CC5}" srcOrd="2" destOrd="0" parTransId="{0C210AC8-4D8A-0341-9C0C-4476D391CF25}" sibTransId="{EA454CC1-D933-E243-A534-1A3F919E8721}"/>
    <dgm:cxn modelId="{0FC17E80-427F-344F-A3C4-60B9C90C20B6}" type="presOf" srcId="{DF5DB42D-D941-014C-9F6B-1231753F8B59}" destId="{2E45CA10-CEB9-8243-99F5-14CD65971DD6}" srcOrd="0" destOrd="0" presId="urn:microsoft.com/office/officeart/2005/8/layout/orgChart1"/>
    <dgm:cxn modelId="{C8EDC886-28FB-2C4F-8423-75F3D5B51B40}" type="presOf" srcId="{F4BA7DDB-C45F-AC44-8E17-2CB9CD93ABCA}" destId="{1EB34C70-C4A7-BC40-9935-D2DC68F5751F}" srcOrd="0" destOrd="0" presId="urn:microsoft.com/office/officeart/2005/8/layout/orgChart1"/>
    <dgm:cxn modelId="{3397E388-7383-7643-86B3-7D09DC8BEBC5}" type="presOf" srcId="{C92D4194-4E21-664E-B0A7-22F4CA4223C8}" destId="{0613369C-BA6D-744A-B04D-C43FED65E168}" srcOrd="0" destOrd="0" presId="urn:microsoft.com/office/officeart/2005/8/layout/orgChart1"/>
    <dgm:cxn modelId="{CA05428D-C062-0849-8A4B-8E61EE35D6A6}" type="presOf" srcId="{E9F5D714-3E62-BF4E-8182-864C52DA2CC5}" destId="{4DC15704-D62D-FA44-A905-72809D07542F}" srcOrd="0" destOrd="0" presId="urn:microsoft.com/office/officeart/2005/8/layout/orgChart1"/>
    <dgm:cxn modelId="{FC36578D-8DF7-084F-8D7C-BE5979AC4A6B}" type="presOf" srcId="{F3D7DB93-6BB3-7F46-BF0A-064EDF38B3B3}" destId="{5ADFA6B4-39E0-704F-9EA2-B475ADC4489E}" srcOrd="0" destOrd="0" presId="urn:microsoft.com/office/officeart/2005/8/layout/orgChart1"/>
    <dgm:cxn modelId="{BD30E1A1-2D9A-8F4C-9581-E4DD582925E9}" srcId="{7769FD62-DEA5-E64C-A97B-46DF861F809D}" destId="{EE77B4D4-F490-0843-AF71-5EC84FBEBDB9}" srcOrd="1" destOrd="0" parTransId="{5D52A263-B2B4-674F-9BE4-85F4BCAB9C56}" sibTransId="{7A76A54C-1D9C-3442-A8EF-D41AB8E98287}"/>
    <dgm:cxn modelId="{3BE962AB-6466-8844-B298-8E2B532DAB22}" srcId="{05A30CB4-34CD-2F46-9D3F-FE03C2F51B32}" destId="{A1112546-29B3-EE4A-A4F7-E10E7DDDD164}" srcOrd="2" destOrd="0" parTransId="{86D5BED0-BD4D-2A44-82B3-9761487453EB}" sibTransId="{6577330F-9A62-4D45-9A37-E460F40FF707}"/>
    <dgm:cxn modelId="{FA56C4AD-024D-D044-81B5-7DA1A87B0530}" type="presOf" srcId="{60529350-1E24-A94A-BB61-C45FAA28B226}" destId="{3B37C2D9-AFDB-9C4E-B32F-766BD62ABCA6}" srcOrd="0" destOrd="0" presId="urn:microsoft.com/office/officeart/2005/8/layout/orgChart1"/>
    <dgm:cxn modelId="{9772CCAE-44AB-3749-A3EB-B2611012AC44}" type="presOf" srcId="{05A30CB4-34CD-2F46-9D3F-FE03C2F51B32}" destId="{F20886F3-0994-F649-8642-411B16510E1D}" srcOrd="0" destOrd="0" presId="urn:microsoft.com/office/officeart/2005/8/layout/orgChart1"/>
    <dgm:cxn modelId="{1D9200B0-24DF-934A-A6F8-2D612DA295B8}" type="presOf" srcId="{AEC2F88A-1D2B-BF45-B746-5F40763EC100}" destId="{DACC9F27-CB1B-AB4F-85D9-944AAD2271CB}" srcOrd="0" destOrd="0" presId="urn:microsoft.com/office/officeart/2005/8/layout/orgChart1"/>
    <dgm:cxn modelId="{FE5307B1-899F-E347-824C-638ECFBF8484}" type="presOf" srcId="{E9F5D714-3E62-BF4E-8182-864C52DA2CC5}" destId="{5C000B71-D1DF-8742-AF30-5CAF6A14F9C7}" srcOrd="1" destOrd="0" presId="urn:microsoft.com/office/officeart/2005/8/layout/orgChart1"/>
    <dgm:cxn modelId="{B688ACB1-9863-4246-AFD1-46E6E33BB2EF}" type="presOf" srcId="{EE77B4D4-F490-0843-AF71-5EC84FBEBDB9}" destId="{BB2EC458-E302-A44D-BBC5-BF27330B2691}" srcOrd="1" destOrd="0" presId="urn:microsoft.com/office/officeart/2005/8/layout/orgChart1"/>
    <dgm:cxn modelId="{FCB0D8B1-5AC6-DE4F-8323-ED87246E96DA}" type="presOf" srcId="{6A133FCB-F915-3E4B-9CDF-1B3DDDA5790F}" destId="{5E85B28D-D271-154B-85A7-DFE02348BAC2}" srcOrd="0" destOrd="0" presId="urn:microsoft.com/office/officeart/2005/8/layout/orgChart1"/>
    <dgm:cxn modelId="{AA7791BE-9B79-9442-B15D-F456C1BE10F1}" srcId="{E9F5D714-3E62-BF4E-8182-864C52DA2CC5}" destId="{AEC2F88A-1D2B-BF45-B746-5F40763EC100}" srcOrd="1" destOrd="0" parTransId="{EE48EFBA-A6E9-8D4B-A9F0-98C693C15BF1}" sibTransId="{BA270223-57C7-424C-B7F7-DDEB1C7C686F}"/>
    <dgm:cxn modelId="{07437DC2-08B4-7C4E-950F-F25EF454A3AE}" type="presOf" srcId="{DF5DB42D-D941-014C-9F6B-1231753F8B59}" destId="{85B12C5D-C2B8-7340-ABBE-4F3E3B4D13B4}" srcOrd="1" destOrd="0" presId="urn:microsoft.com/office/officeart/2005/8/layout/orgChart1"/>
    <dgm:cxn modelId="{B4C772C3-924D-694B-B4BF-D045FACE91F9}" srcId="{7769FD62-DEA5-E64C-A97B-46DF861F809D}" destId="{F3D7DB93-6BB3-7F46-BF0A-064EDF38B3B3}" srcOrd="2" destOrd="0" parTransId="{6A133FCB-F915-3E4B-9CDF-1B3DDDA5790F}" sibTransId="{1CFD2169-0D3F-A046-8AF1-EF45385F24D8}"/>
    <dgm:cxn modelId="{738007CE-9C0D-A540-9FDD-E4BBB6F58F5D}" type="presOf" srcId="{C92D4194-4E21-664E-B0A7-22F4CA4223C8}" destId="{0011D3C6-0699-4D49-9302-5FEABB7BF305}" srcOrd="1" destOrd="0" presId="urn:microsoft.com/office/officeart/2005/8/layout/orgChart1"/>
    <dgm:cxn modelId="{C111EFD0-AF67-934A-B82F-37C752D604C6}" srcId="{05A30CB4-34CD-2F46-9D3F-FE03C2F51B32}" destId="{DF5DB42D-D941-014C-9F6B-1231753F8B59}" srcOrd="0" destOrd="0" parTransId="{F4BA7DDB-C45F-AC44-8E17-2CB9CD93ABCA}" sibTransId="{3E12346B-874C-4548-9A99-C083F4DDA96D}"/>
    <dgm:cxn modelId="{20E92DDB-93BA-844A-A9E3-E87EFD88251A}" type="presOf" srcId="{511933D0-70AD-5949-88CF-A77D4FE11A7D}" destId="{2C157B4F-4A8E-9445-A422-2EAE92515485}" srcOrd="0" destOrd="0" presId="urn:microsoft.com/office/officeart/2005/8/layout/orgChart1"/>
    <dgm:cxn modelId="{1B1FABE1-CED8-3C48-AA04-F9965A143449}" srcId="{EA17850B-B2E9-0C43-B559-2DFCBE470ECC}" destId="{AFE29F2E-C0EB-1045-86E6-B51D03B26D51}" srcOrd="0" destOrd="0" parTransId="{C49AB3C7-F6A7-6547-B01B-8F0ADF557B8F}" sibTransId="{07FF8DBA-A460-F944-BAD6-08A90513F325}"/>
    <dgm:cxn modelId="{2550D0E5-47A3-6B48-98E2-A4593555D2C6}" type="presOf" srcId="{86D5BED0-BD4D-2A44-82B3-9761487453EB}" destId="{C3A5DE73-8F08-D74D-A2B1-00169434F9D6}" srcOrd="0" destOrd="0" presId="urn:microsoft.com/office/officeart/2005/8/layout/orgChart1"/>
    <dgm:cxn modelId="{AE573BF1-D831-814E-AAA0-219898C0FD43}" type="presOf" srcId="{7769FD62-DEA5-E64C-A97B-46DF861F809D}" destId="{68C71868-9DE3-5E47-948B-06936BCF55AA}" srcOrd="0" destOrd="0" presId="urn:microsoft.com/office/officeart/2005/8/layout/orgChart1"/>
    <dgm:cxn modelId="{4E85BFF5-F1DF-E043-BF4A-23B234575F35}" type="presOf" srcId="{60529350-1E24-A94A-BB61-C45FAA28B226}" destId="{9B0A8D9D-BF39-6A40-B04C-C57562F46F4B}" srcOrd="1" destOrd="0" presId="urn:microsoft.com/office/officeart/2005/8/layout/orgChart1"/>
    <dgm:cxn modelId="{326A46F6-9E08-FA43-ACF2-D4041ADC9CD9}" type="presOf" srcId="{AEC2F88A-1D2B-BF45-B746-5F40763EC100}" destId="{EF6659E3-7A37-B843-A092-BD22735FCF7E}" srcOrd="1" destOrd="0" presId="urn:microsoft.com/office/officeart/2005/8/layout/orgChart1"/>
    <dgm:cxn modelId="{7F14BEF9-DDC1-2E4B-AC18-F10E1F1006EC}" type="presOf" srcId="{EA17850B-B2E9-0C43-B559-2DFCBE470ECC}" destId="{C7C5FB78-D501-DC47-8D83-C7B76D8051A3}" srcOrd="0" destOrd="0" presId="urn:microsoft.com/office/officeart/2005/8/layout/orgChart1"/>
    <dgm:cxn modelId="{DF86BDFA-E13A-9649-BB68-D8C211B92967}" type="presOf" srcId="{CDC099FF-545E-5E41-A760-1AAEB96D40C5}" destId="{D9CF2588-BE40-6945-8463-5EEBD90564BC}" srcOrd="0" destOrd="0" presId="urn:microsoft.com/office/officeart/2005/8/layout/orgChart1"/>
    <dgm:cxn modelId="{15BE53FB-33DC-AF41-8C85-99D6FDAEFE7A}" type="presOf" srcId="{23FEDCBF-10B2-C44E-A67D-5D7417A156CA}" destId="{1CF38CCC-3638-0544-91E3-402FD1CCCC88}" srcOrd="0" destOrd="0" presId="urn:microsoft.com/office/officeart/2005/8/layout/orgChart1"/>
    <dgm:cxn modelId="{E2193A07-9BAC-8149-9E65-7541B8A36CB6}" type="presParOf" srcId="{C7C5FB78-D501-DC47-8D83-C7B76D8051A3}" destId="{43F66374-9EEA-5D4D-9572-44789087B35F}" srcOrd="0" destOrd="0" presId="urn:microsoft.com/office/officeart/2005/8/layout/orgChart1"/>
    <dgm:cxn modelId="{8E04C623-401D-3449-9B61-A6F77AB6B5D9}" type="presParOf" srcId="{43F66374-9EEA-5D4D-9572-44789087B35F}" destId="{3F14A281-B3A1-5343-9C0E-8A9BD9614F97}" srcOrd="0" destOrd="0" presId="urn:microsoft.com/office/officeart/2005/8/layout/orgChart1"/>
    <dgm:cxn modelId="{AE96B386-FA5F-FD43-9941-F9BB4EC27AD7}" type="presParOf" srcId="{3F14A281-B3A1-5343-9C0E-8A9BD9614F97}" destId="{091FC6EE-C66C-1843-9982-063CC5597971}" srcOrd="0" destOrd="0" presId="urn:microsoft.com/office/officeart/2005/8/layout/orgChart1"/>
    <dgm:cxn modelId="{AA037469-7F6C-8547-9351-2B295D9F203B}" type="presParOf" srcId="{3F14A281-B3A1-5343-9C0E-8A9BD9614F97}" destId="{4D27E910-7BBB-C34B-8A6B-FA1E7DA588EE}" srcOrd="1" destOrd="0" presId="urn:microsoft.com/office/officeart/2005/8/layout/orgChart1"/>
    <dgm:cxn modelId="{A932FF56-5376-374A-A517-5CBC84828B35}" type="presParOf" srcId="{43F66374-9EEA-5D4D-9572-44789087B35F}" destId="{1B6A440E-4050-5B45-B80A-7A1929606E57}" srcOrd="1" destOrd="0" presId="urn:microsoft.com/office/officeart/2005/8/layout/orgChart1"/>
    <dgm:cxn modelId="{0C616990-D15B-C24F-9BEC-E9B2A9E61846}" type="presParOf" srcId="{1B6A440E-4050-5B45-B80A-7A1929606E57}" destId="{B3C913FD-62DD-4441-B54E-F09EDB6528B6}" srcOrd="0" destOrd="0" presId="urn:microsoft.com/office/officeart/2005/8/layout/orgChart1"/>
    <dgm:cxn modelId="{DF2198B3-C3F5-954E-8AC5-8A85B577A1A9}" type="presParOf" srcId="{1B6A440E-4050-5B45-B80A-7A1929606E57}" destId="{305A3777-3BD5-2F41-AD28-2BC1538D40C6}" srcOrd="1" destOrd="0" presId="urn:microsoft.com/office/officeart/2005/8/layout/orgChart1"/>
    <dgm:cxn modelId="{1A3D0F48-90F1-F24B-B034-790ACAA9E156}" type="presParOf" srcId="{305A3777-3BD5-2F41-AD28-2BC1538D40C6}" destId="{1E48105F-5C7E-604A-B511-79D5DF87F662}" srcOrd="0" destOrd="0" presId="urn:microsoft.com/office/officeart/2005/8/layout/orgChart1"/>
    <dgm:cxn modelId="{E5729A06-59B6-E849-B88B-436665EF9774}" type="presParOf" srcId="{1E48105F-5C7E-604A-B511-79D5DF87F662}" destId="{F20886F3-0994-F649-8642-411B16510E1D}" srcOrd="0" destOrd="0" presId="urn:microsoft.com/office/officeart/2005/8/layout/orgChart1"/>
    <dgm:cxn modelId="{8101D798-40CC-0D48-8511-4BA7CE7AE059}" type="presParOf" srcId="{1E48105F-5C7E-604A-B511-79D5DF87F662}" destId="{3A1D2F1F-EA80-2B40-852E-A7E2D6CA5DCF}" srcOrd="1" destOrd="0" presId="urn:microsoft.com/office/officeart/2005/8/layout/orgChart1"/>
    <dgm:cxn modelId="{2D5158FE-D002-AF4A-9CD3-D190181D11D3}" type="presParOf" srcId="{305A3777-3BD5-2F41-AD28-2BC1538D40C6}" destId="{A51AB36A-22E8-374D-8610-F7DB3015D4DE}" srcOrd="1" destOrd="0" presId="urn:microsoft.com/office/officeart/2005/8/layout/orgChart1"/>
    <dgm:cxn modelId="{57DCB2A2-F7B6-184B-80F5-C83B92D8FE44}" type="presParOf" srcId="{A51AB36A-22E8-374D-8610-F7DB3015D4DE}" destId="{1EB34C70-C4A7-BC40-9935-D2DC68F5751F}" srcOrd="0" destOrd="0" presId="urn:microsoft.com/office/officeart/2005/8/layout/orgChart1"/>
    <dgm:cxn modelId="{64533103-13A0-1A4E-8320-6BFEDBF72711}" type="presParOf" srcId="{A51AB36A-22E8-374D-8610-F7DB3015D4DE}" destId="{D12F1FEA-232D-3449-B6D9-D9398AEF3E6A}" srcOrd="1" destOrd="0" presId="urn:microsoft.com/office/officeart/2005/8/layout/orgChart1"/>
    <dgm:cxn modelId="{7D2E97E6-FF1F-D445-BD6C-F3762B00CE85}" type="presParOf" srcId="{D12F1FEA-232D-3449-B6D9-D9398AEF3E6A}" destId="{CAC78230-EA5F-924A-AAFC-42B5A630D663}" srcOrd="0" destOrd="0" presId="urn:microsoft.com/office/officeart/2005/8/layout/orgChart1"/>
    <dgm:cxn modelId="{0807FC70-7847-0343-9126-5464F4306902}" type="presParOf" srcId="{CAC78230-EA5F-924A-AAFC-42B5A630D663}" destId="{2E45CA10-CEB9-8243-99F5-14CD65971DD6}" srcOrd="0" destOrd="0" presId="urn:microsoft.com/office/officeart/2005/8/layout/orgChart1"/>
    <dgm:cxn modelId="{416B3DB8-F69F-254B-9C43-5B02E0F50945}" type="presParOf" srcId="{CAC78230-EA5F-924A-AAFC-42B5A630D663}" destId="{85B12C5D-C2B8-7340-ABBE-4F3E3B4D13B4}" srcOrd="1" destOrd="0" presId="urn:microsoft.com/office/officeart/2005/8/layout/orgChart1"/>
    <dgm:cxn modelId="{D01B83B7-D104-1A48-B7D2-AA07E1F0448A}" type="presParOf" srcId="{D12F1FEA-232D-3449-B6D9-D9398AEF3E6A}" destId="{30FAA9DD-7ECC-3449-80A6-CC08336DAE7D}" srcOrd="1" destOrd="0" presId="urn:microsoft.com/office/officeart/2005/8/layout/orgChart1"/>
    <dgm:cxn modelId="{5E2B83DD-30F7-9D49-B7D9-A311C077028D}" type="presParOf" srcId="{D12F1FEA-232D-3449-B6D9-D9398AEF3E6A}" destId="{A0505357-0120-4342-80F5-FD65CD52C2E3}" srcOrd="2" destOrd="0" presId="urn:microsoft.com/office/officeart/2005/8/layout/orgChart1"/>
    <dgm:cxn modelId="{09FEAC61-8D42-7244-983C-1D395C1F1090}" type="presParOf" srcId="{A51AB36A-22E8-374D-8610-F7DB3015D4DE}" destId="{2C157B4F-4A8E-9445-A422-2EAE92515485}" srcOrd="2" destOrd="0" presId="urn:microsoft.com/office/officeart/2005/8/layout/orgChart1"/>
    <dgm:cxn modelId="{857DE2BE-2F9C-AB43-9B7A-01F8BA30A015}" type="presParOf" srcId="{A51AB36A-22E8-374D-8610-F7DB3015D4DE}" destId="{C23F7AE4-82E8-2441-A6B3-C8BF2E36E427}" srcOrd="3" destOrd="0" presId="urn:microsoft.com/office/officeart/2005/8/layout/orgChart1"/>
    <dgm:cxn modelId="{7968ACA5-9190-8A46-86B8-14205A7FEC49}" type="presParOf" srcId="{C23F7AE4-82E8-2441-A6B3-C8BF2E36E427}" destId="{7C27C8D1-F0E7-E249-8B2C-DDD290A5A528}" srcOrd="0" destOrd="0" presId="urn:microsoft.com/office/officeart/2005/8/layout/orgChart1"/>
    <dgm:cxn modelId="{D145F92C-27C2-934F-BB42-9CE58C25FFE2}" type="presParOf" srcId="{7C27C8D1-F0E7-E249-8B2C-DDD290A5A528}" destId="{3B37C2D9-AFDB-9C4E-B32F-766BD62ABCA6}" srcOrd="0" destOrd="0" presId="urn:microsoft.com/office/officeart/2005/8/layout/orgChart1"/>
    <dgm:cxn modelId="{40349AF4-3E34-554B-9276-276006A2A91E}" type="presParOf" srcId="{7C27C8D1-F0E7-E249-8B2C-DDD290A5A528}" destId="{9B0A8D9D-BF39-6A40-B04C-C57562F46F4B}" srcOrd="1" destOrd="0" presId="urn:microsoft.com/office/officeart/2005/8/layout/orgChart1"/>
    <dgm:cxn modelId="{6856ACB1-C495-124F-BD9A-31DFDEE8E59D}" type="presParOf" srcId="{C23F7AE4-82E8-2441-A6B3-C8BF2E36E427}" destId="{0E24830B-62F2-4045-9671-61006E1BD85A}" srcOrd="1" destOrd="0" presId="urn:microsoft.com/office/officeart/2005/8/layout/orgChart1"/>
    <dgm:cxn modelId="{7D09B379-55F3-A648-8033-474C66CB3EE3}" type="presParOf" srcId="{C23F7AE4-82E8-2441-A6B3-C8BF2E36E427}" destId="{37BA3F82-5FDB-3643-98DE-D3815B78137E}" srcOrd="2" destOrd="0" presId="urn:microsoft.com/office/officeart/2005/8/layout/orgChart1"/>
    <dgm:cxn modelId="{0537A050-0252-1C40-8C3E-EF4D94ACC54E}" type="presParOf" srcId="{A51AB36A-22E8-374D-8610-F7DB3015D4DE}" destId="{C3A5DE73-8F08-D74D-A2B1-00169434F9D6}" srcOrd="4" destOrd="0" presId="urn:microsoft.com/office/officeart/2005/8/layout/orgChart1"/>
    <dgm:cxn modelId="{F6006184-1A86-BD4A-9F81-50B545F65D9F}" type="presParOf" srcId="{A51AB36A-22E8-374D-8610-F7DB3015D4DE}" destId="{695FF4EF-4A69-7D4B-A945-27F5A69EB42E}" srcOrd="5" destOrd="0" presId="urn:microsoft.com/office/officeart/2005/8/layout/orgChart1"/>
    <dgm:cxn modelId="{029B7021-E7FB-D94C-B07C-8D205F1EFE2A}" type="presParOf" srcId="{695FF4EF-4A69-7D4B-A945-27F5A69EB42E}" destId="{032736DB-259E-1C4B-B117-FECE95AE6AA9}" srcOrd="0" destOrd="0" presId="urn:microsoft.com/office/officeart/2005/8/layout/orgChart1"/>
    <dgm:cxn modelId="{F1082B74-23B6-424E-A873-BECB4B06E6AA}" type="presParOf" srcId="{032736DB-259E-1C4B-B117-FECE95AE6AA9}" destId="{7AACC742-78E6-A347-833E-7469A395FBE3}" srcOrd="0" destOrd="0" presId="urn:microsoft.com/office/officeart/2005/8/layout/orgChart1"/>
    <dgm:cxn modelId="{7015FA91-69F7-0443-A168-28CCA9E0531E}" type="presParOf" srcId="{032736DB-259E-1C4B-B117-FECE95AE6AA9}" destId="{5D7C05A9-CE79-034D-ACD0-C3259F09AA2E}" srcOrd="1" destOrd="0" presId="urn:microsoft.com/office/officeart/2005/8/layout/orgChart1"/>
    <dgm:cxn modelId="{9AA137AA-2069-1342-BB45-C8B140A1C45A}" type="presParOf" srcId="{695FF4EF-4A69-7D4B-A945-27F5A69EB42E}" destId="{BD674952-815D-6E45-9243-C44DC66AA61D}" srcOrd="1" destOrd="0" presId="urn:microsoft.com/office/officeart/2005/8/layout/orgChart1"/>
    <dgm:cxn modelId="{2C225DF5-36E4-8549-8CC4-A834B0723BA4}" type="presParOf" srcId="{695FF4EF-4A69-7D4B-A945-27F5A69EB42E}" destId="{B6B8BB05-5624-CB4B-9388-1462B34AEE80}" srcOrd="2" destOrd="0" presId="urn:microsoft.com/office/officeart/2005/8/layout/orgChart1"/>
    <dgm:cxn modelId="{3A917BCD-7A52-2440-A3C2-69E16DFF9324}" type="presParOf" srcId="{305A3777-3BD5-2F41-AD28-2BC1538D40C6}" destId="{76E07563-22C9-5B47-B764-7D3D37103722}" srcOrd="2" destOrd="0" presId="urn:microsoft.com/office/officeart/2005/8/layout/orgChart1"/>
    <dgm:cxn modelId="{2FA549C5-087E-D342-9EF1-F3CFED8A0514}" type="presParOf" srcId="{1B6A440E-4050-5B45-B80A-7A1929606E57}" destId="{CD9D1D4C-D1EA-7847-AD28-AC6533403A9A}" srcOrd="2" destOrd="0" presId="urn:microsoft.com/office/officeart/2005/8/layout/orgChart1"/>
    <dgm:cxn modelId="{3E3B7023-8056-6E45-9365-21CD2D8E78CD}" type="presParOf" srcId="{1B6A440E-4050-5B45-B80A-7A1929606E57}" destId="{05601050-A338-A34A-9DF2-AF6E5306EB07}" srcOrd="3" destOrd="0" presId="urn:microsoft.com/office/officeart/2005/8/layout/orgChart1"/>
    <dgm:cxn modelId="{B679FEAF-082B-CE4B-B189-8FD39F52B5E1}" type="presParOf" srcId="{05601050-A338-A34A-9DF2-AF6E5306EB07}" destId="{25143AF3-360C-5248-A854-184D94AAB94C}" srcOrd="0" destOrd="0" presId="urn:microsoft.com/office/officeart/2005/8/layout/orgChart1"/>
    <dgm:cxn modelId="{02C4A369-0C2C-1245-8D12-AB54ADA81C66}" type="presParOf" srcId="{25143AF3-360C-5248-A854-184D94AAB94C}" destId="{68C71868-9DE3-5E47-948B-06936BCF55AA}" srcOrd="0" destOrd="0" presId="urn:microsoft.com/office/officeart/2005/8/layout/orgChart1"/>
    <dgm:cxn modelId="{020B85B0-AFC7-3E4B-8DBD-3380ACBCF805}" type="presParOf" srcId="{25143AF3-360C-5248-A854-184D94AAB94C}" destId="{2407131B-8961-B245-A054-03F223BB57B6}" srcOrd="1" destOrd="0" presId="urn:microsoft.com/office/officeart/2005/8/layout/orgChart1"/>
    <dgm:cxn modelId="{4EE516CB-2C76-CE48-A38F-4750E44BC6B0}" type="presParOf" srcId="{05601050-A338-A34A-9DF2-AF6E5306EB07}" destId="{7940C7F5-F3F3-8B47-B4E9-4F796670AEFB}" srcOrd="1" destOrd="0" presId="urn:microsoft.com/office/officeart/2005/8/layout/orgChart1"/>
    <dgm:cxn modelId="{4121462E-EDF7-6747-9813-F0F9FA1A566F}" type="presParOf" srcId="{7940C7F5-F3F3-8B47-B4E9-4F796670AEFB}" destId="{D9CF2588-BE40-6945-8463-5EEBD90564BC}" srcOrd="0" destOrd="0" presId="urn:microsoft.com/office/officeart/2005/8/layout/orgChart1"/>
    <dgm:cxn modelId="{86391E62-C299-E140-9967-DA9A285CBDFE}" type="presParOf" srcId="{7940C7F5-F3F3-8B47-B4E9-4F796670AEFB}" destId="{D9F78CD9-87E1-0147-BDA5-1266E96F49DE}" srcOrd="1" destOrd="0" presId="urn:microsoft.com/office/officeart/2005/8/layout/orgChart1"/>
    <dgm:cxn modelId="{75F6F911-6103-A745-B9A6-91C4E10E589D}" type="presParOf" srcId="{D9F78CD9-87E1-0147-BDA5-1266E96F49DE}" destId="{C07E4CB5-4117-664B-959D-44F33787F564}" srcOrd="0" destOrd="0" presId="urn:microsoft.com/office/officeart/2005/8/layout/orgChart1"/>
    <dgm:cxn modelId="{9D1F45B4-A903-AB49-8186-9A1755405FC5}" type="presParOf" srcId="{C07E4CB5-4117-664B-959D-44F33787F564}" destId="{1CF38CCC-3638-0544-91E3-402FD1CCCC88}" srcOrd="0" destOrd="0" presId="urn:microsoft.com/office/officeart/2005/8/layout/orgChart1"/>
    <dgm:cxn modelId="{7DAAAD77-53F2-E34F-82A0-45ECF229BB80}" type="presParOf" srcId="{C07E4CB5-4117-664B-959D-44F33787F564}" destId="{12A9BF9F-6DF9-DA47-82CE-C8BF902D4C56}" srcOrd="1" destOrd="0" presId="urn:microsoft.com/office/officeart/2005/8/layout/orgChart1"/>
    <dgm:cxn modelId="{6162B576-98DB-5B4A-BCE7-30901B0B434A}" type="presParOf" srcId="{D9F78CD9-87E1-0147-BDA5-1266E96F49DE}" destId="{2CD9B451-268C-A14A-A646-A72E956CC968}" srcOrd="1" destOrd="0" presId="urn:microsoft.com/office/officeart/2005/8/layout/orgChart1"/>
    <dgm:cxn modelId="{F20B4EB5-CABD-E649-B770-9A1FA44E2208}" type="presParOf" srcId="{D9F78CD9-87E1-0147-BDA5-1266E96F49DE}" destId="{9905142B-D4B3-774A-A567-8C98460BA5AD}" srcOrd="2" destOrd="0" presId="urn:microsoft.com/office/officeart/2005/8/layout/orgChart1"/>
    <dgm:cxn modelId="{3F8D7809-5EE4-BD44-930B-74E2D4BDA29A}" type="presParOf" srcId="{7940C7F5-F3F3-8B47-B4E9-4F796670AEFB}" destId="{9360BF38-6DA7-8B42-8E0B-0FEDA31516DD}" srcOrd="2" destOrd="0" presId="urn:microsoft.com/office/officeart/2005/8/layout/orgChart1"/>
    <dgm:cxn modelId="{A5042A4D-2EBF-9441-BF70-FF254EA67499}" type="presParOf" srcId="{7940C7F5-F3F3-8B47-B4E9-4F796670AEFB}" destId="{D9FC6B45-8B88-8D42-B55B-8B682B429F26}" srcOrd="3" destOrd="0" presId="urn:microsoft.com/office/officeart/2005/8/layout/orgChart1"/>
    <dgm:cxn modelId="{449C19A5-F22A-BC41-9776-338F5D2F042E}" type="presParOf" srcId="{D9FC6B45-8B88-8D42-B55B-8B682B429F26}" destId="{ACA3D9FE-E11D-264E-B98C-13DFE0E2B0DF}" srcOrd="0" destOrd="0" presId="urn:microsoft.com/office/officeart/2005/8/layout/orgChart1"/>
    <dgm:cxn modelId="{6F64FA69-E0EF-3047-9869-21FE3D32E4BC}" type="presParOf" srcId="{ACA3D9FE-E11D-264E-B98C-13DFE0E2B0DF}" destId="{C00AACED-6F7B-3744-9221-26B6FFD76289}" srcOrd="0" destOrd="0" presId="urn:microsoft.com/office/officeart/2005/8/layout/orgChart1"/>
    <dgm:cxn modelId="{E7C0532A-E9B0-A14E-BC2F-D302568CB2CC}" type="presParOf" srcId="{ACA3D9FE-E11D-264E-B98C-13DFE0E2B0DF}" destId="{BB2EC458-E302-A44D-BBC5-BF27330B2691}" srcOrd="1" destOrd="0" presId="urn:microsoft.com/office/officeart/2005/8/layout/orgChart1"/>
    <dgm:cxn modelId="{B91AAF54-25B5-F049-BA79-3770A239318E}" type="presParOf" srcId="{D9FC6B45-8B88-8D42-B55B-8B682B429F26}" destId="{EC78FD71-C02B-8747-9482-2B3E8F40088E}" srcOrd="1" destOrd="0" presId="urn:microsoft.com/office/officeart/2005/8/layout/orgChart1"/>
    <dgm:cxn modelId="{108957EF-E23F-B543-9041-110E4F2A9FE3}" type="presParOf" srcId="{D9FC6B45-8B88-8D42-B55B-8B682B429F26}" destId="{5429C821-F108-D049-8FFB-8520AC4DF1C0}" srcOrd="2" destOrd="0" presId="urn:microsoft.com/office/officeart/2005/8/layout/orgChart1"/>
    <dgm:cxn modelId="{04D17A68-D29E-4F49-935C-A0D4E5008F75}" type="presParOf" srcId="{7940C7F5-F3F3-8B47-B4E9-4F796670AEFB}" destId="{5E85B28D-D271-154B-85A7-DFE02348BAC2}" srcOrd="4" destOrd="0" presId="urn:microsoft.com/office/officeart/2005/8/layout/orgChart1"/>
    <dgm:cxn modelId="{1B8EA0E5-8E0E-EA43-A24E-3CE382926BB7}" type="presParOf" srcId="{7940C7F5-F3F3-8B47-B4E9-4F796670AEFB}" destId="{F7CA3E8F-0346-0943-8C0E-5A2F6A3AD51E}" srcOrd="5" destOrd="0" presId="urn:microsoft.com/office/officeart/2005/8/layout/orgChart1"/>
    <dgm:cxn modelId="{1053EFD1-573F-8245-A57A-F1CE4C1C1FE6}" type="presParOf" srcId="{F7CA3E8F-0346-0943-8C0E-5A2F6A3AD51E}" destId="{4B7E451F-C584-FF4E-ABC8-247271DBA667}" srcOrd="0" destOrd="0" presId="urn:microsoft.com/office/officeart/2005/8/layout/orgChart1"/>
    <dgm:cxn modelId="{E579A27F-841F-CF45-8D34-D55E0B3EC583}" type="presParOf" srcId="{4B7E451F-C584-FF4E-ABC8-247271DBA667}" destId="{5ADFA6B4-39E0-704F-9EA2-B475ADC4489E}" srcOrd="0" destOrd="0" presId="urn:microsoft.com/office/officeart/2005/8/layout/orgChart1"/>
    <dgm:cxn modelId="{EC87DDC1-6FA9-0F4C-8F18-265EF5AE70CC}" type="presParOf" srcId="{4B7E451F-C584-FF4E-ABC8-247271DBA667}" destId="{AF0F05FE-08B7-034D-ADC2-296B9AA70339}" srcOrd="1" destOrd="0" presId="urn:microsoft.com/office/officeart/2005/8/layout/orgChart1"/>
    <dgm:cxn modelId="{30E32D10-CB98-904B-88A6-C838FA38F8A1}" type="presParOf" srcId="{F7CA3E8F-0346-0943-8C0E-5A2F6A3AD51E}" destId="{FED1FB84-6D06-4940-87F2-0FF33C2D7369}" srcOrd="1" destOrd="0" presId="urn:microsoft.com/office/officeart/2005/8/layout/orgChart1"/>
    <dgm:cxn modelId="{2F85B72C-3D1B-1F4B-8980-4FC82FB3B224}" type="presParOf" srcId="{F7CA3E8F-0346-0943-8C0E-5A2F6A3AD51E}" destId="{1929AD36-F584-644D-8AB1-56649848B2C5}" srcOrd="2" destOrd="0" presId="urn:microsoft.com/office/officeart/2005/8/layout/orgChart1"/>
    <dgm:cxn modelId="{66E0F69D-7D9B-194F-92D9-7D6EFAFE9538}" type="presParOf" srcId="{05601050-A338-A34A-9DF2-AF6E5306EB07}" destId="{3C3FB87F-C144-4544-B2F4-E1D07C3BEDB2}" srcOrd="2" destOrd="0" presId="urn:microsoft.com/office/officeart/2005/8/layout/orgChart1"/>
    <dgm:cxn modelId="{AC4C59C9-2305-7946-9A34-7A8818AEB5C1}" type="presParOf" srcId="{1B6A440E-4050-5B45-B80A-7A1929606E57}" destId="{C847FB31-102D-2C46-A4E3-6043FD71A4E0}" srcOrd="4" destOrd="0" presId="urn:microsoft.com/office/officeart/2005/8/layout/orgChart1"/>
    <dgm:cxn modelId="{6357614E-B71F-F947-9518-D80130320EA6}" type="presParOf" srcId="{1B6A440E-4050-5B45-B80A-7A1929606E57}" destId="{017F4420-55AA-1044-BAEC-916A6EE8D7F8}" srcOrd="5" destOrd="0" presId="urn:microsoft.com/office/officeart/2005/8/layout/orgChart1"/>
    <dgm:cxn modelId="{FBDCFAFC-9180-5E43-A9C8-9CCF5FE57ABE}" type="presParOf" srcId="{017F4420-55AA-1044-BAEC-916A6EE8D7F8}" destId="{FE27E115-EB0F-3448-9585-8D2691320EFD}" srcOrd="0" destOrd="0" presId="urn:microsoft.com/office/officeart/2005/8/layout/orgChart1"/>
    <dgm:cxn modelId="{B8D0E047-3EF3-5341-91A3-346547D7BDCE}" type="presParOf" srcId="{FE27E115-EB0F-3448-9585-8D2691320EFD}" destId="{4DC15704-D62D-FA44-A905-72809D07542F}" srcOrd="0" destOrd="0" presId="urn:microsoft.com/office/officeart/2005/8/layout/orgChart1"/>
    <dgm:cxn modelId="{7C927CF8-0769-7547-8FFD-73413689F727}" type="presParOf" srcId="{FE27E115-EB0F-3448-9585-8D2691320EFD}" destId="{5C000B71-D1DF-8742-AF30-5CAF6A14F9C7}" srcOrd="1" destOrd="0" presId="urn:microsoft.com/office/officeart/2005/8/layout/orgChart1"/>
    <dgm:cxn modelId="{5177384F-2A6A-2845-8469-0C0F2DC07377}" type="presParOf" srcId="{017F4420-55AA-1044-BAEC-916A6EE8D7F8}" destId="{A0D3A10E-FE29-DF41-8404-DFE19988134E}" srcOrd="1" destOrd="0" presId="urn:microsoft.com/office/officeart/2005/8/layout/orgChart1"/>
    <dgm:cxn modelId="{AC776C9C-9B66-044C-8AB7-FE4215DE51B2}" type="presParOf" srcId="{A0D3A10E-FE29-DF41-8404-DFE19988134E}" destId="{7F9F1F6F-5F12-664E-9574-B6529D49BCEC}" srcOrd="0" destOrd="0" presId="urn:microsoft.com/office/officeart/2005/8/layout/orgChart1"/>
    <dgm:cxn modelId="{815815AF-5C72-5A4A-971A-F67E05F748FE}" type="presParOf" srcId="{A0D3A10E-FE29-DF41-8404-DFE19988134E}" destId="{3FC256FF-6514-2F47-A52E-36C559FC7CFC}" srcOrd="1" destOrd="0" presId="urn:microsoft.com/office/officeart/2005/8/layout/orgChart1"/>
    <dgm:cxn modelId="{94292C84-E2EF-E24B-B4D1-BC534D132755}" type="presParOf" srcId="{3FC256FF-6514-2F47-A52E-36C559FC7CFC}" destId="{B16D594D-31D4-1F46-9883-590784C2453C}" srcOrd="0" destOrd="0" presId="urn:microsoft.com/office/officeart/2005/8/layout/orgChart1"/>
    <dgm:cxn modelId="{46333B67-C8C3-2741-AB33-199C19E3C5D2}" type="presParOf" srcId="{B16D594D-31D4-1F46-9883-590784C2453C}" destId="{0613369C-BA6D-744A-B04D-C43FED65E168}" srcOrd="0" destOrd="0" presId="urn:microsoft.com/office/officeart/2005/8/layout/orgChart1"/>
    <dgm:cxn modelId="{A83B66A8-AC25-DA44-8FA8-B8152935B3B2}" type="presParOf" srcId="{B16D594D-31D4-1F46-9883-590784C2453C}" destId="{0011D3C6-0699-4D49-9302-5FEABB7BF305}" srcOrd="1" destOrd="0" presId="urn:microsoft.com/office/officeart/2005/8/layout/orgChart1"/>
    <dgm:cxn modelId="{209E9B16-40CD-164E-B903-A29D0B81182D}" type="presParOf" srcId="{3FC256FF-6514-2F47-A52E-36C559FC7CFC}" destId="{8D056E34-E016-9142-832C-9BF3528C75AD}" srcOrd="1" destOrd="0" presId="urn:microsoft.com/office/officeart/2005/8/layout/orgChart1"/>
    <dgm:cxn modelId="{0A496475-4383-7745-BA69-2CB9A015DC9E}" type="presParOf" srcId="{3FC256FF-6514-2F47-A52E-36C559FC7CFC}" destId="{107BD199-079D-5345-84AE-F1BFCA16EC56}" srcOrd="2" destOrd="0" presId="urn:microsoft.com/office/officeart/2005/8/layout/orgChart1"/>
    <dgm:cxn modelId="{39135140-BCBE-7546-A970-EFB17562771C}" type="presParOf" srcId="{A0D3A10E-FE29-DF41-8404-DFE19988134E}" destId="{C5BE40C3-12A2-9949-8B9D-189F30B3F1CC}" srcOrd="2" destOrd="0" presId="urn:microsoft.com/office/officeart/2005/8/layout/orgChart1"/>
    <dgm:cxn modelId="{E8C8C4DB-3C23-8245-A467-E1FC06DAD2D2}" type="presParOf" srcId="{A0D3A10E-FE29-DF41-8404-DFE19988134E}" destId="{1F37084E-4532-3C42-B397-8FE64A531DE2}" srcOrd="3" destOrd="0" presId="urn:microsoft.com/office/officeart/2005/8/layout/orgChart1"/>
    <dgm:cxn modelId="{5F904190-A59B-3343-8B21-1B47B99AD628}" type="presParOf" srcId="{1F37084E-4532-3C42-B397-8FE64A531DE2}" destId="{FB8969F9-3F03-5E4F-A3E2-174A2255CE02}" srcOrd="0" destOrd="0" presId="urn:microsoft.com/office/officeart/2005/8/layout/orgChart1"/>
    <dgm:cxn modelId="{D99B5B0D-7A60-2F4F-B25D-D4F63E31FF5F}" type="presParOf" srcId="{FB8969F9-3F03-5E4F-A3E2-174A2255CE02}" destId="{DACC9F27-CB1B-AB4F-85D9-944AAD2271CB}" srcOrd="0" destOrd="0" presId="urn:microsoft.com/office/officeart/2005/8/layout/orgChart1"/>
    <dgm:cxn modelId="{C7BAC8D3-CEE4-1540-8345-5A794F4B0915}" type="presParOf" srcId="{FB8969F9-3F03-5E4F-A3E2-174A2255CE02}" destId="{EF6659E3-7A37-B843-A092-BD22735FCF7E}" srcOrd="1" destOrd="0" presId="urn:microsoft.com/office/officeart/2005/8/layout/orgChart1"/>
    <dgm:cxn modelId="{2A367BA8-CCF0-6244-A7C6-B7A3B4BF9A18}" type="presParOf" srcId="{1F37084E-4532-3C42-B397-8FE64A531DE2}" destId="{B8D13FA9-DC20-7E47-9776-5983863F7AB7}" srcOrd="1" destOrd="0" presId="urn:microsoft.com/office/officeart/2005/8/layout/orgChart1"/>
    <dgm:cxn modelId="{8E224E9F-C0E8-DB40-95B1-DFED512E2A36}" type="presParOf" srcId="{1F37084E-4532-3C42-B397-8FE64A531DE2}" destId="{FD3C09E0-72D7-384A-923B-59A0038E9C91}" srcOrd="2" destOrd="0" presId="urn:microsoft.com/office/officeart/2005/8/layout/orgChart1"/>
    <dgm:cxn modelId="{81BC3D64-4943-5345-A563-9F2D53D7DAA6}" type="presParOf" srcId="{A0D3A10E-FE29-DF41-8404-DFE19988134E}" destId="{6435F255-BAE0-5C4A-913B-C175029818C7}" srcOrd="4" destOrd="0" presId="urn:microsoft.com/office/officeart/2005/8/layout/orgChart1"/>
    <dgm:cxn modelId="{684A2E64-941A-4F4C-8041-1F137709F6B8}" type="presParOf" srcId="{A0D3A10E-FE29-DF41-8404-DFE19988134E}" destId="{E6D8A710-9EC4-7747-BD80-DFF1B03D1788}" srcOrd="5" destOrd="0" presId="urn:microsoft.com/office/officeart/2005/8/layout/orgChart1"/>
    <dgm:cxn modelId="{83C74880-44B6-C246-9F84-C5A8E09F710A}" type="presParOf" srcId="{E6D8A710-9EC4-7747-BD80-DFF1B03D1788}" destId="{817AC961-5D3F-BE4D-B09F-0CF3082C72C0}" srcOrd="0" destOrd="0" presId="urn:microsoft.com/office/officeart/2005/8/layout/orgChart1"/>
    <dgm:cxn modelId="{90FEFFCB-3CF0-6D4C-AE2C-42A168AB872A}" type="presParOf" srcId="{817AC961-5D3F-BE4D-B09F-0CF3082C72C0}" destId="{1F761E5A-5508-6246-A145-4149A4BAEEF7}" srcOrd="0" destOrd="0" presId="urn:microsoft.com/office/officeart/2005/8/layout/orgChart1"/>
    <dgm:cxn modelId="{54BA07E7-0DAD-FD4B-AF4A-F6C2E6518024}" type="presParOf" srcId="{817AC961-5D3F-BE4D-B09F-0CF3082C72C0}" destId="{D7775DB3-BFFD-F548-B513-B05724294C16}" srcOrd="1" destOrd="0" presId="urn:microsoft.com/office/officeart/2005/8/layout/orgChart1"/>
    <dgm:cxn modelId="{D067E8CF-F52C-484D-BEC6-A4C145C8A1A9}" type="presParOf" srcId="{E6D8A710-9EC4-7747-BD80-DFF1B03D1788}" destId="{E80DE9D8-7BB7-AF47-9818-3CB8F81BC175}" srcOrd="1" destOrd="0" presId="urn:microsoft.com/office/officeart/2005/8/layout/orgChart1"/>
    <dgm:cxn modelId="{77883E90-BAEF-2C40-B01C-524D47D4DB7F}" type="presParOf" srcId="{E6D8A710-9EC4-7747-BD80-DFF1B03D1788}" destId="{EDCD4FF7-424D-8D4B-9358-4354615F4C29}" srcOrd="2" destOrd="0" presId="urn:microsoft.com/office/officeart/2005/8/layout/orgChart1"/>
    <dgm:cxn modelId="{393E6A6D-59C9-044B-8484-6C4077BF2E5D}" type="presParOf" srcId="{017F4420-55AA-1044-BAEC-916A6EE8D7F8}" destId="{C8C9FB4A-3427-9547-9CC3-AC499DC1CF8A}" srcOrd="2" destOrd="0" presId="urn:microsoft.com/office/officeart/2005/8/layout/orgChart1"/>
    <dgm:cxn modelId="{EC64F525-61DB-5645-8117-4C98BE7A9435}" type="presParOf" srcId="{43F66374-9EEA-5D4D-9572-44789087B35F}" destId="{4022D954-1E38-D349-80FE-F5859801C0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5F255-BAE0-5C4A-913B-C175029818C7}">
      <dsp:nvSpPr>
        <dsp:cNvPr id="0" name=""/>
        <dsp:cNvSpPr/>
      </dsp:nvSpPr>
      <dsp:spPr>
        <a:xfrm>
          <a:off x="4769900" y="1851753"/>
          <a:ext cx="229094" cy="287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322"/>
              </a:lnTo>
              <a:lnTo>
                <a:pt x="229094" y="2871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E40C3-12A2-9949-8B9D-189F30B3F1CC}">
      <dsp:nvSpPr>
        <dsp:cNvPr id="0" name=""/>
        <dsp:cNvSpPr/>
      </dsp:nvSpPr>
      <dsp:spPr>
        <a:xfrm>
          <a:off x="4769900" y="1851753"/>
          <a:ext cx="229094" cy="178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940"/>
              </a:lnTo>
              <a:lnTo>
                <a:pt x="229094" y="178694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F1F6F-5F12-664E-9574-B6529D49BCEC}">
      <dsp:nvSpPr>
        <dsp:cNvPr id="0" name=""/>
        <dsp:cNvSpPr/>
      </dsp:nvSpPr>
      <dsp:spPr>
        <a:xfrm>
          <a:off x="4769900" y="1851753"/>
          <a:ext cx="229094" cy="702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557"/>
              </a:lnTo>
              <a:lnTo>
                <a:pt x="229094" y="7025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7FB31-102D-2C46-A4E3-6043FD71A4E0}">
      <dsp:nvSpPr>
        <dsp:cNvPr id="0" name=""/>
        <dsp:cNvSpPr/>
      </dsp:nvSpPr>
      <dsp:spPr>
        <a:xfrm>
          <a:off x="3532788" y="767370"/>
          <a:ext cx="1848032" cy="320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6"/>
              </a:lnTo>
              <a:lnTo>
                <a:pt x="1848032" y="160366"/>
              </a:lnTo>
              <a:lnTo>
                <a:pt x="1848032" y="3207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5B28D-D271-154B-85A7-DFE02348BAC2}">
      <dsp:nvSpPr>
        <dsp:cNvPr id="0" name=""/>
        <dsp:cNvSpPr/>
      </dsp:nvSpPr>
      <dsp:spPr>
        <a:xfrm>
          <a:off x="2921868" y="1851753"/>
          <a:ext cx="229094" cy="287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322"/>
              </a:lnTo>
              <a:lnTo>
                <a:pt x="229094" y="2871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0BF38-6DA7-8B42-8E0B-0FEDA31516DD}">
      <dsp:nvSpPr>
        <dsp:cNvPr id="0" name=""/>
        <dsp:cNvSpPr/>
      </dsp:nvSpPr>
      <dsp:spPr>
        <a:xfrm>
          <a:off x="2921868" y="1851753"/>
          <a:ext cx="229094" cy="178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940"/>
              </a:lnTo>
              <a:lnTo>
                <a:pt x="229094" y="178694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F2588-BE40-6945-8463-5EEBD90564BC}">
      <dsp:nvSpPr>
        <dsp:cNvPr id="0" name=""/>
        <dsp:cNvSpPr/>
      </dsp:nvSpPr>
      <dsp:spPr>
        <a:xfrm>
          <a:off x="2921868" y="1851753"/>
          <a:ext cx="229094" cy="702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557"/>
              </a:lnTo>
              <a:lnTo>
                <a:pt x="229094" y="7025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D1D4C-D1EA-7847-AD28-AC6533403A9A}">
      <dsp:nvSpPr>
        <dsp:cNvPr id="0" name=""/>
        <dsp:cNvSpPr/>
      </dsp:nvSpPr>
      <dsp:spPr>
        <a:xfrm>
          <a:off x="3487068" y="767370"/>
          <a:ext cx="91440" cy="320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7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5DE73-8F08-D74D-A2B1-00169434F9D6}">
      <dsp:nvSpPr>
        <dsp:cNvPr id="0" name=""/>
        <dsp:cNvSpPr/>
      </dsp:nvSpPr>
      <dsp:spPr>
        <a:xfrm>
          <a:off x="1073836" y="1851753"/>
          <a:ext cx="229094" cy="287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322"/>
              </a:lnTo>
              <a:lnTo>
                <a:pt x="229094" y="2871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57B4F-4A8E-9445-A422-2EAE92515485}">
      <dsp:nvSpPr>
        <dsp:cNvPr id="0" name=""/>
        <dsp:cNvSpPr/>
      </dsp:nvSpPr>
      <dsp:spPr>
        <a:xfrm>
          <a:off x="1073836" y="1851753"/>
          <a:ext cx="229094" cy="178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940"/>
              </a:lnTo>
              <a:lnTo>
                <a:pt x="229094" y="178694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34C70-C4A7-BC40-9935-D2DC68F5751F}">
      <dsp:nvSpPr>
        <dsp:cNvPr id="0" name=""/>
        <dsp:cNvSpPr/>
      </dsp:nvSpPr>
      <dsp:spPr>
        <a:xfrm>
          <a:off x="1073836" y="1851753"/>
          <a:ext cx="229094" cy="702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557"/>
              </a:lnTo>
              <a:lnTo>
                <a:pt x="229094" y="7025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913FD-62DD-4441-B54E-F09EDB6528B6}">
      <dsp:nvSpPr>
        <dsp:cNvPr id="0" name=""/>
        <dsp:cNvSpPr/>
      </dsp:nvSpPr>
      <dsp:spPr>
        <a:xfrm>
          <a:off x="1684756" y="767370"/>
          <a:ext cx="1848032" cy="320732"/>
        </a:xfrm>
        <a:custGeom>
          <a:avLst/>
          <a:gdLst/>
          <a:ahLst/>
          <a:cxnLst/>
          <a:rect l="0" t="0" r="0" b="0"/>
          <a:pathLst>
            <a:path>
              <a:moveTo>
                <a:pt x="1848032" y="0"/>
              </a:moveTo>
              <a:lnTo>
                <a:pt x="1848032" y="160366"/>
              </a:lnTo>
              <a:lnTo>
                <a:pt x="0" y="160366"/>
              </a:lnTo>
              <a:lnTo>
                <a:pt x="0" y="3207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FC6EE-C66C-1843-9982-063CC5597971}">
      <dsp:nvSpPr>
        <dsp:cNvPr id="0" name=""/>
        <dsp:cNvSpPr/>
      </dsp:nvSpPr>
      <dsp:spPr>
        <a:xfrm>
          <a:off x="2769138" y="3721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Podvýživa</a:t>
          </a:r>
        </a:p>
      </dsp:txBody>
      <dsp:txXfrm>
        <a:off x="2769138" y="3721"/>
        <a:ext cx="1527299" cy="763649"/>
      </dsp:txXfrm>
    </dsp:sp>
    <dsp:sp modelId="{F20886F3-0994-F649-8642-411B16510E1D}">
      <dsp:nvSpPr>
        <dsp:cNvPr id="0" name=""/>
        <dsp:cNvSpPr/>
      </dsp:nvSpPr>
      <dsp:spPr>
        <a:xfrm>
          <a:off x="921106" y="1088103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Príčiny</a:t>
          </a:r>
        </a:p>
      </dsp:txBody>
      <dsp:txXfrm>
        <a:off x="921106" y="1088103"/>
        <a:ext cx="1527299" cy="763649"/>
      </dsp:txXfrm>
    </dsp:sp>
    <dsp:sp modelId="{2E45CA10-CEB9-8243-99F5-14CD65971DD6}">
      <dsp:nvSpPr>
        <dsp:cNvPr id="0" name=""/>
        <dsp:cNvSpPr/>
      </dsp:nvSpPr>
      <dsp:spPr>
        <a:xfrm>
          <a:off x="1302931" y="2172486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Dostupnosť jedla</a:t>
          </a:r>
        </a:p>
      </dsp:txBody>
      <dsp:txXfrm>
        <a:off x="1302931" y="2172486"/>
        <a:ext cx="1527299" cy="763649"/>
      </dsp:txXfrm>
    </dsp:sp>
    <dsp:sp modelId="{3B37C2D9-AFDB-9C4E-B32F-766BD62ABCA6}">
      <dsp:nvSpPr>
        <dsp:cNvPr id="0" name=""/>
        <dsp:cNvSpPr/>
      </dsp:nvSpPr>
      <dsp:spPr>
        <a:xfrm>
          <a:off x="1302931" y="3256868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Prevencia chorôb</a:t>
          </a:r>
        </a:p>
      </dsp:txBody>
      <dsp:txXfrm>
        <a:off x="1302931" y="3256868"/>
        <a:ext cx="1527299" cy="763649"/>
      </dsp:txXfrm>
    </dsp:sp>
    <dsp:sp modelId="{7AACC742-78E6-A347-833E-7469A395FBE3}">
      <dsp:nvSpPr>
        <dsp:cNvPr id="0" name=""/>
        <dsp:cNvSpPr/>
      </dsp:nvSpPr>
      <dsp:spPr>
        <a:xfrm>
          <a:off x="1302931" y="4341251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Kvalita starostlivosti matkou o dieťa</a:t>
          </a:r>
        </a:p>
      </dsp:txBody>
      <dsp:txXfrm>
        <a:off x="1302931" y="4341251"/>
        <a:ext cx="1527299" cy="763649"/>
      </dsp:txXfrm>
    </dsp:sp>
    <dsp:sp modelId="{68C71868-9DE3-5E47-948B-06936BCF55AA}">
      <dsp:nvSpPr>
        <dsp:cNvPr id="0" name=""/>
        <dsp:cNvSpPr/>
      </dsp:nvSpPr>
      <dsp:spPr>
        <a:xfrm>
          <a:off x="2769138" y="1088103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Sprievodné príčiny</a:t>
          </a:r>
        </a:p>
      </dsp:txBody>
      <dsp:txXfrm>
        <a:off x="2769138" y="1088103"/>
        <a:ext cx="1527299" cy="763649"/>
      </dsp:txXfrm>
    </dsp:sp>
    <dsp:sp modelId="{1CF38CCC-3638-0544-91E3-402FD1CCCC88}">
      <dsp:nvSpPr>
        <dsp:cNvPr id="0" name=""/>
        <dsp:cNvSpPr/>
      </dsp:nvSpPr>
      <dsp:spPr>
        <a:xfrm>
          <a:off x="3150963" y="2172486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Nedostatočná dostupnosť potravy</a:t>
          </a:r>
        </a:p>
      </dsp:txBody>
      <dsp:txXfrm>
        <a:off x="3150963" y="2172486"/>
        <a:ext cx="1527299" cy="763649"/>
      </dsp:txXfrm>
    </dsp:sp>
    <dsp:sp modelId="{C00AACED-6F7B-3744-9221-26B6FFD76289}">
      <dsp:nvSpPr>
        <dsp:cNvPr id="0" name=""/>
        <dsp:cNvSpPr/>
      </dsp:nvSpPr>
      <dsp:spPr>
        <a:xfrm>
          <a:off x="3150963" y="3256868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Slabé zdravotné služby</a:t>
          </a:r>
        </a:p>
      </dsp:txBody>
      <dsp:txXfrm>
        <a:off x="3150963" y="3256868"/>
        <a:ext cx="1527299" cy="763649"/>
      </dsp:txXfrm>
    </dsp:sp>
    <dsp:sp modelId="{5ADFA6B4-39E0-704F-9EA2-B475ADC4489E}">
      <dsp:nvSpPr>
        <dsp:cNvPr id="0" name=""/>
        <dsp:cNvSpPr/>
      </dsp:nvSpPr>
      <dsp:spPr>
        <a:xfrm>
          <a:off x="3150963" y="4341251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Nedostatočná starostlivosť o matku a dieťa</a:t>
          </a:r>
        </a:p>
      </dsp:txBody>
      <dsp:txXfrm>
        <a:off x="3150963" y="4341251"/>
        <a:ext cx="1527299" cy="763649"/>
      </dsp:txXfrm>
    </dsp:sp>
    <dsp:sp modelId="{4DC15704-D62D-FA44-A905-72809D07542F}">
      <dsp:nvSpPr>
        <dsp:cNvPr id="0" name=""/>
        <dsp:cNvSpPr/>
      </dsp:nvSpPr>
      <dsp:spPr>
        <a:xfrm>
          <a:off x="4617171" y="1088103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Základné príčiny</a:t>
          </a:r>
        </a:p>
      </dsp:txBody>
      <dsp:txXfrm>
        <a:off x="4617171" y="1088103"/>
        <a:ext cx="1527299" cy="763649"/>
      </dsp:txXfrm>
    </dsp:sp>
    <dsp:sp modelId="{0613369C-BA6D-744A-B04D-C43FED65E168}">
      <dsp:nvSpPr>
        <dsp:cNvPr id="0" name=""/>
        <dsp:cNvSpPr/>
      </dsp:nvSpPr>
      <dsp:spPr>
        <a:xfrm>
          <a:off x="4998995" y="2172486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Nedostatočné vzdelanie</a:t>
          </a:r>
        </a:p>
      </dsp:txBody>
      <dsp:txXfrm>
        <a:off x="4998995" y="2172486"/>
        <a:ext cx="1527299" cy="763649"/>
      </dsp:txXfrm>
    </dsp:sp>
    <dsp:sp modelId="{DACC9F27-CB1B-AB4F-85D9-944AAD2271CB}">
      <dsp:nvSpPr>
        <dsp:cNvPr id="0" name=""/>
        <dsp:cNvSpPr/>
      </dsp:nvSpPr>
      <dsp:spPr>
        <a:xfrm>
          <a:off x="4998995" y="3256868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Zdroje a riadenie</a:t>
          </a:r>
        </a:p>
      </dsp:txBody>
      <dsp:txXfrm>
        <a:off x="4998995" y="3256868"/>
        <a:ext cx="1527299" cy="763649"/>
      </dsp:txXfrm>
    </dsp:sp>
    <dsp:sp modelId="{1F761E5A-5508-6246-A145-4149A4BAEEF7}">
      <dsp:nvSpPr>
        <dsp:cNvPr id="0" name=""/>
        <dsp:cNvSpPr/>
      </dsp:nvSpPr>
      <dsp:spPr>
        <a:xfrm>
          <a:off x="4998995" y="4341251"/>
          <a:ext cx="1527299" cy="76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Politické a ekonomické faktory</a:t>
          </a:r>
        </a:p>
      </dsp:txBody>
      <dsp:txXfrm>
        <a:off x="4998995" y="4341251"/>
        <a:ext cx="1527299" cy="763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11/19/22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11/19/22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19.11.2022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19.11.2022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19.11.2022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19.11.2022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19.11.2022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19.11.2022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19.11.2022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19.11.2022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400" dirty="0"/>
              <a:t>Globálne problémy výživy a zdravie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prof. MUDr. Martin Rusnák, </a:t>
            </a:r>
            <a:r>
              <a:rPr lang="sk-SK" dirty="0" err="1"/>
              <a:t>CSc</a:t>
            </a:r>
            <a:endParaRPr lang="sk-SK" dirty="0"/>
          </a:p>
          <a:p>
            <a:r>
              <a:rPr lang="sk-SK" dirty="0"/>
              <a:t>podľa </a:t>
            </a:r>
            <a:r>
              <a:rPr lang="sk-SK" dirty="0" err="1">
                <a:effectLst/>
              </a:rPr>
              <a:t>Skolnik</a:t>
            </a:r>
            <a:r>
              <a:rPr lang="sk-SK" dirty="0">
                <a:effectLst/>
              </a:rPr>
              <a:t> R. </a:t>
            </a:r>
            <a:r>
              <a:rPr lang="sk-SK" dirty="0" err="1">
                <a:effectLst/>
              </a:rPr>
              <a:t>Global</a:t>
            </a:r>
            <a:r>
              <a:rPr lang="sk-SK" dirty="0">
                <a:effectLst/>
              </a:rPr>
              <a:t> Health 101. 3rd </a:t>
            </a:r>
            <a:r>
              <a:rPr lang="sk-SK" dirty="0" err="1">
                <a:effectLst/>
              </a:rPr>
              <a:t>ed</a:t>
            </a:r>
            <a:r>
              <a:rPr lang="sk-SK" dirty="0">
                <a:effectLst/>
              </a:rPr>
              <a:t>. </a:t>
            </a:r>
            <a:r>
              <a:rPr lang="sk-SK" dirty="0" err="1">
                <a:effectLst/>
              </a:rPr>
              <a:t>Burlington</a:t>
            </a:r>
            <a:r>
              <a:rPr lang="sk-SK" dirty="0">
                <a:effectLst/>
              </a:rPr>
              <a:t>, SA, USA: </a:t>
            </a:r>
            <a:r>
              <a:rPr lang="sk-SK" dirty="0" err="1">
                <a:effectLst/>
              </a:rPr>
              <a:t>Jones</a:t>
            </a:r>
            <a:r>
              <a:rPr lang="sk-SK" dirty="0">
                <a:effectLst/>
              </a:rPr>
              <a:t> &amp; </a:t>
            </a:r>
            <a:r>
              <a:rPr lang="sk-SK" dirty="0" err="1">
                <a:effectLst/>
              </a:rPr>
              <a:t>Bartlett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Learning</a:t>
            </a:r>
            <a:r>
              <a:rPr lang="sk-SK" dirty="0">
                <a:effectLst/>
              </a:rPr>
              <a:t>; 2016. 618 p. </a:t>
            </a:r>
          </a:p>
          <a:p>
            <a:endParaRPr lang="sk-SK" dirty="0"/>
          </a:p>
        </p:txBody>
      </p:sp>
      <p:pic>
        <p:nvPicPr>
          <p:cNvPr id="1026" name="Picture 2" descr="The nutrition transition, a global public health problem">
            <a:extLst>
              <a:ext uri="{FF2B5EF4-FFF2-40B4-BE49-F238E27FC236}">
                <a16:creationId xmlns:a16="http://schemas.microsoft.com/office/drawing/2014/main" id="{E80E9BEC-49AE-8670-2917-E335D0230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569" y="4379065"/>
            <a:ext cx="3600085" cy="305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FB031B0-034D-072C-8A2D-5309F4F6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6"/>
            <a:ext cx="8312587" cy="5223967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Existuje množstvo kultúrnych a regionálnych faktorov, ktoré prispievajú k prevalencii nadváhy a obezity. Napríklad v Egypte a Saudskej Arábii sú ženy odrádzané od fyzickej aktivity.</a:t>
            </a:r>
          </a:p>
          <a:p>
            <a:r>
              <a:rPr lang="sk-SK" dirty="0"/>
              <a:t>V mnohých kultúrach chlapci robia menej domácich prác ako dievčatá, čo vedie k menšej fyzickej aktivite okolo domu.</a:t>
            </a:r>
          </a:p>
          <a:p>
            <a:r>
              <a:rPr lang="sk-SK" dirty="0"/>
              <a:t>Okrem toho v niektorých arabských a afrických krajinách sa napríklad nadváha považuje za znak prosperity. </a:t>
            </a:r>
          </a:p>
          <a:p>
            <a:r>
              <a:rPr lang="sk-SK" dirty="0"/>
              <a:t>Genetické a kultúrne faktory spojené s nadváhou nie sú nové. Napriek tomu sa nadváha aj obezita zvyšujú takmer vo všetkých krajinách. Dôkazy naznačujú, že tento nárast bol spôsobený tromi </a:t>
            </a:r>
            <a:r>
              <a:rPr lang="sk-SK" dirty="0" err="1"/>
              <a:t>makroúrovňovými</a:t>
            </a:r>
            <a:r>
              <a:rPr lang="sk-SK" dirty="0"/>
              <a:t> faktormi súvisiacimi s globalizáciou: </a:t>
            </a:r>
          </a:p>
          <a:p>
            <a:pPr lvl="1"/>
            <a:r>
              <a:rPr lang="sk-SK" dirty="0"/>
              <a:t>globálna finančná a obchodná liberalizácia, </a:t>
            </a:r>
          </a:p>
          <a:p>
            <a:pPr lvl="1"/>
            <a:r>
              <a:rPr lang="sk-SK" dirty="0"/>
              <a:t>zvýšený príjem na obyvateľa a socioekonomický status a </a:t>
            </a:r>
          </a:p>
          <a:p>
            <a:pPr lvl="1"/>
            <a:r>
              <a:rPr lang="sk-SK" dirty="0"/>
              <a:t>zvýšená urbanizácia.</a:t>
            </a:r>
          </a:p>
          <a:p>
            <a:r>
              <a:rPr lang="sk-SK" dirty="0"/>
              <a:t>Tieto faktory viedli k zvýšenej dostupnosti a spotrebe cukrom sladené nápoje a energeticky bohaté potraviny chudobné na živiny spolu so zmenami životného štýlu a životného prostredia. Spoločne to pomáha podporovať </a:t>
            </a:r>
            <a:r>
              <a:rPr lang="sk-SK" i="1" dirty="0"/>
              <a:t>globálnu epidémiu obezity</a:t>
            </a:r>
            <a:r>
              <a:rPr lang="sk-SK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423134-61C4-02DE-883C-F3F44327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980254"/>
            <a:ext cx="8312587" cy="1008380"/>
          </a:xfrm>
        </p:spPr>
        <p:txBody>
          <a:bodyPr/>
          <a:lstStyle/>
          <a:p>
            <a:r>
              <a:rPr lang="sk-SK" dirty="0"/>
              <a:t>Nadváha a obezita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B43FFB-1D60-6A69-D0CE-405D3A09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7DB0D9D-AAD9-4A3F-6281-0EF04B88C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CD46C80-AA62-4CFD-F8BE-4FD7266FA2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13123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602E627-4433-7105-D537-B80C00E79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7" y="943606"/>
            <a:ext cx="8607041" cy="4531777"/>
          </a:xfrm>
        </p:spPr>
        <p:txBody>
          <a:bodyPr>
            <a:normAutofit lnSpcReduction="10000"/>
          </a:bodyPr>
          <a:lstStyle/>
          <a:p>
            <a:r>
              <a:rPr lang="sk-SK" dirty="0"/>
              <a:t>Rýchle občerstvenie je spájané s obezitou a súvisiacimi komorbiditami kvôli vysokému obsahu kalórií, veľkým porciám, vysoko spracovanému mäsu, vysoko rafinovaným sacharidom, sladeným nápojom a vysokému obsahu soli, cukru a tuku. Za posledných 40 rokov sa po celom svete otvorilo veľké množstvo predajní rýchleho občerstvenia.</a:t>
            </a:r>
          </a:p>
          <a:p>
            <a:r>
              <a:rPr lang="sk-SK" dirty="0"/>
              <a:t>Napríklad McDonald’s zvýšil svoju medzinárodnú prítomnosť z 951 predajní v roku 1987 na viac ako 35 000 predajní vo viac ako 100 krajinách dnes.</a:t>
            </a:r>
          </a:p>
          <a:p>
            <a:r>
              <a:rPr lang="sk-SK" dirty="0"/>
              <a:t>Výskum ukázal, že supermarkety povzbudzujú spotrebiteľov, aby jedli viac, bez ohľadu na jedlo.</a:t>
            </a:r>
          </a:p>
          <a:p>
            <a:r>
              <a:rPr lang="sk-SK" dirty="0"/>
              <a:t>Supermarkety rýchlo rastú, najmä v Latinskej Amerike, ale aj v Ázii, východnej Európe a Afrike.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58B3744-5883-2D32-5898-D98C6237A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Fast</a:t>
            </a:r>
            <a:r>
              <a:rPr lang="sk-SK" dirty="0"/>
              <a:t> </a:t>
            </a:r>
            <a:r>
              <a:rPr lang="sk-SK" dirty="0" err="1"/>
              <a:t>food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F9AE71-DD68-3EE4-1894-B4063360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2B24841-2C3C-A617-0C73-CB10404F54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F1576E2-0F7B-5CF1-7913-7066B346D7F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2050" name="Picture 2" descr="McDonald's Logo and Its History | LogoMyWay">
            <a:extLst>
              <a:ext uri="{FF2B5EF4-FFF2-40B4-BE49-F238E27FC236}">
                <a16:creationId xmlns:a16="http://schemas.microsoft.com/office/drawing/2014/main" id="{60197ADA-4283-65AE-B9AB-FA58A6D0D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079" y="5124808"/>
            <a:ext cx="3187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58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41DA463-0101-7403-21E3-FCA20955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5501294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Súčasné usmernenia odporúčajú </a:t>
            </a:r>
            <a:r>
              <a:rPr lang="sk-SK" i="1" dirty="0"/>
              <a:t>30 alebo viac minút miernej fyzickej aktivity počas väčšiny dní v týždni </a:t>
            </a:r>
            <a:r>
              <a:rPr lang="sk-SK" dirty="0"/>
              <a:t>na prevenciu chronických ochorení.</a:t>
            </a:r>
          </a:p>
          <a:p>
            <a:r>
              <a:rPr lang="sk-SK" dirty="0"/>
              <a:t>Nedostatok priestoru na rekreáciu vonku v hustých mestských oblastiach a strach ľudí z mestskej kriminality však často obmedzujú príležitosti na fyzickú aktivitu. </a:t>
            </a:r>
          </a:p>
          <a:p>
            <a:r>
              <a:rPr lang="sk-SK" dirty="0"/>
              <a:t>Okrem toho v mnohých krajinách s nízkymi a strednými príjmami došlo k odklonu od pracovných miest s vysokými výdavky na energiu, ako je poľnohospodárstvo, baníctvo a lesníctvo, smerom k zamestnaniu v menej aktívnych zamestnaniach vrátane výroby a kancelárskych prác. </a:t>
            </a:r>
          </a:p>
          <a:p>
            <a:r>
              <a:rPr lang="sk-SK" dirty="0"/>
              <a:t>Okrem toho existujú dôkazy, že keď sa mestá rozšíria zo 100 000 až 250 000 obyvateľov na populáciu viac ako 5 miliónov obyvateľov, podiel cestovania pešo klesá z 37 percent na 28 percent a na bicykli z 26 percent na 9 percent.</a:t>
            </a:r>
          </a:p>
          <a:p>
            <a:r>
              <a:rPr lang="sk-SK" dirty="0"/>
              <a:t>Život v meste je spojený so skrátením dĺžky spánku, čo súvisí s prírastkom hmotnosti u detí a dospelých.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BEE1161-BD2D-4D8E-E872-30E9111D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5980254"/>
            <a:ext cx="8312587" cy="1008380"/>
          </a:xfrm>
        </p:spPr>
        <p:txBody>
          <a:bodyPr/>
          <a:lstStyle/>
          <a:p>
            <a:r>
              <a:rPr lang="sk-SK" dirty="0"/>
              <a:t>Fyzická aktivita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611ECF6-8E9E-11FC-B5F7-E49CBAD7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1FF5C58-78DE-CE3F-E950-F2CE4F18C1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271D51D-1C36-E4E6-FB93-630FCF6FC3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68625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25ADC559-85D4-6780-2661-7F82CE3E3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61" y="756287"/>
            <a:ext cx="8440316" cy="4621740"/>
          </a:xfrm>
        </p:spPr>
        <p:txBody>
          <a:bodyPr>
            <a:normAutofit/>
          </a:bodyPr>
          <a:lstStyle/>
          <a:p>
            <a:r>
              <a:rPr lang="sk-SK" dirty="0"/>
              <a:t>Stres, ďalší rizikový faktor obezity, by sa mohol častejšie vyskytovať v rýchlo sa </a:t>
            </a:r>
            <a:r>
              <a:rPr lang="sk-SK" dirty="0" err="1"/>
              <a:t>urbanizujúcich</a:t>
            </a:r>
            <a:r>
              <a:rPr lang="sk-SK" dirty="0"/>
              <a:t> krajinách s nízkymi a strednými príjmami v dôsledku zvýšeného pracovného času a zníženej sociálnej podpory v porovnaní s tradičným prostredím na dedine.</a:t>
            </a:r>
          </a:p>
          <a:p>
            <a:r>
              <a:rPr lang="sk-SK" dirty="0"/>
              <a:t>Technologický pokrok tiež podporil zábavu v interiéri prostredníctvom televízie alebo počítač, namiesto rekreácie vonku.</a:t>
            </a:r>
          </a:p>
          <a:p>
            <a:r>
              <a:rPr lang="sk-SK" dirty="0"/>
              <a:t>Čas strávený pozeraním televízie súvisí s prírastkom hmotnosti u detí a dospelých a ukázalo sa, že zníženie sedavého správania má priaznivé účinky na hmotnosť, nezávisle od cvičenia.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517D2DD-75D2-0ACB-E4DE-167E0BAD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Stres a TV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0251593-3C86-DF1F-EABB-1B5F8698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0F6BD3B-F016-2F00-86A6-F796D59DAC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2FA6651-3296-1E6D-05C8-86D53E5698C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3074" name="Picture 2" descr="Children and computer Royalty Free Vector Image">
            <a:extLst>
              <a:ext uri="{FF2B5EF4-FFF2-40B4-BE49-F238E27FC236}">
                <a16:creationId xmlns:a16="http://schemas.microsoft.com/office/drawing/2014/main" id="{382114EE-E2CF-51E9-0CAC-381E7F939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412" y="4710486"/>
            <a:ext cx="3660534" cy="285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352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B5B5206-E50A-669B-4502-BAE8C9D0C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24" y="756286"/>
            <a:ext cx="8660653" cy="5079549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Vedomosti a správanie sú dôležitými determinantmi toho, aké potraviny ľudia jedia, ako ich varia a ako ich konzumujú. </a:t>
            </a:r>
          </a:p>
          <a:p>
            <a:r>
              <a:rPr lang="sk-SK" dirty="0"/>
              <a:t>Štúdie ukázali, že ľudia môžu zlepšiť to, čo jedia, ako varia a ako jedia svoje jedlo zlepšením vedomostí, dokonca aj bez zlepšenia príjmu.</a:t>
            </a:r>
          </a:p>
          <a:p>
            <a:r>
              <a:rPr lang="sk-SK" dirty="0"/>
              <a:t>Výživové vzdelávanie sa musí rozšíriť oveľa širšie a vhodnejšími spôsobmi, aby sa podporilo vhodné dojčenie a doplnková výživa a aby sa ľuďom pomohlo jesť lepšie a výživnejšie potraviny. </a:t>
            </a:r>
          </a:p>
          <a:p>
            <a:r>
              <a:rPr lang="sk-SK" dirty="0"/>
              <a:t>Programy monitorovania a podpory rastu, ako napríklad v </a:t>
            </a:r>
            <a:r>
              <a:rPr lang="sk-SK" dirty="0" err="1"/>
              <a:t>Tamil</a:t>
            </a:r>
            <a:r>
              <a:rPr lang="sk-SK" dirty="0"/>
              <a:t> </a:t>
            </a:r>
            <a:r>
              <a:rPr lang="sk-SK" dirty="0" err="1"/>
              <a:t>Nadu</a:t>
            </a:r>
            <a:r>
              <a:rPr lang="sk-SK" dirty="0"/>
              <a:t>, ako aj iné, ktoré sa uskutočnili v Hondurase, Indonézii a na Madagaskare, môžu byť tiež dôležité pre zlepšenie výsledkov výživy pri nízkych nákladoch. Je obzvlášť dôležité, aby tieto programy boli komunitné. </a:t>
            </a:r>
          </a:p>
          <a:p>
            <a:r>
              <a:rPr lang="sk-SK" dirty="0"/>
              <a:t>Okrem toho matky, ktoré sa zúčastňujú na týchto programoch, musia pochopiť dôležitosť rastu dieťaťa a ako môžu vykonávať zlepšené postupy kŕmenia a starostlivosti, ako je výlučné dojčenie, vhodné zavádzanie doplnkovej stravy a zvládanie hnačky.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A1F448-F267-1055-6329-92BFEF1E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5" y="5835836"/>
            <a:ext cx="3677262" cy="1008380"/>
          </a:xfrm>
        </p:spPr>
        <p:txBody>
          <a:bodyPr/>
          <a:lstStyle/>
          <a:p>
            <a:r>
              <a:rPr lang="sk-SK" dirty="0"/>
              <a:t>Podvýživa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DCF93F7-6DD6-B5D8-1704-C6211A0B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A682593-8DC8-83AD-381C-BA20D959E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9DCE739-D804-E130-60FE-159C71D9BB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492405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B5B5206-E50A-669B-4502-BAE8C9D0C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24" y="756286"/>
            <a:ext cx="8660653" cy="5079549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Ak chcete uspieť, programy monitorovania a podpory rastu musia byť spojené s programami na komunikáciu o zmene správania.</a:t>
            </a:r>
          </a:p>
          <a:p>
            <a:r>
              <a:rPr lang="sk-SK" dirty="0"/>
              <a:t>Bol zaznamenaný obojsmerný vzťah medzi infekciou, chorobou a stavom výživy. Mnoho infekcií a chorôb znižuje schopnosť človeka jesť alebo schopnosť absorbovať jedlo. Zlý stav výživy zároveň znižuje imunitu voči chorobám. </a:t>
            </a:r>
          </a:p>
          <a:p>
            <a:r>
              <a:rPr lang="sk-SK" dirty="0"/>
              <a:t>Na vytvorenie základu pre zlepšenie stavu výživy chudobných ľudí v krajinách s nízkymi a strednými príjmami, najmä chudobných dojčiat, detí a žien, je veľmi dôležité zlepšiť kontrolu parazitárnych infekcií, ako je </a:t>
            </a:r>
            <a:r>
              <a:rPr lang="sk-SK" dirty="0" err="1"/>
              <a:t>mechovec</a:t>
            </a:r>
            <a:r>
              <a:rPr lang="sk-SK" dirty="0"/>
              <a:t> (</a:t>
            </a:r>
            <a:r>
              <a:rPr lang="sk-SK" dirty="0" err="1"/>
              <a:t>Mechovec</a:t>
            </a:r>
            <a:r>
              <a:rPr lang="sk-SK" dirty="0"/>
              <a:t> dvanástnikový-</a:t>
            </a:r>
            <a:r>
              <a:rPr lang="sk-SK" dirty="0" err="1"/>
              <a:t>Ancylostoma</a:t>
            </a:r>
            <a:r>
              <a:rPr lang="sk-SK" dirty="0"/>
              <a:t> </a:t>
            </a:r>
            <a:r>
              <a:rPr lang="sk-SK" dirty="0" err="1"/>
              <a:t>duodenale</a:t>
            </a:r>
            <a:r>
              <a:rPr lang="sk-SK" dirty="0"/>
              <a:t> a </a:t>
            </a:r>
            <a:r>
              <a:rPr lang="sk-SK" dirty="0" err="1"/>
              <a:t>Necatoramericanus</a:t>
            </a:r>
            <a:r>
              <a:rPr lang="sk-SK" dirty="0"/>
              <a:t>) , a kontrolovať hnačkové ochorenia, maláriu a osýpky. </a:t>
            </a:r>
          </a:p>
          <a:p>
            <a:r>
              <a:rPr lang="sk-SK" dirty="0"/>
              <a:t>Samozrejme, že to bude vyžadovať aj obnovenie úsilia v oblasti zdravotnej výchovy; efektívnejšie základné zdravotnícke služby, ako je </a:t>
            </a:r>
            <a:r>
              <a:rPr lang="sk-SK" dirty="0" err="1"/>
              <a:t>imunizácia</a:t>
            </a:r>
            <a:r>
              <a:rPr lang="sk-SK" dirty="0"/>
              <a:t>; a zlepšenie zásobovania vodou a hygieny.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A1F448-F267-1055-6329-92BFEF1E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5" y="5835836"/>
            <a:ext cx="3677262" cy="1008380"/>
          </a:xfrm>
        </p:spPr>
        <p:txBody>
          <a:bodyPr/>
          <a:lstStyle/>
          <a:p>
            <a:r>
              <a:rPr lang="sk-SK" dirty="0"/>
              <a:t>Podvýživa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DCF93F7-6DD6-B5D8-1704-C6211A0B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A682593-8DC8-83AD-381C-BA20D959E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9DCE739-D804-E130-60FE-159C71D9BB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C807353-435C-16D4-2365-6240BFFDB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402" y="538752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17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46010E5-99B2-050E-F7E7-471A87B64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763164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Z globálneho zdravotného hľadiska sú najdôležitejšie obavy súvisiace s podvýživou praktiky dojčenia, či ľudia prijímajú dostatok správnych potravín, aby mali dostatok energie a bielkovín, a do akej miery majú ľudia dostatočný príjem vitamínu A, jód, železo, zinok a vápnik. </a:t>
            </a:r>
          </a:p>
          <a:p>
            <a:r>
              <a:rPr lang="sk-SK" dirty="0"/>
              <a:t>Dôležitosť týchto živín a </a:t>
            </a:r>
            <a:r>
              <a:rPr lang="sk-SK" dirty="0" err="1"/>
              <a:t>mikroživín</a:t>
            </a:r>
            <a:r>
              <a:rPr lang="sk-SK" dirty="0"/>
              <a:t> sa líši v závislosti od miesta ľudí v priebehu ich života, pričom potreby sa líšia pre dospievajúcich, tehotné a dojčiace ženy, dojčatá, deti, dospelých a starších dospelých. </a:t>
            </a:r>
          </a:p>
          <a:p>
            <a:r>
              <a:rPr lang="sk-SK" dirty="0"/>
              <a:t>Viac ako 1 miliarda ľudí na svete dnes trpí energetickou a bielkovinovou podvýživou a nedostatkom kľúčových </a:t>
            </a:r>
            <a:r>
              <a:rPr lang="sk-SK" dirty="0" err="1"/>
              <a:t>mikroživín</a:t>
            </a:r>
            <a:r>
              <a:rPr lang="sk-SK" dirty="0"/>
              <a:t>. </a:t>
            </a:r>
          </a:p>
          <a:p>
            <a:r>
              <a:rPr lang="sk-SK" dirty="0"/>
              <a:t>Tieto problémy často pramenia z nedostatku príjmu ľudí na nákup dostatočného množstva potravín alebo potravín primeranej kvality. </a:t>
            </a:r>
          </a:p>
          <a:p>
            <a:r>
              <a:rPr lang="sk-SK" dirty="0"/>
              <a:t>Tieto problémy sa však týkajú aj kultúry, zvykov a stravovacieho správania. </a:t>
            </a:r>
          </a:p>
          <a:p>
            <a:r>
              <a:rPr lang="sk-SK" dirty="0"/>
              <a:t>Podvýživa všetkých typov neúmerne postihuje chudobných ľudí, ľudí na okraji spoločnosti a ženy.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716455B-11E6-C259-A9E3-4270DA0A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7" y="6226566"/>
            <a:ext cx="8312587" cy="1008380"/>
          </a:xfrm>
        </p:spPr>
        <p:txBody>
          <a:bodyPr/>
          <a:lstStyle/>
          <a:p>
            <a:r>
              <a:rPr lang="sk-SK" dirty="0"/>
              <a:t>Podvýživa v globálnom svete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BBB158-6DC0-E1D8-284B-1209A612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9D2592A-7361-8064-2ACA-CD2FFBEF5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B22A4CB-FCA8-302B-FFC5-626BDDA0AD5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61904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46010E5-99B2-050E-F7E7-471A87B64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763164"/>
          </a:xfrm>
        </p:spPr>
        <p:txBody>
          <a:bodyPr>
            <a:normAutofit fontScale="92500" lnSpcReduction="20000"/>
          </a:bodyPr>
          <a:lstStyle/>
          <a:p>
            <a:r>
              <a:rPr lang="sk-SK" i="1" dirty="0"/>
              <a:t>Energetická a bielkovinová podvýživa </a:t>
            </a:r>
            <a:r>
              <a:rPr lang="sk-SK" dirty="0"/>
              <a:t>súvisí s nízkou pôrodnou hmotnosťou, podváhou, nedostatočným rastom a oslabením imunity. </a:t>
            </a:r>
          </a:p>
          <a:p>
            <a:r>
              <a:rPr lang="sk-SK" i="1" dirty="0"/>
              <a:t>Nedostatok vitamínu A </a:t>
            </a:r>
            <a:r>
              <a:rPr lang="sk-SK" dirty="0"/>
              <a:t>je dobre známy pre svoj vplyv na zrak, ale je tiež úzko spojený so všeobecnou imunitou a rastom dieťaťa. </a:t>
            </a:r>
          </a:p>
          <a:p>
            <a:r>
              <a:rPr lang="sk-SK" i="1" dirty="0"/>
              <a:t>Nedostatok železa </a:t>
            </a:r>
            <a:r>
              <a:rPr lang="sk-SK" dirty="0"/>
              <a:t>je primárnou príčinou anémie z nedostatku železa, ktorá vedie k slabosti a únave; spája sa však aj s chorobnosťou a úmrtnosťou matiek, slabým a zakrpateným rastom detí a zlým duševným vývojom detí. </a:t>
            </a:r>
          </a:p>
          <a:p>
            <a:r>
              <a:rPr lang="sk-SK" dirty="0"/>
              <a:t>Nedostatok jódu spôsobuje problémy so štítnou žľazou, strumu a závažné deficity mentálnych schopností. Jód je tiež nevyhnutný pre správny rast dieťaťa. </a:t>
            </a:r>
          </a:p>
          <a:p>
            <a:r>
              <a:rPr lang="sk-SK" i="1" dirty="0"/>
              <a:t>Nedostatok zinku </a:t>
            </a:r>
            <a:r>
              <a:rPr lang="sk-SK" dirty="0"/>
              <a:t>súvisí so všeobecnou imunitou, rastom detí a rozvojom kognitívnych a motorických schopností detí. </a:t>
            </a:r>
          </a:p>
          <a:p>
            <a:r>
              <a:rPr lang="sk-SK" dirty="0"/>
              <a:t>Asi 45 percent úmrtí detí mladších ako 5 rokov vo svete súvisí s podvýživou.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716455B-11E6-C259-A9E3-4270DA0A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6204532"/>
            <a:ext cx="8312587" cy="1008380"/>
          </a:xfrm>
        </p:spPr>
        <p:txBody>
          <a:bodyPr/>
          <a:lstStyle/>
          <a:p>
            <a:r>
              <a:rPr lang="sk-SK" dirty="0"/>
              <a:t>Podvýživa v globálnom svete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BBB158-6DC0-E1D8-284B-1209A612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9D2592A-7361-8064-2ACA-CD2FFBEF5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B22A4CB-FCA8-302B-FFC5-626BDDA0AD5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197098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89D39D44-5F02-CB63-D6B5-A2B487D652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F235DD-23FA-78FC-A0E9-9D473495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9CF7835-8160-11B2-DBF7-CAFBEC10D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155B2B5-480F-2CD2-4744-43F178E9C7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CF5ADD53-3DA4-B74B-F0B0-D06EEB5B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Riešenia</a:t>
            </a:r>
          </a:p>
        </p:txBody>
      </p:sp>
    </p:spTree>
    <p:extLst>
      <p:ext uri="{BB962C8B-B14F-4D97-AF65-F5344CB8AC3E}">
        <p14:creationId xmlns:p14="http://schemas.microsoft.com/office/powerpoint/2010/main" val="2143319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DC66377-3C28-401F-2BE5-17F20203A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/>
          </a:bodyPr>
          <a:lstStyle/>
          <a:p>
            <a:r>
              <a:rPr lang="sk-SK" dirty="0"/>
              <a:t>Častejšie </a:t>
            </a:r>
            <a:r>
              <a:rPr lang="sk-SK" i="1" dirty="0"/>
              <a:t>umývanie rúk mydlom</a:t>
            </a:r>
            <a:r>
              <a:rPr lang="sk-SK" dirty="0"/>
              <a:t>, aby znížili výskyt infekcií a hnačky, ktoré si vyberajú takú strašnú daň na nutričnom stave. </a:t>
            </a:r>
          </a:p>
          <a:p>
            <a:r>
              <a:rPr lang="sk-SK" dirty="0"/>
              <a:t>Zvýšiť úsilie na </a:t>
            </a:r>
            <a:r>
              <a:rPr lang="sk-SK" i="1" dirty="0"/>
              <a:t>podporu výlučného dojčenia </a:t>
            </a:r>
            <a:r>
              <a:rPr lang="sk-SK" dirty="0"/>
              <a:t>počas 6 mesiacov, po ktorom nasleduje vhodné zavedenie hygienicky pripraveného doplnkového kŕmenia. </a:t>
            </a:r>
          </a:p>
          <a:p>
            <a:r>
              <a:rPr lang="sk-SK" dirty="0"/>
              <a:t>Potravinové doplnky môžu byť podávané tým ľuďom, ktorí nedostávajú dostatok bielkovín a energie. Na vitamín A a železo je možné poskytnúť výživové doplnky. </a:t>
            </a:r>
          </a:p>
          <a:p>
            <a:r>
              <a:rPr lang="sk-SK" dirty="0"/>
              <a:t>Soľ môže byť obohatená jódom. </a:t>
            </a:r>
          </a:p>
          <a:p>
            <a:r>
              <a:rPr lang="sk-SK" dirty="0"/>
              <a:t>Tehotné ženy môžu dostávať multivitamíny.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136E869-B15B-13C3-2C2A-3EFC69ED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Riešenia podvýživy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05CF40-1864-8F36-10A1-E497FF31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C074AC8-1D5F-7B97-F32A-F27795082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D42FEC4-A917-1E76-EF1B-E9DF55DCB88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80217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80357EF-B876-2A49-8075-7C4891EC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961761"/>
          </a:xfrm>
        </p:spPr>
        <p:txBody>
          <a:bodyPr>
            <a:normAutofit fontScale="92500"/>
          </a:bodyPr>
          <a:lstStyle/>
          <a:p>
            <a:r>
              <a:rPr lang="sk-SK" sz="3200" dirty="0"/>
              <a:t>Definovať kľúčové pojmy súvisiace s výživou</a:t>
            </a:r>
          </a:p>
          <a:p>
            <a:r>
              <a:rPr lang="sk-SK" sz="3200" dirty="0"/>
              <a:t>Popísať determinanty nutričného stavu</a:t>
            </a:r>
          </a:p>
          <a:p>
            <a:r>
              <a:rPr lang="sk-SK" sz="3200" dirty="0"/>
              <a:t>Priblížiť potreby výživy v rôznych fázach života </a:t>
            </a:r>
          </a:p>
          <a:p>
            <a:r>
              <a:rPr lang="sk-SK" sz="3200" dirty="0"/>
              <a:t>Objasniť globálnu záťaž problémov s výživou</a:t>
            </a:r>
          </a:p>
          <a:p>
            <a:r>
              <a:rPr lang="sk-SK" sz="3200" dirty="0"/>
              <a:t>Náklady a dôsledky týchto záťaží </a:t>
            </a:r>
          </a:p>
          <a:p>
            <a:r>
              <a:rPr lang="sk-SK" sz="3200" dirty="0"/>
              <a:t>Opatrenia, ktoré možno prijať na riešenie kľúčových otázok výživy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44F73F-185E-3943-BB30-3291BDC1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6008708"/>
            <a:ext cx="8312587" cy="1008380"/>
          </a:xfrm>
        </p:spPr>
        <p:txBody>
          <a:bodyPr/>
          <a:lstStyle/>
          <a:p>
            <a:r>
              <a:rPr lang="sk-SK" dirty="0"/>
              <a:t>Ciele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0F11FC-BF8A-E64E-A277-335A3C15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1588CD6-8F48-2843-BF66-3FFFD9827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1460E8-F8F2-B844-8132-20E3DBA30A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81810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DC66377-3C28-401F-2BE5-17F20203A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/>
          </a:bodyPr>
          <a:lstStyle/>
          <a:p>
            <a:r>
              <a:rPr lang="sk-SK" dirty="0"/>
              <a:t>Zinok sa môže podávať spolu s perorálnou rehydratáciou na zníženie závažnosti hnačkového ochorenia. </a:t>
            </a:r>
          </a:p>
          <a:p>
            <a:r>
              <a:rPr lang="sk-SK" dirty="0"/>
              <a:t>Rodiny sa tiež môžu naučiť zlepšovať to, čo jedia, a to aj pri absencii zvýšenia príjmu. </a:t>
            </a:r>
          </a:p>
          <a:p>
            <a:r>
              <a:rPr lang="sk-SK" dirty="0"/>
              <a:t>Tieto akcie budú najúspešnejšie, ak budú spojené s prístupmi, ktoré prijímajú komunity.</a:t>
            </a:r>
          </a:p>
          <a:p>
            <a:r>
              <a:rPr lang="sk-SK" dirty="0"/>
              <a:t>Je tiež dôležité pamätať na to, že obdobie, kedy je </a:t>
            </a:r>
            <a:r>
              <a:rPr lang="sk-SK" i="1" dirty="0"/>
              <a:t>príležitosť zabezpečiť</a:t>
            </a:r>
            <a:r>
              <a:rPr lang="sk-SK" dirty="0"/>
              <a:t>, aby deti boli dobre živené a správne sa vyvíjali, je malá. Začína sa počatím a trvá približne do 2 rokov veku detí. Poškodenie vývoja detí v tomto období je do značnej miery nezvratné.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136E869-B15B-13C3-2C2A-3EFC69ED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Riešenia podvýživy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05CF40-1864-8F36-10A1-E497FF31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C074AC8-1D5F-7B97-F32A-F27795082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D42FEC4-A917-1E76-EF1B-E9DF55DCB88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991268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F7503618-0426-D7BA-FD80-84978EC2E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70807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Zabezpečiť, aby boli tehotné ženy dobre živené a mali dostatočné množstvo potrebných </a:t>
            </a:r>
            <a:r>
              <a:rPr lang="sk-SK" dirty="0" err="1"/>
              <a:t>mikroživín</a:t>
            </a:r>
            <a:endParaRPr lang="sk-SK" dirty="0"/>
          </a:p>
          <a:p>
            <a:r>
              <a:rPr lang="sk-SK" dirty="0"/>
              <a:t>Podpora výhradnému dojčeniu u všetkých detí až do veku 6 mesiacov</a:t>
            </a:r>
          </a:p>
          <a:p>
            <a:r>
              <a:rPr lang="sk-SK" dirty="0"/>
              <a:t>Podpora poskytovania vhodných doplnkových potravín pre dojčatá od 6. mesiaca veku</a:t>
            </a:r>
          </a:p>
          <a:p>
            <a:r>
              <a:rPr lang="sk-SK" dirty="0"/>
              <a:t>Podpora efektívnych programov </a:t>
            </a:r>
            <a:r>
              <a:rPr lang="sk-SK" dirty="0" err="1"/>
              <a:t>suplementácie</a:t>
            </a:r>
            <a:r>
              <a:rPr lang="sk-SK" dirty="0"/>
              <a:t> a obohacovania založené na nutričných potrebách na miestnej úrovni a začlenenia ich do komunitných prístupov</a:t>
            </a:r>
          </a:p>
          <a:p>
            <a:r>
              <a:rPr lang="sk-SK" dirty="0"/>
              <a:t>Boj s infekciami a chorobami prostredníctvom lepšej hygieny, lepšej vody a vhodného stravovania a zdravotného správania</a:t>
            </a:r>
          </a:p>
          <a:p>
            <a:r>
              <a:rPr lang="sk-SK" dirty="0"/>
              <a:t>Zamerať sa na južnú Áziu a subsaharskú Afriku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9D8DBC-FDEA-6277-15E8-4BF69C6D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6181580"/>
            <a:ext cx="8312587" cy="1008380"/>
          </a:xfrm>
        </p:spPr>
        <p:txBody>
          <a:bodyPr/>
          <a:lstStyle/>
          <a:p>
            <a:r>
              <a:rPr lang="sk-SK" dirty="0"/>
              <a:t>Kritické zásahy na riešenie podvýživy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A3AABD-7755-165C-8EBA-DA39EAA5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8A53CFC-004B-442D-4EDF-39CF3E8F4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E73EB76-DC51-FE6F-6BE8-DF164692CFE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102580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F7503618-0426-D7BA-FD80-84978EC2E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542826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Krátkodobý</a:t>
            </a:r>
          </a:p>
          <a:p>
            <a:pPr lvl="1"/>
            <a:r>
              <a:rPr lang="sk-SK" dirty="0"/>
              <a:t>Iniciovanie komunitného monitorovania a podpory rastu</a:t>
            </a:r>
          </a:p>
          <a:p>
            <a:pPr lvl="1"/>
            <a:r>
              <a:rPr lang="sk-SK" dirty="0" err="1"/>
              <a:t>suplementácia</a:t>
            </a:r>
            <a:r>
              <a:rPr lang="sk-SK" dirty="0"/>
              <a:t> vitamínom A a železom </a:t>
            </a:r>
          </a:p>
          <a:p>
            <a:pPr lvl="1"/>
            <a:r>
              <a:rPr lang="sk-SK" dirty="0"/>
              <a:t>Poskytovanie zinku na zvládnutie hnačky </a:t>
            </a:r>
          </a:p>
          <a:p>
            <a:pPr lvl="1"/>
            <a:r>
              <a:rPr lang="sk-SK" dirty="0"/>
              <a:t>Selektívne podávanie terapeutického jedla</a:t>
            </a:r>
          </a:p>
          <a:p>
            <a:r>
              <a:rPr lang="sk-SK" dirty="0"/>
              <a:t>Strednodobý</a:t>
            </a:r>
          </a:p>
          <a:p>
            <a:pPr lvl="1"/>
            <a:r>
              <a:rPr lang="sk-SK" dirty="0"/>
              <a:t>Upevnenie komunitného monitorovania a podpora rastu</a:t>
            </a:r>
          </a:p>
          <a:p>
            <a:pPr lvl="1"/>
            <a:r>
              <a:rPr lang="sk-SK" dirty="0"/>
              <a:t>Zavedenie doplnkov stravy prostredníctvom programov, ako sú poukážky, čipové karty a podmienené prevody hotovosti</a:t>
            </a:r>
          </a:p>
          <a:p>
            <a:pPr lvl="1"/>
            <a:r>
              <a:rPr lang="sk-SK" dirty="0"/>
              <a:t>Obohatenie miestnych potravín o potrebné </a:t>
            </a:r>
            <a:r>
              <a:rPr lang="sk-SK" dirty="0" err="1"/>
              <a:t>mikroživiny</a:t>
            </a:r>
            <a:r>
              <a:rPr lang="sk-SK" dirty="0"/>
              <a:t>, vrátane dokončenia programu obohacovania soli jódom</a:t>
            </a:r>
          </a:p>
          <a:p>
            <a:r>
              <a:rPr lang="sk-SK" dirty="0"/>
              <a:t>Dlhodobý</a:t>
            </a:r>
          </a:p>
          <a:p>
            <a:pPr lvl="1"/>
            <a:r>
              <a:rPr lang="sk-SK" dirty="0"/>
              <a:t>Zlepšenie vzdelanie žien a prijatie ďalších vhodných opatrení na zlepšenie sociálneho postavenia žien v spoločnosti</a:t>
            </a:r>
          </a:p>
          <a:p>
            <a:pPr lvl="1"/>
            <a:r>
              <a:rPr lang="sk-SK" dirty="0"/>
              <a:t>Využívať technológie na zlepšenie nutričného obsahu potravín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9D8DBC-FDEA-6277-15E8-4BF69C6D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7" y="5980254"/>
            <a:ext cx="8312587" cy="1008380"/>
          </a:xfrm>
        </p:spPr>
        <p:txBody>
          <a:bodyPr/>
          <a:lstStyle/>
          <a:p>
            <a:r>
              <a:rPr lang="sk-SK" dirty="0"/>
              <a:t>Krátkodobý, strednodobý a dlhodobý horizont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A3AABD-7755-165C-8EBA-DA39EAA5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8A53CFC-004B-442D-4EDF-39CF3E8F4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E73EB76-DC51-FE6F-6BE8-DF164692CFE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556509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9DED6DD-DD23-9E48-607D-FCEF7180A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94" y="756287"/>
            <a:ext cx="8484383" cy="4972484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Znížiť príjem soli v potravinách prostredníctvom vládou nariadeného označovania, limitov sodíka alebo daní; dobrovoľné priemyselné zníženie sodíka; a individuálne opatrenia na čítanie štítkov a informované rozhodnutia o výbere potravín.</a:t>
            </a:r>
          </a:p>
          <a:p>
            <a:r>
              <a:rPr lang="sk-SK" dirty="0"/>
              <a:t>Náhrada </a:t>
            </a:r>
            <a:r>
              <a:rPr lang="sk-SK" dirty="0" err="1"/>
              <a:t>trans</a:t>
            </a:r>
            <a:r>
              <a:rPr lang="sk-SK" dirty="0"/>
              <a:t>-tukov </a:t>
            </a:r>
            <a:r>
              <a:rPr lang="sk-SK" dirty="0" err="1"/>
              <a:t>polynenasýtenými</a:t>
            </a:r>
            <a:r>
              <a:rPr lang="sk-SK" dirty="0"/>
              <a:t> tukmi prostredníctvom vládou nariadeného zákazu </a:t>
            </a:r>
            <a:r>
              <a:rPr lang="sk-SK" dirty="0" err="1"/>
              <a:t>transtukov</a:t>
            </a:r>
            <a:r>
              <a:rPr lang="sk-SK" dirty="0"/>
              <a:t>, stimulov na výrobu a používanie zdravších tukov a individuálnych opatrení na čítanie štítkov a prijímanie informovanejších rozhodnutí o výbere potravín.</a:t>
            </a:r>
          </a:p>
          <a:p>
            <a:r>
              <a:rPr lang="sk-SK" dirty="0"/>
              <a:t>Zvýšenie povedomia verejnosti prostredníctvom masmédií o strave a fyzickej aktivite, v spojení s kampaňami v masmédiách organizovanými vládou, miestnymi zdravotníckymi oddeleniami, súkromnými organizáciami a školami.</a:t>
            </a:r>
          </a:p>
          <a:p>
            <a:r>
              <a:rPr lang="sk-SK" dirty="0"/>
              <a:t>Poradenstvo a </a:t>
            </a:r>
            <a:r>
              <a:rPr lang="sk-SK" dirty="0" err="1"/>
              <a:t>multidrogová</a:t>
            </a:r>
            <a:r>
              <a:rPr lang="sk-SK" dirty="0"/>
              <a:t> liečba pre ľudí s vysokým rizikom rozvoja srdcového infarktu a mŕtvice, vrátane tých, ktorí majú potvrdené kardiovaskulárne ochorenie; toto by malo byť spojené s konzultáciou medzi lekárom a pacientom; a lekárske organizácie by mali zahrnúť prevenciu/diskusie o obezite ako štandard pre bežné lekárske návštevy.</a:t>
            </a:r>
          </a:p>
          <a:p>
            <a:r>
              <a:rPr lang="sk-SK" dirty="0"/>
              <a:t>Liečba infarktov aspirínom v spojení s konzultáciou medzi lekárom a pacientom.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FE1B3D3-0DDD-5E14-F90A-99A1D6D9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6283119"/>
            <a:ext cx="8312587" cy="1008380"/>
          </a:xfrm>
        </p:spPr>
        <p:txBody>
          <a:bodyPr/>
          <a:lstStyle/>
          <a:p>
            <a:r>
              <a:rPr lang="sk-SK" dirty="0"/>
              <a:t>Nadváha, obezita a diétne riziká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507377-19BD-E62B-E2E6-1D3FB1C4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A025D11-4242-F345-EBE2-2EEFC479A3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734F478-EFF3-F0BA-4D7A-91B1537F4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438296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69ADED7-6AEC-9246-6E22-8CF362E4C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Podvýživa, nadváha, obezita a globálny výskyt, riešenia</a:t>
            </a:r>
            <a:r>
              <a:rPr lang="sk-SK"/>
              <a:t>, možnosti</a:t>
            </a:r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84C864-36F2-811B-4E63-9B2E0192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5D319B-FBF5-0CEF-17D8-0D3E8160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2ED0BB6-D1E9-E1F0-13A3-B480B888B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6B3ECA4-9643-2E2C-8F49-4EAEF7D776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63460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D199E4B-D604-2744-97E1-BD268C83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D410CC28-288E-7B4C-AD5C-7F26B61FD9BC}" type="datetime1">
              <a:rPr lang="sk-SK" sz="1100" smtClean="0"/>
              <a:pPr>
                <a:spcAft>
                  <a:spcPts val="600"/>
                </a:spcAft>
              </a:pPr>
              <a:t>19.11.2022</a:t>
            </a:fld>
            <a:endParaRPr lang="sk-SK" sz="110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67C5BC5-1663-264D-A8AC-136D89CEC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3344478E-25D6-4334-A519-EED7046972D9}" type="slidenum">
              <a:rPr lang="sk-SK" smtClean="0"/>
              <a:pPr>
                <a:spcAft>
                  <a:spcPts val="600"/>
                </a:spcAft>
              </a:pPr>
              <a:t>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EA930FA-053D-8943-BE21-6AF09EF221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k-SK"/>
              <a:t>rusnak.truni.sk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F6872EB-0BB9-7615-6829-4EAD7CF8B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60" y="5778929"/>
            <a:ext cx="3313216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Prípad 1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42D77500-E137-5C17-F0A4-11FD8F97FE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4" y="726034"/>
            <a:ext cx="4454327" cy="465199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800" dirty="0" err="1"/>
              <a:t>Ruth</a:t>
            </a:r>
            <a:r>
              <a:rPr lang="sk-SK" sz="1800" dirty="0"/>
              <a:t> žila v Libérii a bola tehotná so svojím prvým dieťaťom. </a:t>
            </a:r>
          </a:p>
          <a:p>
            <a:pPr>
              <a:lnSpc>
                <a:spcPct val="90000"/>
              </a:lnSpc>
            </a:pPr>
            <a:r>
              <a:rPr lang="sk-SK" sz="1800" dirty="0" err="1"/>
              <a:t>Ruth</a:t>
            </a:r>
            <a:r>
              <a:rPr lang="sk-SK" sz="1800" dirty="0"/>
              <a:t> bola celý svoj dospelý život </a:t>
            </a:r>
            <a:r>
              <a:rPr lang="sk-SK" sz="1800" dirty="0" err="1"/>
              <a:t>chudokrvná</a:t>
            </a:r>
            <a:r>
              <a:rPr lang="sk-SK" sz="1800" dirty="0"/>
              <a:t>, pretože vo svojej strave nemala dostatok potravín bohatých na železo.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Počas tehotenstva tiež nemala prístup k tabletám železa a kyseliny listovej alebo k potravinám, ktoré boli obohatené o vitamíny a minerály. </a:t>
            </a:r>
          </a:p>
          <a:p>
            <a:pPr>
              <a:lnSpc>
                <a:spcPct val="90000"/>
              </a:lnSpc>
            </a:pPr>
            <a:r>
              <a:rPr lang="sk-SK" sz="1800" dirty="0" err="1"/>
              <a:t>Ruth</a:t>
            </a:r>
            <a:r>
              <a:rPr lang="sk-SK" sz="1800" dirty="0"/>
              <a:t> jedného večera porodila a porodila dieťa s pomocou tradičnej pôrodnej asistentky.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Po narodení dieťaťa však </a:t>
            </a:r>
            <a:r>
              <a:rPr lang="sk-SK" sz="1800" dirty="0" err="1"/>
              <a:t>Ruth</a:t>
            </a:r>
            <a:r>
              <a:rPr lang="sk-SK" sz="1800" dirty="0"/>
              <a:t> začala silno krvácať.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Jej rodine sa ju nepodarilo dostať do nemocnice a </a:t>
            </a:r>
            <a:r>
              <a:rPr lang="sk-SK" sz="1800" dirty="0" err="1"/>
              <a:t>Ruth</a:t>
            </a:r>
            <a:r>
              <a:rPr lang="sk-SK" sz="1800" dirty="0"/>
              <a:t> zomrela.</a:t>
            </a:r>
          </a:p>
        </p:txBody>
      </p:sp>
      <p:pic>
        <p:nvPicPr>
          <p:cNvPr id="2050" name="Picture 2" descr="Liberia | World Food Programme">
            <a:extLst>
              <a:ext uri="{FF2B5EF4-FFF2-40B4-BE49-F238E27FC236}">
                <a16:creationId xmlns:a16="http://schemas.microsoft.com/office/drawing/2014/main" id="{D49E57BC-6C86-110B-4102-8D1E350A1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4"/>
          <a:stretch/>
        </p:blipFill>
        <p:spPr bwMode="auto">
          <a:xfrm>
            <a:off x="5541725" y="726034"/>
            <a:ext cx="3607159" cy="378492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94839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DE684B-2300-31C8-2675-617558EF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19.11.2022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FCE423D-FE2B-06E7-8166-7F44EDE25C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A5837F1-BB33-6047-7905-3D36EB89B3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36671BE-D1CB-1523-1975-620A5033A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778929"/>
            <a:ext cx="3252256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Prípad 2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93832EA-FD8F-E4C6-87F4-A37E3F8E47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3296" y="726034"/>
            <a:ext cx="4625015" cy="477255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800" dirty="0" err="1"/>
              <a:t>Fai</a:t>
            </a:r>
            <a:r>
              <a:rPr lang="sk-SK" sz="1800" dirty="0"/>
              <a:t> Ho bol 7-ročný chlapec, ktorý žil v Južnej Číne. Bol jedináčik.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Keď sa jeho rodine ekonomicky darilo čoraz lepšie, začali jesť stále menej a menej tradičných potravín a viac západných a spracovaných potravín, ako sú nealkoholické nápoje a zemiakové lupienky.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Rodina tiež začala viac pozerať televíziu a menej sa hýbať.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Navyše, vždy, keď chcela rodina urobiť so synom niečo špeciálne, zobrali ho do </a:t>
            </a:r>
            <a:r>
              <a:rPr lang="sk-SK" sz="1800" dirty="0" err="1"/>
              <a:t>fastfoodu</a:t>
            </a:r>
            <a:r>
              <a:rPr lang="sk-SK" sz="1800" dirty="0"/>
              <a:t> na </a:t>
            </a:r>
            <a:r>
              <a:rPr lang="sk-SK" sz="1800" dirty="0" err="1"/>
              <a:t>cheeseburger</a:t>
            </a:r>
            <a:r>
              <a:rPr lang="sk-SK" sz="1800" dirty="0"/>
              <a:t> a hranolky.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Napriek tradične nízkej miere obezity medzi deťmi a dospelými v Číne bol </a:t>
            </a:r>
            <a:r>
              <a:rPr lang="sk-SK" sz="1800" dirty="0" err="1"/>
              <a:t>Fai</a:t>
            </a:r>
            <a:r>
              <a:rPr lang="sk-SK" sz="1800" dirty="0"/>
              <a:t> Ho už obézny.</a:t>
            </a:r>
          </a:p>
        </p:txBody>
      </p:sp>
      <p:pic>
        <p:nvPicPr>
          <p:cNvPr id="1026" name="Picture 2" descr="Child obesity a bigger problem">
            <a:extLst>
              <a:ext uri="{FF2B5EF4-FFF2-40B4-BE49-F238E27FC236}">
                <a16:creationId xmlns:a16="http://schemas.microsoft.com/office/drawing/2014/main" id="{5AD7B1B5-0BFC-3912-FE1F-5555EA046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0174"/>
          <a:stretch/>
        </p:blipFill>
        <p:spPr bwMode="auto">
          <a:xfrm>
            <a:off x="5541725" y="726034"/>
            <a:ext cx="3607159" cy="378492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8336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A356C07A-6954-9BBF-2C4E-EFCC4242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3998593"/>
          </a:xfrm>
        </p:spPr>
        <p:txBody>
          <a:bodyPr>
            <a:normAutofit/>
          </a:bodyPr>
          <a:lstStyle/>
          <a:p>
            <a:r>
              <a:rPr lang="sk-SK" dirty="0"/>
              <a:t>Dobrá výživa matky a vyhýbanie sa obezite sú nevyhnutné pre dobré výsledky tehotenstva pre matku a dieťa.</a:t>
            </a:r>
          </a:p>
          <a:p>
            <a:r>
              <a:rPr lang="sk-SK" dirty="0"/>
              <a:t>Výlučné dojčenie počas 6 mesiacov podporuje lepšie zdravie a lepší kognitívny vývoj dojčiat ako miešanie dojčenia s inými potravinami počas tohto obdobia.</a:t>
            </a:r>
          </a:p>
          <a:p>
            <a:r>
              <a:rPr lang="sk-SK" dirty="0"/>
              <a:t>Výživové deficity u plodov a detí mladších ako 2 roky môžu spôsobiť rastové a vývojové deficity u dojčiat a malých detí, ktoré nemožno nikdy prekonať.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425C2004-8F7C-83AD-907C-47BFBC35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6484444"/>
            <a:ext cx="8312587" cy="1008380"/>
          </a:xfrm>
        </p:spPr>
        <p:txBody>
          <a:bodyPr/>
          <a:lstStyle/>
          <a:p>
            <a:r>
              <a:rPr lang="sk-SK" dirty="0"/>
              <a:t>Vybrané súvislosti medzi výživou a zdravím matiek a detí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5C2FD93-C61C-1B91-15E9-21F0CD9E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19.11.2022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8DBB91E-5451-3A2F-CE53-2D31DDB44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85BB277-88D0-91C1-50A1-86F806277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15798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A356C07A-6954-9BBF-2C4E-EFCC4242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654" y="408782"/>
            <a:ext cx="8211829" cy="4621740"/>
          </a:xfrm>
        </p:spPr>
        <p:txBody>
          <a:bodyPr>
            <a:normAutofit/>
          </a:bodyPr>
          <a:lstStyle/>
          <a:p>
            <a:r>
              <a:rPr lang="sk-SK" dirty="0"/>
              <a:t>Asi 45 percent všetkých úmrtí u detí mladších ako 5 rokov na celom svete súvisí s nutričným deficitom.</a:t>
            </a:r>
          </a:p>
          <a:p>
            <a:r>
              <a:rPr lang="sk-SK" dirty="0"/>
              <a:t>Podváha a nedostatok </a:t>
            </a:r>
            <a:r>
              <a:rPr lang="sk-SK" dirty="0" err="1"/>
              <a:t>mikroživín</a:t>
            </a:r>
            <a:r>
              <a:rPr lang="sk-SK" dirty="0"/>
              <a:t> u detí spôsobuje, že tieto deti sú náchylnejšie na choroby, spôsobujú, že choroby trvajú dlhšie a môžu viesť k úmrtiam na hnačku, osýpky, zápal pľúc a maláriu, ktorým sa dalo predísť.</a:t>
            </a:r>
          </a:p>
          <a:p>
            <a:r>
              <a:rPr lang="sk-SK" dirty="0"/>
              <a:t>Rýchly prírastok hmotnosti u detí s podváhou je v neskoršom veku spojený s obezitou a neprenosnými chorobami.</a:t>
            </a:r>
          </a:p>
          <a:p>
            <a:r>
              <a:rPr lang="sk-SK" dirty="0"/>
              <a:t>Obezita u žien – a mužov – je spojená s celým radom neprenosných chorôb, ako sú srdcové choroby, mŕtvica a cukrovka.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425C2004-8F7C-83AD-907C-47BFBC35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6484444"/>
            <a:ext cx="8312587" cy="1008380"/>
          </a:xfrm>
        </p:spPr>
        <p:txBody>
          <a:bodyPr/>
          <a:lstStyle/>
          <a:p>
            <a:r>
              <a:rPr lang="sk-SK" dirty="0"/>
              <a:t>Vybrané súvislosti medzi výživou a zdravím matiek a detí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5C2FD93-C61C-1B91-15E9-21F0CD9E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19.11.2022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8DBB91E-5451-3A2F-CE53-2D31DDB44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85BB277-88D0-91C1-50A1-86F806277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60369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DA72BA3A-4354-DEAB-1658-AB481EF928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C2690B8-AA92-11E3-EC0D-79B61576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19.11.2022</a:t>
            </a:fld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0C7D285-BF8E-5180-C4D5-D0C028A4E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E6C685-7355-CF06-930D-B45736B090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C7BED9C-D18E-C2A2-0F5D-F638C651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24" y="1035585"/>
            <a:ext cx="4241494" cy="4426474"/>
          </a:xfrm>
        </p:spPr>
        <p:txBody>
          <a:bodyPr/>
          <a:lstStyle/>
          <a:p>
            <a:r>
              <a:rPr lang="sk-SK" sz="4800" dirty="0"/>
              <a:t>Vybrané determinanty stavu výživy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CBA1699F-6D09-1B3F-EF28-E9DE4B0CC210}"/>
              </a:ext>
            </a:extLst>
          </p:cNvPr>
          <p:cNvGrpSpPr/>
          <p:nvPr/>
        </p:nvGrpSpPr>
        <p:grpSpPr>
          <a:xfrm>
            <a:off x="4264905" y="976351"/>
            <a:ext cx="5810958" cy="5810958"/>
            <a:chOff x="4189607" y="1035585"/>
            <a:chExt cx="5810958" cy="5810958"/>
          </a:xfrm>
        </p:grpSpPr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D1AFACE0-D761-DF61-3F52-0FE0A6955C7C}"/>
                </a:ext>
              </a:extLst>
            </p:cNvPr>
            <p:cNvGrpSpPr/>
            <p:nvPr/>
          </p:nvGrpSpPr>
          <p:grpSpPr>
            <a:xfrm>
              <a:off x="4189607" y="1035585"/>
              <a:ext cx="5810958" cy="5810958"/>
              <a:chOff x="4266501" y="1152708"/>
              <a:chExt cx="5810958" cy="5810958"/>
            </a:xfrm>
          </p:grpSpPr>
          <p:grpSp>
            <p:nvGrpSpPr>
              <p:cNvPr id="11" name="Skupina 10">
                <a:extLst>
                  <a:ext uri="{FF2B5EF4-FFF2-40B4-BE49-F238E27FC236}">
                    <a16:creationId xmlns:a16="http://schemas.microsoft.com/office/drawing/2014/main" id="{A9E3751F-07B0-73A6-4975-6CD6D07B5680}"/>
                  </a:ext>
                </a:extLst>
              </p:cNvPr>
              <p:cNvGrpSpPr/>
              <p:nvPr/>
            </p:nvGrpSpPr>
            <p:grpSpPr>
              <a:xfrm>
                <a:off x="4266501" y="1152708"/>
                <a:ext cx="5810958" cy="5810958"/>
                <a:chOff x="4266501" y="1152708"/>
                <a:chExt cx="5810958" cy="5810958"/>
              </a:xfrm>
            </p:grpSpPr>
            <p:pic>
              <p:nvPicPr>
                <p:cNvPr id="1026" name="Picture 2" descr="Systems Thinking and Action for Nutrition | SPRING">
                  <a:extLst>
                    <a:ext uri="{FF2B5EF4-FFF2-40B4-BE49-F238E27FC236}">
                      <a16:creationId xmlns:a16="http://schemas.microsoft.com/office/drawing/2014/main" id="{688814B3-3ADD-E8DC-4B59-F7B4D7F2E59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66501" y="1152708"/>
                  <a:ext cx="5810958" cy="58109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BlokTextu 6">
                  <a:extLst>
                    <a:ext uri="{FF2B5EF4-FFF2-40B4-BE49-F238E27FC236}">
                      <a16:creationId xmlns:a16="http://schemas.microsoft.com/office/drawing/2014/main" id="{E1885AD9-C66F-01FC-2F73-28550BFD5CEE}"/>
                    </a:ext>
                  </a:extLst>
                </p:cNvPr>
                <p:cNvSpPr txBox="1"/>
                <p:nvPr/>
              </p:nvSpPr>
              <p:spPr>
                <a:xfrm>
                  <a:off x="6566053" y="3944039"/>
                  <a:ext cx="1211855" cy="333296"/>
                </a:xfrm>
                <a:prstGeom prst="rect">
                  <a:avLst/>
                </a:prstGeom>
                <a:solidFill>
                  <a:schemeClr val="tx2">
                    <a:lumMod val="5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k-SK" dirty="0">
                      <a:solidFill>
                        <a:schemeClr val="tx1"/>
                      </a:solidFill>
                    </a:rPr>
                    <a:t>Výživa</a:t>
                  </a:r>
                </a:p>
              </p:txBody>
            </p:sp>
          </p:grpSp>
          <p:sp>
            <p:nvSpPr>
              <p:cNvPr id="8" name="BlokTextu 7">
                <a:extLst>
                  <a:ext uri="{FF2B5EF4-FFF2-40B4-BE49-F238E27FC236}">
                    <a16:creationId xmlns:a16="http://schemas.microsoft.com/office/drawing/2014/main" id="{443AF4E8-CCA0-8A30-3BE8-C38DE166B2F3}"/>
                  </a:ext>
                </a:extLst>
              </p:cNvPr>
              <p:cNvSpPr txBox="1"/>
              <p:nvPr/>
            </p:nvSpPr>
            <p:spPr>
              <a:xfrm>
                <a:off x="6632680" y="2669393"/>
                <a:ext cx="1211855" cy="333296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dirty="0">
                    <a:solidFill>
                      <a:schemeClr val="tx1"/>
                    </a:solidFill>
                  </a:rPr>
                  <a:t>Potraviny</a:t>
                </a:r>
              </a:p>
            </p:txBody>
          </p:sp>
          <p:sp>
            <p:nvSpPr>
              <p:cNvPr id="9" name="BlokTextu 8">
                <a:extLst>
                  <a:ext uri="{FF2B5EF4-FFF2-40B4-BE49-F238E27FC236}">
                    <a16:creationId xmlns:a16="http://schemas.microsoft.com/office/drawing/2014/main" id="{C7D99913-EB41-B4FF-E15E-B0E20EBEC3D7}"/>
                  </a:ext>
                </a:extLst>
              </p:cNvPr>
              <p:cNvSpPr txBox="1"/>
              <p:nvPr/>
            </p:nvSpPr>
            <p:spPr>
              <a:xfrm>
                <a:off x="7534813" y="4554767"/>
                <a:ext cx="1465968" cy="333296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dirty="0">
                    <a:solidFill>
                      <a:schemeClr val="tx1"/>
                    </a:solidFill>
                  </a:rPr>
                  <a:t>Starostlivosť</a:t>
                </a:r>
              </a:p>
            </p:txBody>
          </p:sp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ECA00D9E-75F9-3D60-1160-CE85DF638E39}"/>
                  </a:ext>
                </a:extLst>
              </p:cNvPr>
              <p:cNvSpPr txBox="1"/>
              <p:nvPr/>
            </p:nvSpPr>
            <p:spPr>
              <a:xfrm>
                <a:off x="5582798" y="4582135"/>
                <a:ext cx="1211855" cy="333296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dirty="0">
                    <a:solidFill>
                      <a:schemeClr val="tx1"/>
                    </a:solidFill>
                  </a:rPr>
                  <a:t>Zdravie</a:t>
                </a:r>
              </a:p>
            </p:txBody>
          </p:sp>
        </p:grpSp>
        <p:sp>
          <p:nvSpPr>
            <p:cNvPr id="13" name="BlokTextu 12">
              <a:extLst>
                <a:ext uri="{FF2B5EF4-FFF2-40B4-BE49-F238E27FC236}">
                  <a16:creationId xmlns:a16="http://schemas.microsoft.com/office/drawing/2014/main" id="{018C7C42-7CEE-F1B2-09C9-43246524D73F}"/>
                </a:ext>
              </a:extLst>
            </p:cNvPr>
            <p:cNvSpPr txBox="1"/>
            <p:nvPr/>
          </p:nvSpPr>
          <p:spPr>
            <a:xfrm>
              <a:off x="5431763" y="1667892"/>
              <a:ext cx="1663323" cy="413703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200" dirty="0">
                  <a:solidFill>
                    <a:schemeClr val="tx1"/>
                  </a:solidFill>
                </a:rPr>
                <a:t>Sociálne a kultúrne prostredie</a:t>
              </a:r>
            </a:p>
          </p:txBody>
        </p:sp>
        <p:sp>
          <p:nvSpPr>
            <p:cNvPr id="14" name="BlokTextu 13">
              <a:extLst>
                <a:ext uri="{FF2B5EF4-FFF2-40B4-BE49-F238E27FC236}">
                  <a16:creationId xmlns:a16="http://schemas.microsoft.com/office/drawing/2014/main" id="{494D773F-8EE3-C540-9F55-5AB51ABA99E6}"/>
                </a:ext>
              </a:extLst>
            </p:cNvPr>
            <p:cNvSpPr txBox="1"/>
            <p:nvPr/>
          </p:nvSpPr>
          <p:spPr>
            <a:xfrm>
              <a:off x="4448508" y="3020285"/>
              <a:ext cx="1663323" cy="253018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200" dirty="0">
                  <a:solidFill>
                    <a:schemeClr val="tx1"/>
                  </a:solidFill>
                </a:rPr>
                <a:t>Zdroje domácnosti</a:t>
              </a:r>
            </a:p>
          </p:txBody>
        </p:sp>
        <p:sp>
          <p:nvSpPr>
            <p:cNvPr id="15" name="BlokTextu 14">
              <a:extLst>
                <a:ext uri="{FF2B5EF4-FFF2-40B4-BE49-F238E27FC236}">
                  <a16:creationId xmlns:a16="http://schemas.microsoft.com/office/drawing/2014/main" id="{D3EE5FBA-FB30-2060-C176-63C6C5FDDCF5}"/>
                </a:ext>
              </a:extLst>
            </p:cNvPr>
            <p:cNvSpPr txBox="1"/>
            <p:nvPr/>
          </p:nvSpPr>
          <p:spPr>
            <a:xfrm>
              <a:off x="7457919" y="2006523"/>
              <a:ext cx="1663323" cy="253018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200" dirty="0">
                  <a:solidFill>
                    <a:schemeClr val="tx1"/>
                  </a:solidFill>
                </a:rPr>
                <a:t>Politika a vláda</a:t>
              </a:r>
            </a:p>
          </p:txBody>
        </p:sp>
        <p:sp>
          <p:nvSpPr>
            <p:cNvPr id="16" name="BlokTextu 15">
              <a:extLst>
                <a:ext uri="{FF2B5EF4-FFF2-40B4-BE49-F238E27FC236}">
                  <a16:creationId xmlns:a16="http://schemas.microsoft.com/office/drawing/2014/main" id="{7B907BB0-2DFF-4179-B56D-13290CA20BE6}"/>
                </a:ext>
              </a:extLst>
            </p:cNvPr>
            <p:cNvSpPr txBox="1"/>
            <p:nvPr/>
          </p:nvSpPr>
          <p:spPr>
            <a:xfrm>
              <a:off x="8670275" y="3585068"/>
              <a:ext cx="1142781" cy="253018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200" dirty="0">
                  <a:solidFill>
                    <a:schemeClr val="tx1"/>
                  </a:solidFill>
                </a:rPr>
                <a:t>Zdroje</a:t>
              </a:r>
            </a:p>
          </p:txBody>
        </p:sp>
        <p:sp>
          <p:nvSpPr>
            <p:cNvPr id="17" name="BlokTextu 16">
              <a:extLst>
                <a:ext uri="{FF2B5EF4-FFF2-40B4-BE49-F238E27FC236}">
                  <a16:creationId xmlns:a16="http://schemas.microsoft.com/office/drawing/2014/main" id="{030449A3-0952-CBA6-C1DA-25FCA0E03C93}"/>
                </a:ext>
              </a:extLst>
            </p:cNvPr>
            <p:cNvSpPr txBox="1"/>
            <p:nvPr/>
          </p:nvSpPr>
          <p:spPr>
            <a:xfrm>
              <a:off x="8191642" y="5370497"/>
              <a:ext cx="811145" cy="253018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200" dirty="0">
                  <a:solidFill>
                    <a:schemeClr val="tx1"/>
                  </a:solidFill>
                </a:rPr>
                <a:t>Služby</a:t>
              </a:r>
            </a:p>
          </p:txBody>
        </p:sp>
        <p:sp>
          <p:nvSpPr>
            <p:cNvPr id="18" name="BlokTextu 17">
              <a:extLst>
                <a:ext uri="{FF2B5EF4-FFF2-40B4-BE49-F238E27FC236}">
                  <a16:creationId xmlns:a16="http://schemas.microsoft.com/office/drawing/2014/main" id="{9A717CD5-9401-AE86-408F-3F04E367671F}"/>
                </a:ext>
              </a:extLst>
            </p:cNvPr>
            <p:cNvSpPr txBox="1"/>
            <p:nvPr/>
          </p:nvSpPr>
          <p:spPr>
            <a:xfrm>
              <a:off x="6078168" y="5815431"/>
              <a:ext cx="1256700" cy="415533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200" dirty="0">
                  <a:solidFill>
                    <a:schemeClr val="tx1"/>
                  </a:solidFill>
                </a:rPr>
                <a:t>Informácie a komunikácia</a:t>
              </a:r>
            </a:p>
          </p:txBody>
        </p:sp>
        <p:sp>
          <p:nvSpPr>
            <p:cNvPr id="19" name="BlokTextu 18">
              <a:extLst>
                <a:ext uri="{FF2B5EF4-FFF2-40B4-BE49-F238E27FC236}">
                  <a16:creationId xmlns:a16="http://schemas.microsoft.com/office/drawing/2014/main" id="{B9F96146-74C0-8CE7-224D-6BA306CA83A9}"/>
                </a:ext>
              </a:extLst>
            </p:cNvPr>
            <p:cNvSpPr txBox="1"/>
            <p:nvPr/>
          </p:nvSpPr>
          <p:spPr>
            <a:xfrm>
              <a:off x="4698007" y="4770940"/>
              <a:ext cx="842768" cy="253018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200" dirty="0">
                  <a:solidFill>
                    <a:schemeClr val="tx1"/>
                  </a:solidFill>
                </a:rPr>
                <a:t>Financie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384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01C3F3D-7EDB-14CC-FDF1-BAB7F3BB8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5835836"/>
            <a:ext cx="8312587" cy="1008380"/>
          </a:xfrm>
        </p:spPr>
        <p:txBody>
          <a:bodyPr/>
          <a:lstStyle/>
          <a:p>
            <a:r>
              <a:rPr lang="sk-SK" dirty="0"/>
              <a:t>﻿</a:t>
            </a:r>
            <a:r>
              <a:rPr lang="sk-SK" sz="2000" dirty="0"/>
              <a:t>UNICEF State of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World’s</a:t>
            </a:r>
            <a:r>
              <a:rPr lang="sk-SK" sz="2000" dirty="0"/>
              <a:t> </a:t>
            </a:r>
            <a:r>
              <a:rPr lang="sk-SK" sz="2000" dirty="0" err="1"/>
              <a:t>Children</a:t>
            </a:r>
            <a:r>
              <a:rPr lang="sk-SK" sz="2000" dirty="0"/>
              <a:t>, 1998, http://</a:t>
            </a:r>
            <a:r>
              <a:rPr lang="sk-SK" sz="2000" dirty="0" err="1"/>
              <a:t>www.unicef.org</a:t>
            </a:r>
            <a:r>
              <a:rPr lang="sk-SK" sz="2000" dirty="0"/>
              <a:t>/sowc98/silent4.htm. 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21FB6D-E8C2-C957-EE26-84D5CC25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625EC12-76E2-87F3-15E0-DBB328CB46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509BCB5-627D-E384-A45B-9CC3C672C9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340FAAA-6F6E-0DB4-696A-3468C1A030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2197775"/>
              </p:ext>
            </p:extLst>
          </p:nvPr>
        </p:nvGraphicFramePr>
        <p:xfrm>
          <a:off x="1266941" y="498964"/>
          <a:ext cx="7447402" cy="510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839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FB031B0-034D-072C-8A2D-5309F4F6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5380108"/>
          </a:xfrm>
        </p:spPr>
        <p:txBody>
          <a:bodyPr>
            <a:normAutofit/>
          </a:bodyPr>
          <a:lstStyle/>
          <a:p>
            <a:r>
              <a:rPr lang="sk-SK" dirty="0"/>
              <a:t>Najbezprostrednejšou príčinou je </a:t>
            </a:r>
            <a:r>
              <a:rPr lang="sk-SK" i="1" dirty="0"/>
              <a:t>zvýšenie celkového energetického príjmu spojeného s poklesom energetického výdaja</a:t>
            </a:r>
            <a:r>
              <a:rPr lang="sk-SK" dirty="0"/>
              <a:t>. </a:t>
            </a:r>
          </a:p>
          <a:p>
            <a:r>
              <a:rPr lang="sk-SK" dirty="0"/>
              <a:t>Rastúca globálna miera obezity je poháňaná globálnou finančnou a obchodnou liberalizáciou, zvýšeným príjmom a sociálno-ekonomickým postavením a urbanizáciou. </a:t>
            </a:r>
          </a:p>
          <a:p>
            <a:r>
              <a:rPr lang="sk-SK" i="1" dirty="0"/>
              <a:t>Gény</a:t>
            </a:r>
            <a:r>
              <a:rPr lang="sk-SK" dirty="0"/>
              <a:t> zohrávajú úlohu pri vzniku obezity, keďže riadia reakciu tela na zmeny prostredia. Genetické variácie môžu ovplyvniť správanie, ako je pud k prejedaniu sa alebo sklon k sedavému zamestnaniu. Tiež riadia metabolizmus, čo spôsobuje, že niektorí ľudia ukladajú telesný tuk rýchlejšie ako iní. Tieto rozdiely boli zdokumentované naprieč rasovým a etnickým zázemím a dokonca aj v rámci rodín. </a:t>
            </a:r>
          </a:p>
          <a:p>
            <a:r>
              <a:rPr lang="sk-SK" dirty="0"/>
              <a:t>Objavujú sa aj dôkazy o tom, že </a:t>
            </a:r>
            <a:r>
              <a:rPr lang="sk-SK" i="1" dirty="0"/>
              <a:t>črevné mikróby </a:t>
            </a:r>
            <a:r>
              <a:rPr lang="sk-SK" dirty="0"/>
              <a:t>ovplyvňujú metabolizmus a obezitu.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423134-61C4-02DE-883C-F3F44327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980254"/>
            <a:ext cx="8312587" cy="1008380"/>
          </a:xfrm>
        </p:spPr>
        <p:txBody>
          <a:bodyPr/>
          <a:lstStyle/>
          <a:p>
            <a:r>
              <a:rPr lang="sk-SK" dirty="0"/>
              <a:t>Nadváha a obezita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B43FFB-1D60-6A69-D0CE-405D3A09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19.11.2022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7DB0D9D-AAD9-4A3F-6281-0EF04B88C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CD46C80-AA62-4CFD-F8BE-4FD7266FA2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273410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255</TotalTime>
  <Words>2463</Words>
  <Application>Microsoft Macintosh PowerPoint</Application>
  <PresentationFormat>Vlastná</PresentationFormat>
  <Paragraphs>221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Palatino Linotype</vt:lpstr>
      <vt:lpstr>Wingdings</vt:lpstr>
      <vt:lpstr>Martin_Trnava_prednasky</vt:lpstr>
      <vt:lpstr>Globálne problémy výživy a zdravie</vt:lpstr>
      <vt:lpstr>Ciele</vt:lpstr>
      <vt:lpstr>Prípad 1</vt:lpstr>
      <vt:lpstr>Prípad 2</vt:lpstr>
      <vt:lpstr>Vybrané súvislosti medzi výživou a zdravím matiek a detí</vt:lpstr>
      <vt:lpstr>Vybrané súvislosti medzi výživou a zdravím matiek a detí</vt:lpstr>
      <vt:lpstr>Vybrané determinanty stavu výživy</vt:lpstr>
      <vt:lpstr>UNICEF State of the World’s Children, 1998, http://www.unicef.org/sowc98/silent4.htm. </vt:lpstr>
      <vt:lpstr>Nadváha a obezita</vt:lpstr>
      <vt:lpstr>Nadváha a obezita</vt:lpstr>
      <vt:lpstr>Fast food</vt:lpstr>
      <vt:lpstr>Fyzická aktivita</vt:lpstr>
      <vt:lpstr>Stres a TV</vt:lpstr>
      <vt:lpstr>Podvýživa</vt:lpstr>
      <vt:lpstr>Podvýživa</vt:lpstr>
      <vt:lpstr>Podvýživa v globálnom svete</vt:lpstr>
      <vt:lpstr>Podvýživa v globálnom svete</vt:lpstr>
      <vt:lpstr>Riešenia</vt:lpstr>
      <vt:lpstr>Riešenia podvýživy</vt:lpstr>
      <vt:lpstr>Riešenia podvýživy</vt:lpstr>
      <vt:lpstr>Kritické zásahy na riešenie podvýživy</vt:lpstr>
      <vt:lpstr>Krátkodobý, strednodobý a dlhodobý horizont</vt:lpstr>
      <vt:lpstr>Nadváha, obezita a diétne riziká</vt:lpstr>
      <vt:lpstr>Zhrnutie</vt:lpstr>
    </vt:vector>
  </TitlesOfParts>
  <Manager/>
  <Company>FZaSP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Zdravie a choroby z pohľadu migrácie a menšín</dc:title>
  <dc:subject>Globálne zdravie</dc:subject>
  <dc:creator>Rusnák Martin</dc:creator>
  <cp:keywords/>
  <dc:description/>
  <cp:lastModifiedBy>Rusnák Martin</cp:lastModifiedBy>
  <cp:revision>18</cp:revision>
  <dcterms:created xsi:type="dcterms:W3CDTF">2022-09-07T08:13:16Z</dcterms:created>
  <dcterms:modified xsi:type="dcterms:W3CDTF">2022-11-19T17:56:21Z</dcterms:modified>
  <cp:category>prednáška</cp:category>
</cp:coreProperties>
</file>