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2"/>
  </p:notesMasterIdLst>
  <p:sldIdLst>
    <p:sldId id="256" r:id="rId2"/>
    <p:sldId id="270" r:id="rId3"/>
    <p:sldId id="267" r:id="rId4"/>
    <p:sldId id="268" r:id="rId5"/>
    <p:sldId id="269" r:id="rId6"/>
    <p:sldId id="271" r:id="rId7"/>
    <p:sldId id="272" r:id="rId8"/>
    <p:sldId id="273" r:id="rId9"/>
    <p:sldId id="259" r:id="rId10"/>
    <p:sldId id="257" r:id="rId11"/>
    <p:sldId id="258" r:id="rId12"/>
    <p:sldId id="260" r:id="rId13"/>
    <p:sldId id="261" r:id="rId14"/>
    <p:sldId id="262" r:id="rId15"/>
    <p:sldId id="263" r:id="rId16"/>
    <p:sldId id="264" r:id="rId17"/>
    <p:sldId id="266" r:id="rId18"/>
    <p:sldId id="265" r:id="rId19"/>
    <p:sldId id="274" r:id="rId20"/>
    <p:sldId id="275" r:id="rId21"/>
  </p:sldIdLst>
  <p:sldSz cx="10075863" cy="7562850"/>
  <p:notesSz cx="7772400" cy="10058400"/>
  <p:defaultTextStyle>
    <a:defPPr>
      <a:defRPr lang="en-GB"/>
    </a:defPPr>
    <a:lvl1pPr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1pPr>
    <a:lvl2pPr marL="4302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2pPr>
    <a:lvl3pPr marL="6461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3pPr>
    <a:lvl4pPr marL="862013" indent="-214313"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4pPr>
    <a:lvl5pPr marL="1077913" indent="-215900" algn="l" defTabSz="457200" rtl="0" fontAlgn="base" hangingPunct="0">
      <a:lnSpc>
        <a:spcPct val="87000"/>
      </a:lnSpc>
      <a:spcBef>
        <a:spcPct val="0"/>
      </a:spcBef>
      <a:spcAft>
        <a:spcPct val="0"/>
      </a:spcAft>
      <a:buClr>
        <a:srgbClr val="000000"/>
      </a:buClr>
      <a:buSzPct val="45000"/>
      <a:buFont typeface="Wingdings" charset="2"/>
      <a:defRPr kern="1200">
        <a:solidFill>
          <a:schemeClr val="bg1"/>
        </a:solidFill>
        <a:latin typeface="Arial" charset="0"/>
        <a:ea typeface="+mn-ea"/>
        <a:cs typeface="Arial Unicode MS" charset="0"/>
      </a:defRPr>
    </a:lvl5pPr>
    <a:lvl6pPr marL="2286000" algn="l" defTabSz="914400" rtl="0" eaLnBrk="1" latinLnBrk="0" hangingPunct="1">
      <a:defRPr kern="1200">
        <a:solidFill>
          <a:schemeClr val="bg1"/>
        </a:solidFill>
        <a:latin typeface="Arial" charset="0"/>
        <a:ea typeface="+mn-ea"/>
        <a:cs typeface="Arial Unicode MS" charset="0"/>
      </a:defRPr>
    </a:lvl6pPr>
    <a:lvl7pPr marL="2743200" algn="l" defTabSz="914400" rtl="0" eaLnBrk="1" latinLnBrk="0" hangingPunct="1">
      <a:defRPr kern="1200">
        <a:solidFill>
          <a:schemeClr val="bg1"/>
        </a:solidFill>
        <a:latin typeface="Arial" charset="0"/>
        <a:ea typeface="+mn-ea"/>
        <a:cs typeface="Arial Unicode MS" charset="0"/>
      </a:defRPr>
    </a:lvl7pPr>
    <a:lvl8pPr marL="3200400" algn="l" defTabSz="914400" rtl="0" eaLnBrk="1" latinLnBrk="0" hangingPunct="1">
      <a:defRPr kern="1200">
        <a:solidFill>
          <a:schemeClr val="bg1"/>
        </a:solidFill>
        <a:latin typeface="Arial" charset="0"/>
        <a:ea typeface="+mn-ea"/>
        <a:cs typeface="Arial Unicode MS" charset="0"/>
      </a:defRPr>
    </a:lvl8pPr>
    <a:lvl9pPr marL="3657600" algn="l" defTabSz="914400" rtl="0" eaLnBrk="1" latinLnBrk="0" hangingPunct="1">
      <a:defRPr kern="1200">
        <a:solidFill>
          <a:schemeClr val="bg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382">
          <p15:clr>
            <a:srgbClr val="A4A3A4"/>
          </p15:clr>
        </p15:guide>
        <p15:guide id="2" pos="31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06" d="100"/>
          <a:sy n="106" d="100"/>
        </p:scale>
        <p:origin x="1944" y="176"/>
      </p:cViewPr>
      <p:guideLst>
        <p:guide orient="horz" pos="2382"/>
        <p:guide pos="3173"/>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3238"/>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4402138" y="0"/>
            <a:ext cx="3368675" cy="503238"/>
          </a:xfrm>
          <a:prstGeom prst="rect">
            <a:avLst/>
          </a:prstGeom>
        </p:spPr>
        <p:txBody>
          <a:bodyPr vert="horz" lIns="91440" tIns="45720" rIns="91440" bIns="45720" rtlCol="0"/>
          <a:lstStyle>
            <a:lvl1pPr algn="r">
              <a:defRPr sz="1200"/>
            </a:lvl1pPr>
          </a:lstStyle>
          <a:p>
            <a:fld id="{C70DD504-D835-344B-86E8-7E212AEC1714}" type="datetimeFigureOut">
              <a:rPr lang="en-US" smtClean="0"/>
              <a:t>2/24/20</a:t>
            </a:fld>
            <a:endParaRPr lang="sk-SK"/>
          </a:p>
        </p:txBody>
      </p:sp>
      <p:sp>
        <p:nvSpPr>
          <p:cNvPr id="4" name="Slide Image Placeholder 3"/>
          <p:cNvSpPr>
            <a:spLocks noGrp="1" noRot="1" noChangeAspect="1"/>
          </p:cNvSpPr>
          <p:nvPr>
            <p:ph type="sldImg" idx="2"/>
          </p:nvPr>
        </p:nvSpPr>
        <p:spPr>
          <a:xfrm>
            <a:off x="1373188" y="754063"/>
            <a:ext cx="5026025" cy="37719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777875" y="4778375"/>
            <a:ext cx="6216650" cy="4525963"/>
          </a:xfrm>
          <a:prstGeom prst="rect">
            <a:avLst/>
          </a:prstGeom>
        </p:spPr>
        <p:txBody>
          <a:bodyPr vert="horz" lIns="91440" tIns="45720" rIns="91440" bIns="45720" rtlCol="0"/>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p>
        </p:txBody>
      </p:sp>
      <p:sp>
        <p:nvSpPr>
          <p:cNvPr id="6" name="Footer Placeholder 5"/>
          <p:cNvSpPr>
            <a:spLocks noGrp="1"/>
          </p:cNvSpPr>
          <p:nvPr>
            <p:ph type="ftr" sz="quarter" idx="4"/>
          </p:nvPr>
        </p:nvSpPr>
        <p:spPr>
          <a:xfrm>
            <a:off x="0" y="9553575"/>
            <a:ext cx="3368675" cy="503238"/>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4402138" y="9553575"/>
            <a:ext cx="3368675" cy="503238"/>
          </a:xfrm>
          <a:prstGeom prst="rect">
            <a:avLst/>
          </a:prstGeom>
        </p:spPr>
        <p:txBody>
          <a:bodyPr vert="horz" lIns="91440" tIns="45720" rIns="91440" bIns="45720" rtlCol="0" anchor="b"/>
          <a:lstStyle>
            <a:lvl1pPr algn="r">
              <a:defRPr sz="1200"/>
            </a:lvl1pPr>
          </a:lstStyle>
          <a:p>
            <a:fld id="{66D8820D-3CFE-BC4B-A25A-3A10AB1AEF9A}" type="slidenum">
              <a:rPr lang="sk-SK" smtClean="0"/>
              <a:t>‹#›</a:t>
            </a:fld>
            <a:endParaRPr lang="sk-SK"/>
          </a:p>
        </p:txBody>
      </p:sp>
    </p:spTree>
    <p:extLst>
      <p:ext uri="{BB962C8B-B14F-4D97-AF65-F5344CB8AC3E}">
        <p14:creationId xmlns:p14="http://schemas.microsoft.com/office/powerpoint/2010/main" val="33915339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Health</a:t>
            </a:r>
            <a:r>
              <a:rPr lang="sk-SK" dirty="0"/>
              <a:t> has </a:t>
            </a:r>
            <a:r>
              <a:rPr lang="sk-SK" dirty="0" err="1"/>
              <a:t>evolved</a:t>
            </a:r>
            <a:r>
              <a:rPr lang="sk-SK" dirty="0"/>
              <a:t> </a:t>
            </a:r>
            <a:r>
              <a:rPr lang="sk-SK" dirty="0" err="1"/>
              <a:t>from</a:t>
            </a:r>
            <a:r>
              <a:rPr lang="sk-SK" dirty="0"/>
              <a:t> </a:t>
            </a:r>
            <a:r>
              <a:rPr lang="sk-SK" dirty="0" err="1"/>
              <a:t>an</a:t>
            </a:r>
            <a:r>
              <a:rPr lang="sk-SK" dirty="0"/>
              <a:t> </a:t>
            </a:r>
            <a:r>
              <a:rPr lang="sk-SK" dirty="0" err="1"/>
              <a:t>individual</a:t>
            </a:r>
            <a:r>
              <a:rPr lang="sk-SK" dirty="0"/>
              <a:t> one-on-one </a:t>
            </a:r>
            <a:r>
              <a:rPr lang="sk-SK" dirty="0" err="1"/>
              <a:t>service</a:t>
            </a:r>
            <a:r>
              <a:rPr lang="sk-SK" dirty="0"/>
              <a:t> to </a:t>
            </a:r>
            <a:r>
              <a:rPr lang="sk-SK" dirty="0" err="1"/>
              <a:t>complex</a:t>
            </a:r>
            <a:r>
              <a:rPr lang="sk-SK" dirty="0"/>
              <a:t> </a:t>
            </a:r>
            <a:r>
              <a:rPr lang="sk-SK" dirty="0" err="1"/>
              <a:t>systems</a:t>
            </a:r>
            <a:r>
              <a:rPr lang="sk-SK" dirty="0"/>
              <a:t> </a:t>
            </a:r>
            <a:r>
              <a:rPr lang="sk-SK" dirty="0" err="1"/>
              <a:t>organized</a:t>
            </a:r>
            <a:r>
              <a:rPr lang="sk-SK" dirty="0"/>
              <a:t> </a:t>
            </a:r>
            <a:r>
              <a:rPr lang="sk-SK" dirty="0" err="1"/>
              <a:t>within</a:t>
            </a:r>
            <a:r>
              <a:rPr lang="sk-SK" dirty="0"/>
              <a:t> </a:t>
            </a:r>
            <a:r>
              <a:rPr lang="sk-SK" dirty="0" err="1"/>
              <a:t>financing</a:t>
            </a:r>
            <a:r>
              <a:rPr lang="sk-SK" dirty="0"/>
              <a:t> </a:t>
            </a:r>
            <a:r>
              <a:rPr lang="sk-SK" dirty="0" err="1"/>
              <a:t>arrangements</a:t>
            </a:r>
            <a:r>
              <a:rPr lang="sk-SK" dirty="0"/>
              <a:t> </a:t>
            </a:r>
            <a:r>
              <a:rPr lang="sk-SK" dirty="0" err="1"/>
              <a:t>mostly</a:t>
            </a:r>
            <a:r>
              <a:rPr lang="sk-SK" dirty="0"/>
              <a:t> </a:t>
            </a:r>
            <a:r>
              <a:rPr lang="sk-SK" dirty="0" err="1"/>
              <a:t>under</a:t>
            </a:r>
            <a:r>
              <a:rPr lang="sk-SK" dirty="0"/>
              <a:t> </a:t>
            </a:r>
            <a:r>
              <a:rPr lang="sk-SK" dirty="0" err="1"/>
              <a:t>government</a:t>
            </a:r>
            <a:r>
              <a:rPr lang="sk-SK" dirty="0"/>
              <a:t> </a:t>
            </a:r>
            <a:r>
              <a:rPr lang="sk-SK" dirty="0" err="1"/>
              <a:t>auspices</a:t>
            </a:r>
            <a:r>
              <a:rPr lang="sk-SK" dirty="0"/>
              <a:t>. As a </a:t>
            </a:r>
            <a:r>
              <a:rPr lang="sk-SK" dirty="0" err="1"/>
              <a:t>governmental</a:t>
            </a:r>
            <a:r>
              <a:rPr lang="sk-SK" dirty="0"/>
              <a:t> priority, </a:t>
            </a:r>
            <a:r>
              <a:rPr lang="sk-SK" dirty="0" err="1"/>
              <a:t>health</a:t>
            </a:r>
            <a:r>
              <a:rPr lang="sk-SK" dirty="0"/>
              <a:t> </a:t>
            </a:r>
            <a:r>
              <a:rPr lang="sk-SK" dirty="0" err="1"/>
              <a:t>may</a:t>
            </a:r>
            <a:r>
              <a:rPr lang="sk-SK" dirty="0"/>
              <a:t> </a:t>
            </a:r>
            <a:r>
              <a:rPr lang="sk-SK" dirty="0" err="1"/>
              <a:t>be</a:t>
            </a:r>
            <a:r>
              <a:rPr lang="sk-SK" dirty="0"/>
              <a:t> </a:t>
            </a:r>
            <a:r>
              <a:rPr lang="sk-SK" dirty="0" err="1"/>
              <a:t>influenced</a:t>
            </a:r>
            <a:r>
              <a:rPr lang="sk-SK" dirty="0"/>
              <a:t> by </a:t>
            </a:r>
            <a:r>
              <a:rPr lang="sk-SK" dirty="0" err="1"/>
              <a:t>political</a:t>
            </a:r>
            <a:r>
              <a:rPr lang="sk-SK" dirty="0"/>
              <a:t> </a:t>
            </a:r>
            <a:r>
              <a:rPr lang="sk-SK" dirty="0" err="1"/>
              <a:t>ideology</a:t>
            </a:r>
            <a:r>
              <a:rPr lang="sk-SK" dirty="0"/>
              <a:t>, </a:t>
            </a:r>
            <a:r>
              <a:rPr lang="sk-SK" dirty="0" err="1"/>
              <a:t>sometimes</a:t>
            </a:r>
            <a:r>
              <a:rPr lang="sk-SK" dirty="0"/>
              <a:t> </a:t>
            </a:r>
            <a:r>
              <a:rPr lang="sk-SK" dirty="0" err="1"/>
              <a:t>reflecting</a:t>
            </a:r>
            <a:r>
              <a:rPr lang="sk-SK" dirty="0"/>
              <a:t> </a:t>
            </a:r>
            <a:r>
              <a:rPr lang="sk-SK" dirty="0" err="1"/>
              <a:t>societal</a:t>
            </a:r>
            <a:r>
              <a:rPr lang="sk-SK" dirty="0"/>
              <a:t> </a:t>
            </a:r>
            <a:r>
              <a:rPr lang="sk-SK" dirty="0" err="1"/>
              <a:t>attitudes</a:t>
            </a:r>
            <a:r>
              <a:rPr lang="sk-SK" dirty="0"/>
              <a:t> </a:t>
            </a:r>
            <a:r>
              <a:rPr lang="sk-SK" dirty="0" err="1"/>
              <a:t>of</a:t>
            </a:r>
            <a:r>
              <a:rPr lang="sk-SK" dirty="0"/>
              <a:t> </a:t>
            </a:r>
            <a:r>
              <a:rPr lang="sk-SK" dirty="0" err="1"/>
              <a:t>the</a:t>
            </a:r>
            <a:r>
              <a:rPr lang="sk-SK" dirty="0"/>
              <a:t> party </a:t>
            </a:r>
            <a:r>
              <a:rPr lang="sk-SK" dirty="0" err="1"/>
              <a:t>in</a:t>
            </a:r>
            <a:r>
              <a:rPr lang="sk-SK" dirty="0"/>
              <a:t> </a:t>
            </a:r>
            <a:r>
              <a:rPr lang="sk-SK" dirty="0" err="1"/>
              <a:t>power</a:t>
            </a:r>
            <a:r>
              <a:rPr lang="sk-SK" dirty="0"/>
              <a:t> </a:t>
            </a:r>
            <a:r>
              <a:rPr lang="sk-SK" dirty="0" err="1"/>
              <a:t>and</a:t>
            </a:r>
            <a:r>
              <a:rPr lang="sk-SK" dirty="0"/>
              <a:t> </a:t>
            </a:r>
            <a:r>
              <a:rPr lang="sk-SK" dirty="0" err="1"/>
              <a:t>sometimes</a:t>
            </a:r>
            <a:r>
              <a:rPr lang="sk-SK" dirty="0"/>
              <a:t> </a:t>
            </a:r>
            <a:r>
              <a:rPr lang="sk-SK" dirty="0" err="1"/>
              <a:t>apparently</a:t>
            </a:r>
            <a:r>
              <a:rPr lang="sk-SK" dirty="0"/>
              <a:t> </a:t>
            </a:r>
            <a:r>
              <a:rPr lang="sk-SK" dirty="0" err="1"/>
              <a:t>at</a:t>
            </a:r>
            <a:r>
              <a:rPr lang="sk-SK" dirty="0"/>
              <a:t> </a:t>
            </a:r>
            <a:r>
              <a:rPr lang="sk-SK" dirty="0" err="1"/>
              <a:t>odds</a:t>
            </a:r>
            <a:r>
              <a:rPr lang="sk-SK" dirty="0"/>
              <a:t> </a:t>
            </a:r>
            <a:r>
              <a:rPr lang="sk-SK" dirty="0" err="1"/>
              <a:t>with</a:t>
            </a:r>
            <a:r>
              <a:rPr lang="sk-SK" dirty="0"/>
              <a:t> </a:t>
            </a:r>
            <a:r>
              <a:rPr lang="sk-SK" dirty="0" err="1"/>
              <a:t>its</a:t>
            </a:r>
            <a:r>
              <a:rPr lang="sk-SK" dirty="0"/>
              <a:t> </a:t>
            </a:r>
            <a:r>
              <a:rPr lang="sk-SK" dirty="0" err="1"/>
              <a:t>general</a:t>
            </a:r>
            <a:r>
              <a:rPr lang="sk-SK" dirty="0"/>
              <a:t> </a:t>
            </a:r>
            <a:r>
              <a:rPr lang="sk-SK" dirty="0" err="1"/>
              <a:t>social</a:t>
            </a:r>
            <a:r>
              <a:rPr lang="sk-SK" dirty="0"/>
              <a:t> </a:t>
            </a:r>
            <a:r>
              <a:rPr lang="sk-SK" dirty="0" err="1"/>
              <a:t>policy</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3</a:t>
            </a:fld>
            <a:endParaRPr lang="sk-SK"/>
          </a:p>
        </p:txBody>
      </p:sp>
    </p:spTree>
    <p:extLst>
      <p:ext uri="{BB962C8B-B14F-4D97-AF65-F5344CB8AC3E}">
        <p14:creationId xmlns:p14="http://schemas.microsoft.com/office/powerpoint/2010/main" val="1508850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Expressed</a:t>
            </a:r>
            <a:r>
              <a:rPr lang="sk-SK" dirty="0"/>
              <a:t> </a:t>
            </a:r>
            <a:r>
              <a:rPr lang="sk-SK" dirty="0" err="1"/>
              <a:t>Need</a:t>
            </a:r>
            <a:r>
              <a:rPr lang="sk-SK" dirty="0"/>
              <a:t>. </a:t>
            </a:r>
            <a:r>
              <a:rPr lang="sk-SK" dirty="0" err="1"/>
              <a:t>Expressed</a:t>
            </a:r>
            <a:r>
              <a:rPr lang="sk-SK" dirty="0"/>
              <a:t> </a:t>
            </a:r>
            <a:r>
              <a:rPr lang="sk-SK" dirty="0" err="1"/>
              <a:t>need</a:t>
            </a:r>
            <a:r>
              <a:rPr lang="sk-SK" dirty="0"/>
              <a:t> </a:t>
            </a:r>
            <a:r>
              <a:rPr lang="sk-SK" dirty="0" err="1"/>
              <a:t>is</a:t>
            </a:r>
            <a:r>
              <a:rPr lang="sk-SK" dirty="0"/>
              <a:t> a </a:t>
            </a:r>
            <a:r>
              <a:rPr lang="sk-SK" dirty="0" err="1"/>
              <a:t>felt</a:t>
            </a:r>
            <a:r>
              <a:rPr lang="sk-SK" dirty="0"/>
              <a:t> </a:t>
            </a:r>
            <a:r>
              <a:rPr lang="sk-SK" dirty="0" err="1"/>
              <a:t>need</a:t>
            </a:r>
            <a:r>
              <a:rPr lang="sk-SK" dirty="0"/>
              <a:t> </a:t>
            </a:r>
            <a:r>
              <a:rPr lang="sk-SK" dirty="0" err="1"/>
              <a:t>that</a:t>
            </a:r>
            <a:r>
              <a:rPr lang="sk-SK" dirty="0"/>
              <a:t> </a:t>
            </a:r>
            <a:r>
              <a:rPr lang="sk-SK" dirty="0" err="1"/>
              <a:t>is</a:t>
            </a:r>
            <a:r>
              <a:rPr lang="sk-SK" dirty="0"/>
              <a:t> </a:t>
            </a:r>
            <a:r>
              <a:rPr lang="sk-SK" dirty="0" err="1"/>
              <a:t>acted</a:t>
            </a:r>
            <a:r>
              <a:rPr lang="sk-SK" dirty="0"/>
              <a:t> on, </a:t>
            </a:r>
            <a:r>
              <a:rPr lang="sk-SK" dirty="0" err="1"/>
              <a:t>such</a:t>
            </a:r>
            <a:r>
              <a:rPr lang="sk-SK" dirty="0"/>
              <a:t> as </a:t>
            </a:r>
            <a:r>
              <a:rPr lang="sk-SK" dirty="0" err="1"/>
              <a:t>in</a:t>
            </a:r>
            <a:r>
              <a:rPr lang="sk-SK" dirty="0"/>
              <a:t> </a:t>
            </a:r>
            <a:r>
              <a:rPr lang="sk-SK" dirty="0" err="1"/>
              <a:t>visiting</a:t>
            </a:r>
            <a:r>
              <a:rPr lang="sk-SK" dirty="0"/>
              <a:t> a </a:t>
            </a:r>
            <a:r>
              <a:rPr lang="sk-SK" dirty="0" err="1"/>
              <a:t>clinic</a:t>
            </a:r>
            <a:r>
              <a:rPr lang="sk-SK" dirty="0"/>
              <a:t> </a:t>
            </a:r>
            <a:r>
              <a:rPr lang="sk-SK" dirty="0" err="1"/>
              <a:t>or</a:t>
            </a:r>
            <a:r>
              <a:rPr lang="sk-SK" dirty="0"/>
              <a:t> </a:t>
            </a:r>
            <a:r>
              <a:rPr lang="sk-SK" dirty="0" err="1"/>
              <a:t>general</a:t>
            </a:r>
            <a:r>
              <a:rPr lang="sk-SK" dirty="0"/>
              <a:t> </a:t>
            </a:r>
            <a:r>
              <a:rPr lang="sk-SK" dirty="0" err="1"/>
              <a:t>practitioner</a:t>
            </a:r>
            <a:r>
              <a:rPr lang="sk-SK" dirty="0"/>
              <a:t>. </a:t>
            </a:r>
            <a:r>
              <a:rPr lang="sk-SK" dirty="0" err="1"/>
              <a:t>Felt</a:t>
            </a:r>
            <a:r>
              <a:rPr lang="sk-SK" dirty="0"/>
              <a:t> </a:t>
            </a:r>
            <a:r>
              <a:rPr lang="sk-SK" dirty="0" err="1"/>
              <a:t>needs</a:t>
            </a:r>
            <a:r>
              <a:rPr lang="sk-SK" dirty="0"/>
              <a:t> </a:t>
            </a:r>
            <a:r>
              <a:rPr lang="sk-SK" dirty="0" err="1"/>
              <a:t>may</a:t>
            </a:r>
            <a:r>
              <a:rPr lang="sk-SK" dirty="0"/>
              <a:t> </a:t>
            </a:r>
            <a:r>
              <a:rPr lang="sk-SK" dirty="0" err="1"/>
              <a:t>not</a:t>
            </a:r>
            <a:r>
              <a:rPr lang="sk-SK" dirty="0"/>
              <a:t> </a:t>
            </a:r>
            <a:r>
              <a:rPr lang="sk-SK" dirty="0" err="1"/>
              <a:t>be</a:t>
            </a:r>
            <a:r>
              <a:rPr lang="sk-SK" dirty="0"/>
              <a:t> </a:t>
            </a:r>
            <a:r>
              <a:rPr lang="sk-SK" dirty="0" err="1"/>
              <a:t>acted</a:t>
            </a:r>
            <a:r>
              <a:rPr lang="sk-SK" dirty="0"/>
              <a:t> on </a:t>
            </a:r>
            <a:r>
              <a:rPr lang="sk-SK" dirty="0" err="1"/>
              <a:t>because</a:t>
            </a:r>
            <a:r>
              <a:rPr lang="sk-SK" dirty="0"/>
              <a:t> </a:t>
            </a:r>
            <a:r>
              <a:rPr lang="sk-SK" dirty="0" err="1"/>
              <a:t>economic</a:t>
            </a:r>
            <a:r>
              <a:rPr lang="sk-SK" dirty="0"/>
              <a:t>, </a:t>
            </a:r>
            <a:r>
              <a:rPr lang="sk-SK" dirty="0" err="1"/>
              <a:t>geographic</a:t>
            </a:r>
            <a:r>
              <a:rPr lang="sk-SK" dirty="0"/>
              <a:t>, </a:t>
            </a:r>
            <a:r>
              <a:rPr lang="sk-SK" dirty="0" err="1"/>
              <a:t>social</a:t>
            </a:r>
            <a:r>
              <a:rPr lang="sk-SK" dirty="0"/>
              <a:t>, </a:t>
            </a:r>
            <a:r>
              <a:rPr lang="sk-SK" dirty="0" err="1"/>
              <a:t>or</a:t>
            </a:r>
            <a:r>
              <a:rPr lang="sk-SK" dirty="0"/>
              <a:t> </a:t>
            </a:r>
            <a:r>
              <a:rPr lang="sk-SK" dirty="0" err="1"/>
              <a:t>psychological</a:t>
            </a:r>
            <a:r>
              <a:rPr lang="sk-SK" dirty="0"/>
              <a:t> </a:t>
            </a:r>
            <a:r>
              <a:rPr lang="sk-SK" dirty="0" err="1"/>
              <a:t>barriers</a:t>
            </a:r>
            <a:r>
              <a:rPr lang="sk-SK" dirty="0"/>
              <a:t> </a:t>
            </a:r>
            <a:r>
              <a:rPr lang="sk-SK" dirty="0" err="1"/>
              <a:t>may</a:t>
            </a:r>
            <a:r>
              <a:rPr lang="sk-SK" dirty="0"/>
              <a:t> </a:t>
            </a:r>
            <a:r>
              <a:rPr lang="sk-SK" dirty="0" err="1"/>
              <a:t>inhibit</a:t>
            </a:r>
            <a:r>
              <a:rPr lang="sk-SK" dirty="0"/>
              <a:t> a </a:t>
            </a:r>
            <a:r>
              <a:rPr lang="sk-SK" dirty="0" err="1"/>
              <a:t>person</a:t>
            </a:r>
            <a:r>
              <a:rPr lang="sk-SK" dirty="0"/>
              <a:t> </a:t>
            </a:r>
            <a:r>
              <a:rPr lang="sk-SK" dirty="0" err="1"/>
              <a:t>from</a:t>
            </a:r>
            <a:r>
              <a:rPr lang="sk-SK" dirty="0"/>
              <a:t> </a:t>
            </a:r>
            <a:r>
              <a:rPr lang="sk-SK" dirty="0" err="1"/>
              <a:t>seeking</a:t>
            </a:r>
            <a:r>
              <a:rPr lang="sk-SK" dirty="0"/>
              <a:t> </a:t>
            </a:r>
            <a:r>
              <a:rPr lang="sk-SK" dirty="0" err="1"/>
              <a:t>or</a:t>
            </a:r>
            <a:r>
              <a:rPr lang="sk-SK" dirty="0"/>
              <a:t> </a:t>
            </a:r>
            <a:r>
              <a:rPr lang="sk-SK" dirty="0" err="1"/>
              <a:t>receiving</a:t>
            </a:r>
            <a:r>
              <a:rPr lang="sk-SK" dirty="0"/>
              <a:t> </a:t>
            </a:r>
            <a:r>
              <a:rPr lang="sk-SK" dirty="0" err="1"/>
              <a:t>care</a:t>
            </a:r>
            <a:r>
              <a:rPr lang="sk-SK" dirty="0"/>
              <a:t>. </a:t>
            </a:r>
            <a:r>
              <a:rPr lang="sk-SK" dirty="0" err="1"/>
              <a:t>Accessibility</a:t>
            </a:r>
            <a:r>
              <a:rPr lang="sk-SK" dirty="0"/>
              <a:t> </a:t>
            </a:r>
            <a:r>
              <a:rPr lang="sk-SK" dirty="0" err="1"/>
              <a:t>may</a:t>
            </a:r>
            <a:r>
              <a:rPr lang="sk-SK" dirty="0"/>
              <a:t> </a:t>
            </a:r>
            <a:r>
              <a:rPr lang="sk-SK" dirty="0" err="1"/>
              <a:t>be</a:t>
            </a:r>
            <a:r>
              <a:rPr lang="sk-SK" dirty="0"/>
              <a:t> </a:t>
            </a:r>
            <a:r>
              <a:rPr lang="sk-SK" dirty="0" err="1"/>
              <a:t>limited</a:t>
            </a:r>
            <a:r>
              <a:rPr lang="sk-SK" dirty="0"/>
              <a:t> </a:t>
            </a:r>
            <a:r>
              <a:rPr lang="sk-SK" dirty="0" err="1"/>
              <a:t>because</a:t>
            </a:r>
            <a:r>
              <a:rPr lang="sk-SK" dirty="0"/>
              <a:t> </a:t>
            </a:r>
            <a:r>
              <a:rPr lang="sk-SK" dirty="0" err="1"/>
              <a:t>the</a:t>
            </a:r>
            <a:r>
              <a:rPr lang="sk-SK" dirty="0"/>
              <a:t> </a:t>
            </a:r>
            <a:r>
              <a:rPr lang="sk-SK" dirty="0" err="1"/>
              <a:t>individual</a:t>
            </a:r>
            <a:r>
              <a:rPr lang="sk-SK" dirty="0"/>
              <a:t> </a:t>
            </a:r>
            <a:r>
              <a:rPr lang="sk-SK" dirty="0" err="1"/>
              <a:t>cannot</a:t>
            </a:r>
            <a:r>
              <a:rPr lang="sk-SK" dirty="0"/>
              <a:t> </a:t>
            </a:r>
            <a:r>
              <a:rPr lang="sk-SK" dirty="0" err="1"/>
              <a:t>afford</a:t>
            </a:r>
            <a:r>
              <a:rPr lang="sk-SK" dirty="0"/>
              <a:t> to </a:t>
            </a:r>
            <a:r>
              <a:rPr lang="sk-SK" dirty="0" err="1"/>
              <a:t>pay</a:t>
            </a:r>
            <a:r>
              <a:rPr lang="sk-SK" dirty="0"/>
              <a:t> </a:t>
            </a:r>
            <a:r>
              <a:rPr lang="sk-SK" dirty="0" err="1"/>
              <a:t>the</a:t>
            </a:r>
            <a:r>
              <a:rPr lang="sk-SK" dirty="0"/>
              <a:t> </a:t>
            </a:r>
            <a:r>
              <a:rPr lang="sk-SK" dirty="0" err="1"/>
              <a:t>fee</a:t>
            </a:r>
            <a:r>
              <a:rPr lang="sk-SK" dirty="0"/>
              <a:t>. A </a:t>
            </a:r>
            <a:r>
              <a:rPr lang="sk-SK" dirty="0" err="1"/>
              <a:t>service</a:t>
            </a:r>
            <a:r>
              <a:rPr lang="sk-SK" dirty="0"/>
              <a:t> </a:t>
            </a:r>
            <a:r>
              <a:rPr lang="sk-SK" dirty="0" err="1"/>
              <a:t>may</a:t>
            </a:r>
            <a:r>
              <a:rPr lang="sk-SK" dirty="0"/>
              <a:t> </a:t>
            </a:r>
            <a:r>
              <a:rPr lang="sk-SK" dirty="0" err="1"/>
              <a:t>be</a:t>
            </a:r>
            <a:r>
              <a:rPr lang="sk-SK" dirty="0"/>
              <a:t> </a:t>
            </a:r>
            <a:r>
              <a:rPr lang="sk-SK" dirty="0" err="1"/>
              <a:t>free</a:t>
            </a:r>
            <a:r>
              <a:rPr lang="sk-SK" dirty="0"/>
              <a:t>, </a:t>
            </a:r>
            <a:r>
              <a:rPr lang="sk-SK" dirty="0" err="1"/>
              <a:t>but</a:t>
            </a:r>
            <a:r>
              <a:rPr lang="sk-SK" dirty="0"/>
              <a:t> </a:t>
            </a:r>
            <a:r>
              <a:rPr lang="sk-SK" dirty="0" err="1"/>
              <a:t>not</a:t>
            </a:r>
            <a:r>
              <a:rPr lang="sk-SK" dirty="0"/>
              <a:t> </a:t>
            </a:r>
            <a:r>
              <a:rPr lang="sk-SK" dirty="0" err="1"/>
              <a:t>readily</a:t>
            </a:r>
            <a:r>
              <a:rPr lang="sk-SK" dirty="0"/>
              <a:t> </a:t>
            </a:r>
            <a:r>
              <a:rPr lang="sk-SK" dirty="0" err="1"/>
              <a:t>accessible</a:t>
            </a:r>
            <a:r>
              <a:rPr lang="sk-SK" dirty="0"/>
              <a:t> </a:t>
            </a:r>
            <a:r>
              <a:rPr lang="sk-SK" dirty="0" err="1"/>
              <a:t>due</a:t>
            </a:r>
            <a:r>
              <a:rPr lang="sk-SK" dirty="0"/>
              <a:t> to </a:t>
            </a:r>
            <a:r>
              <a:rPr lang="sk-SK" dirty="0" err="1"/>
              <a:t>such</a:t>
            </a:r>
            <a:r>
              <a:rPr lang="sk-SK" dirty="0"/>
              <a:t> </a:t>
            </a:r>
            <a:r>
              <a:rPr lang="sk-SK" dirty="0" err="1"/>
              <a:t>obstacles</a:t>
            </a:r>
            <a:r>
              <a:rPr lang="sk-SK" dirty="0"/>
              <a:t> as </a:t>
            </a:r>
            <a:r>
              <a:rPr lang="sk-SK" dirty="0" err="1"/>
              <a:t>distance</a:t>
            </a:r>
            <a:r>
              <a:rPr lang="sk-SK" dirty="0"/>
              <a:t>, </a:t>
            </a:r>
            <a:r>
              <a:rPr lang="sk-SK" dirty="0" err="1"/>
              <a:t>language</a:t>
            </a:r>
            <a:r>
              <a:rPr lang="sk-SK" dirty="0"/>
              <a:t> </a:t>
            </a:r>
            <a:r>
              <a:rPr lang="sk-SK" dirty="0" err="1"/>
              <a:t>or</a:t>
            </a:r>
            <a:r>
              <a:rPr lang="sk-SK" dirty="0"/>
              <a:t> </a:t>
            </a:r>
            <a:r>
              <a:rPr lang="sk-SK" dirty="0" err="1"/>
              <a:t>cultural</a:t>
            </a:r>
            <a:r>
              <a:rPr lang="sk-SK" dirty="0"/>
              <a:t> </a:t>
            </a:r>
            <a:r>
              <a:rPr lang="sk-SK" dirty="0" err="1"/>
              <a:t>barriers</a:t>
            </a:r>
            <a:r>
              <a:rPr lang="sk-SK" dirty="0"/>
              <a:t>, </a:t>
            </a:r>
            <a:r>
              <a:rPr lang="sk-SK" dirty="0" err="1"/>
              <a:t>difficulty</a:t>
            </a:r>
            <a:r>
              <a:rPr lang="sk-SK" dirty="0"/>
              <a:t> </a:t>
            </a:r>
            <a:r>
              <a:rPr lang="sk-SK" dirty="0" err="1"/>
              <a:t>in</a:t>
            </a:r>
            <a:r>
              <a:rPr lang="sk-SK" dirty="0"/>
              <a:t> </a:t>
            </a:r>
            <a:r>
              <a:rPr lang="sk-SK" dirty="0" err="1"/>
              <a:t>arranging</a:t>
            </a:r>
            <a:r>
              <a:rPr lang="sk-SK" dirty="0"/>
              <a:t> </a:t>
            </a:r>
            <a:r>
              <a:rPr lang="sk-SK" dirty="0" err="1"/>
              <a:t>an</a:t>
            </a:r>
            <a:r>
              <a:rPr lang="sk-SK" dirty="0"/>
              <a:t> </a:t>
            </a:r>
            <a:r>
              <a:rPr lang="sk-SK" dirty="0" err="1"/>
              <a:t>appointment</a:t>
            </a:r>
            <a:r>
              <a:rPr lang="sk-SK" dirty="0"/>
              <a:t>, </a:t>
            </a:r>
            <a:r>
              <a:rPr lang="sk-SK" dirty="0" err="1"/>
              <a:t>or</a:t>
            </a:r>
            <a:r>
              <a:rPr lang="sk-SK" dirty="0"/>
              <a:t> a </a:t>
            </a:r>
            <a:r>
              <a:rPr lang="sk-SK" dirty="0" err="1"/>
              <a:t>long</a:t>
            </a:r>
            <a:r>
              <a:rPr lang="sk-SK" dirty="0"/>
              <a:t> </a:t>
            </a:r>
            <a:r>
              <a:rPr lang="sk-SK" dirty="0" err="1"/>
              <a:t>waiting</a:t>
            </a:r>
            <a:r>
              <a:rPr lang="sk-SK" dirty="0"/>
              <a:t> </a:t>
            </a:r>
            <a:r>
              <a:rPr lang="sk-SK" dirty="0" err="1"/>
              <a:t>period</a:t>
            </a:r>
            <a:r>
              <a:rPr lang="sk-SK" dirty="0"/>
              <a:t>. As a </a:t>
            </a:r>
            <a:r>
              <a:rPr lang="sk-SK" dirty="0" err="1"/>
              <a:t>result</a:t>
            </a:r>
            <a:r>
              <a:rPr lang="sk-SK" dirty="0"/>
              <a:t>, </a:t>
            </a:r>
            <a:r>
              <a:rPr lang="sk-SK" dirty="0" err="1"/>
              <a:t>the</a:t>
            </a:r>
            <a:r>
              <a:rPr lang="sk-SK" dirty="0"/>
              <a:t> </a:t>
            </a:r>
            <a:r>
              <a:rPr lang="sk-SK" dirty="0" err="1"/>
              <a:t>person</a:t>
            </a:r>
            <a:r>
              <a:rPr lang="sk-SK" dirty="0"/>
              <a:t> </a:t>
            </a:r>
            <a:r>
              <a:rPr lang="sk-SK" dirty="0" err="1"/>
              <a:t>seeking</a:t>
            </a:r>
            <a:r>
              <a:rPr lang="sk-SK" dirty="0"/>
              <a:t> </a:t>
            </a:r>
            <a:r>
              <a:rPr lang="sk-SK" dirty="0" err="1"/>
              <a:t>care</a:t>
            </a:r>
            <a:r>
              <a:rPr lang="sk-SK" dirty="0"/>
              <a:t> </a:t>
            </a:r>
            <a:r>
              <a:rPr lang="sk-SK" dirty="0" err="1"/>
              <a:t>may</a:t>
            </a:r>
            <a:r>
              <a:rPr lang="sk-SK" dirty="0"/>
              <a:t> </a:t>
            </a:r>
            <a:r>
              <a:rPr lang="sk-SK" dirty="0" err="1"/>
              <a:t>not</a:t>
            </a:r>
            <a:r>
              <a:rPr lang="sk-SK" dirty="0"/>
              <a:t> </a:t>
            </a:r>
            <a:r>
              <a:rPr lang="sk-SK" dirty="0" err="1"/>
              <a:t>be</a:t>
            </a:r>
            <a:r>
              <a:rPr lang="sk-SK" dirty="0"/>
              <a:t> </a:t>
            </a:r>
            <a:r>
              <a:rPr lang="sk-SK" dirty="0" err="1"/>
              <a:t>able</a:t>
            </a:r>
            <a:r>
              <a:rPr lang="sk-SK" dirty="0"/>
              <a:t> to </a:t>
            </a:r>
            <a:r>
              <a:rPr lang="sk-SK" dirty="0" err="1"/>
              <a:t>receive</a:t>
            </a:r>
            <a:r>
              <a:rPr lang="sk-SK" dirty="0"/>
              <a:t> </a:t>
            </a:r>
            <a:r>
              <a:rPr lang="sk-SK" dirty="0" err="1"/>
              <a:t>it</a:t>
            </a:r>
            <a:r>
              <a:rPr lang="sk-SK" dirty="0"/>
              <a:t> </a:t>
            </a:r>
            <a:r>
              <a:rPr lang="sk-SK" dirty="0" err="1"/>
              <a:t>and</a:t>
            </a:r>
            <a:r>
              <a:rPr lang="sk-SK" dirty="0"/>
              <a:t> </a:t>
            </a:r>
            <a:r>
              <a:rPr lang="sk-SK" dirty="0" err="1"/>
              <a:t>may</a:t>
            </a:r>
            <a:r>
              <a:rPr lang="sk-SK" dirty="0"/>
              <a:t> </a:t>
            </a:r>
            <a:r>
              <a:rPr lang="sk-SK" dirty="0" err="1"/>
              <a:t>delay</a:t>
            </a:r>
            <a:r>
              <a:rPr lang="sk-SK" dirty="0"/>
              <a:t> </a:t>
            </a:r>
            <a:r>
              <a:rPr lang="sk-SK" dirty="0" err="1"/>
              <a:t>interfacing</a:t>
            </a:r>
            <a:r>
              <a:rPr lang="sk-SK" dirty="0"/>
              <a:t> </a:t>
            </a:r>
            <a:r>
              <a:rPr lang="sk-SK" dirty="0" err="1"/>
              <a:t>with</a:t>
            </a:r>
            <a:r>
              <a:rPr lang="sk-SK" dirty="0"/>
              <a:t> </a:t>
            </a:r>
            <a:r>
              <a:rPr lang="sk-SK" dirty="0" err="1"/>
              <a:t>the</a:t>
            </a:r>
            <a:r>
              <a:rPr lang="sk-SK" dirty="0"/>
              <a:t> </a:t>
            </a:r>
            <a:r>
              <a:rPr lang="sk-SK" dirty="0" err="1"/>
              <a:t>health</a:t>
            </a:r>
            <a:r>
              <a:rPr lang="sk-SK" dirty="0"/>
              <a:t> </a:t>
            </a:r>
            <a:r>
              <a:rPr lang="sk-SK" dirty="0" err="1"/>
              <a:t>system</a:t>
            </a:r>
            <a:r>
              <a:rPr lang="sk-SK" dirty="0"/>
              <a:t> </a:t>
            </a:r>
            <a:r>
              <a:rPr lang="sk-SK" dirty="0" err="1"/>
              <a:t>until</a:t>
            </a:r>
            <a:r>
              <a:rPr lang="sk-SK" dirty="0"/>
              <a:t> a more </a:t>
            </a:r>
            <a:r>
              <a:rPr lang="sk-SK" dirty="0" err="1"/>
              <a:t>urgent</a:t>
            </a:r>
            <a:r>
              <a:rPr lang="sk-SK" dirty="0"/>
              <a:t>, </a:t>
            </a:r>
            <a:r>
              <a:rPr lang="sk-SK" dirty="0" err="1"/>
              <a:t>and</a:t>
            </a:r>
            <a:r>
              <a:rPr lang="sk-SK" dirty="0"/>
              <a:t> </a:t>
            </a:r>
            <a:r>
              <a:rPr lang="sk-SK" dirty="0" err="1"/>
              <a:t>often</a:t>
            </a:r>
            <a:r>
              <a:rPr lang="sk-SK" dirty="0"/>
              <a:t> more </a:t>
            </a:r>
            <a:r>
              <a:rPr lang="sk-SK" dirty="0" err="1"/>
              <a:t>costly</a:t>
            </a:r>
            <a:r>
              <a:rPr lang="sk-SK" dirty="0"/>
              <a:t>, </a:t>
            </a:r>
            <a:r>
              <a:rPr lang="sk-SK" dirty="0" err="1"/>
              <a:t>problem</a:t>
            </a:r>
            <a:r>
              <a:rPr lang="sk-SK" dirty="0"/>
              <a:t> </a:t>
            </a:r>
            <a:r>
              <a:rPr lang="sk-SK" dirty="0" err="1"/>
              <a:t>arises</a:t>
            </a:r>
            <a:r>
              <a:rPr lang="sk-SK" dirty="0"/>
              <a:t>. </a:t>
            </a:r>
            <a:r>
              <a:rPr lang="sk-SK" dirty="0" err="1"/>
              <a:t>Distance</a:t>
            </a:r>
            <a:r>
              <a:rPr lang="sk-SK" dirty="0"/>
              <a:t>, </a:t>
            </a:r>
            <a:r>
              <a:rPr lang="sk-SK" dirty="0" err="1"/>
              <a:t>time</a:t>
            </a:r>
            <a:r>
              <a:rPr lang="sk-SK" dirty="0"/>
              <a:t>, </a:t>
            </a:r>
            <a:r>
              <a:rPr lang="sk-SK" dirty="0" err="1"/>
              <a:t>and</a:t>
            </a:r>
            <a:r>
              <a:rPr lang="sk-SK" dirty="0"/>
              <a:t> </a:t>
            </a:r>
            <a:r>
              <a:rPr lang="sk-SK" dirty="0" err="1"/>
              <a:t>cost</a:t>
            </a:r>
            <a:r>
              <a:rPr lang="sk-SK" dirty="0"/>
              <a:t> </a:t>
            </a:r>
            <a:r>
              <a:rPr lang="sk-SK" dirty="0" err="1"/>
              <a:t>of</a:t>
            </a:r>
            <a:r>
              <a:rPr lang="sk-SK" dirty="0"/>
              <a:t> </a:t>
            </a:r>
            <a:r>
              <a:rPr lang="sk-SK" dirty="0" err="1"/>
              <a:t>travel</a:t>
            </a:r>
            <a:r>
              <a:rPr lang="sk-SK" dirty="0"/>
              <a:t>, </a:t>
            </a:r>
            <a:r>
              <a:rPr lang="sk-SK" dirty="0" err="1"/>
              <a:t>inconvenience</a:t>
            </a:r>
            <a:r>
              <a:rPr lang="sk-SK" dirty="0"/>
              <a:t>, </a:t>
            </a:r>
            <a:r>
              <a:rPr lang="sk-SK" dirty="0" err="1"/>
              <a:t>and</a:t>
            </a:r>
            <a:r>
              <a:rPr lang="sk-SK" dirty="0"/>
              <a:t> </a:t>
            </a:r>
            <a:r>
              <a:rPr lang="sk-SK" dirty="0" err="1"/>
              <a:t>loss</a:t>
            </a:r>
            <a:r>
              <a:rPr lang="sk-SK" dirty="0"/>
              <a:t> </a:t>
            </a:r>
            <a:r>
              <a:rPr lang="sk-SK" dirty="0" err="1"/>
              <a:t>of</a:t>
            </a:r>
            <a:r>
              <a:rPr lang="sk-SK" dirty="0"/>
              <a:t> </a:t>
            </a:r>
            <a:r>
              <a:rPr lang="sk-SK" dirty="0" err="1"/>
              <a:t>wages</a:t>
            </a:r>
            <a:r>
              <a:rPr lang="sk-SK" dirty="0"/>
              <a:t> </a:t>
            </a:r>
            <a:r>
              <a:rPr lang="sk-SK" dirty="0" err="1"/>
              <a:t>affect</a:t>
            </a:r>
            <a:r>
              <a:rPr lang="sk-SK" dirty="0"/>
              <a:t> </a:t>
            </a:r>
            <a:r>
              <a:rPr lang="sk-SK" dirty="0" err="1"/>
              <a:t>the</a:t>
            </a:r>
            <a:r>
              <a:rPr lang="sk-SK" dirty="0"/>
              <a:t> </a:t>
            </a:r>
            <a:r>
              <a:rPr lang="sk-SK" dirty="0" err="1"/>
              <a:t>seeking</a:t>
            </a:r>
            <a:r>
              <a:rPr lang="sk-SK" dirty="0"/>
              <a:t> </a:t>
            </a:r>
            <a:r>
              <a:rPr lang="sk-SK" dirty="0" err="1"/>
              <a:t>of</a:t>
            </a:r>
            <a:r>
              <a:rPr lang="sk-SK" dirty="0"/>
              <a:t> </a:t>
            </a:r>
            <a:r>
              <a:rPr lang="sk-SK" dirty="0" err="1"/>
              <a:t>service</a:t>
            </a:r>
            <a:r>
              <a:rPr lang="sk-SK" dirty="0"/>
              <a:t>, more so </a:t>
            </a:r>
            <a:r>
              <a:rPr lang="sk-SK" dirty="0" err="1"/>
              <a:t>for</a:t>
            </a:r>
            <a:r>
              <a:rPr lang="sk-SK" dirty="0"/>
              <a:t> </a:t>
            </a:r>
            <a:r>
              <a:rPr lang="sk-SK" dirty="0" err="1"/>
              <a:t>preventive</a:t>
            </a:r>
            <a:r>
              <a:rPr lang="sk-SK" dirty="0"/>
              <a:t> </a:t>
            </a:r>
            <a:r>
              <a:rPr lang="sk-SK" dirty="0" err="1"/>
              <a:t>care</a:t>
            </a:r>
            <a:r>
              <a:rPr lang="sk-SK" dirty="0"/>
              <a:t> </a:t>
            </a:r>
            <a:r>
              <a:rPr lang="sk-SK" dirty="0" err="1"/>
              <a:t>than</a:t>
            </a:r>
            <a:r>
              <a:rPr lang="sk-SK" dirty="0"/>
              <a:t> </a:t>
            </a:r>
            <a:r>
              <a:rPr lang="sk-SK" dirty="0" err="1"/>
              <a:t>urgent</a:t>
            </a:r>
            <a:r>
              <a:rPr lang="sk-SK" dirty="0"/>
              <a:t> </a:t>
            </a:r>
            <a:r>
              <a:rPr lang="sk-SK" dirty="0" err="1"/>
              <a:t>surgical</a:t>
            </a:r>
            <a:r>
              <a:rPr lang="sk-SK" dirty="0"/>
              <a:t> </a:t>
            </a:r>
            <a:r>
              <a:rPr lang="sk-SK" dirty="0" err="1"/>
              <a:t>conditions</a:t>
            </a:r>
            <a:r>
              <a:rPr lang="sk-SK" dirty="0"/>
              <a:t>, </a:t>
            </a:r>
            <a:r>
              <a:rPr lang="sk-SK" dirty="0" err="1"/>
              <a:t>for</a:t>
            </a:r>
            <a:r>
              <a:rPr lang="sk-SK" dirty="0"/>
              <a:t> </a:t>
            </a:r>
            <a:r>
              <a:rPr lang="sk-SK" dirty="0" err="1"/>
              <a:t>example</a:t>
            </a:r>
            <a:r>
              <a:rPr lang="sk-SK" dirty="0"/>
              <a:t>, </a:t>
            </a:r>
            <a:r>
              <a:rPr lang="sk-SK" dirty="0" err="1"/>
              <a:t>even</a:t>
            </a:r>
            <a:r>
              <a:rPr lang="sk-SK" dirty="0"/>
              <a:t> </a:t>
            </a:r>
            <a:r>
              <a:rPr lang="sk-SK" dirty="0" err="1"/>
              <a:t>if</a:t>
            </a:r>
            <a:r>
              <a:rPr lang="sk-SK" dirty="0"/>
              <a:t> </a:t>
            </a:r>
            <a:r>
              <a:rPr lang="sk-SK" dirty="0" err="1"/>
              <a:t>the</a:t>
            </a:r>
            <a:r>
              <a:rPr lang="sk-SK" dirty="0"/>
              <a:t> </a:t>
            </a:r>
            <a:r>
              <a:rPr lang="sk-SK" dirty="0" err="1"/>
              <a:t>service</a:t>
            </a:r>
            <a:r>
              <a:rPr lang="sk-SK" dirty="0"/>
              <a:t> </a:t>
            </a:r>
            <a:r>
              <a:rPr lang="sk-SK" dirty="0" err="1"/>
              <a:t>is</a:t>
            </a:r>
            <a:r>
              <a:rPr lang="sk-SK" dirty="0"/>
              <a:t> </a:t>
            </a:r>
            <a:r>
              <a:rPr lang="sk-SK" dirty="0" err="1"/>
              <a:t>free</a:t>
            </a:r>
            <a:r>
              <a:rPr lang="sk-SK" dirty="0"/>
              <a:t> </a:t>
            </a:r>
            <a:r>
              <a:rPr lang="sk-SK" dirty="0" err="1"/>
              <a:t>of</a:t>
            </a:r>
            <a:r>
              <a:rPr lang="sk-SK" dirty="0"/>
              <a:t> </a:t>
            </a:r>
            <a:r>
              <a:rPr lang="sk-SK" dirty="0" err="1"/>
              <a:t>charge</a:t>
            </a:r>
            <a:r>
              <a:rPr lang="sk-SK" dirty="0"/>
              <a:t>. </a:t>
            </a:r>
            <a:r>
              <a:rPr lang="sk-SK" dirty="0" err="1"/>
              <a:t>Altering</a:t>
            </a:r>
            <a:r>
              <a:rPr lang="sk-SK" dirty="0"/>
              <a:t> </a:t>
            </a:r>
            <a:r>
              <a:rPr lang="sk-SK" dirty="0" err="1"/>
              <a:t>the</a:t>
            </a:r>
            <a:r>
              <a:rPr lang="sk-SK" dirty="0"/>
              <a:t> </a:t>
            </a:r>
            <a:r>
              <a:rPr lang="sk-SK" dirty="0" err="1"/>
              <a:t>supply</a:t>
            </a:r>
            <a:r>
              <a:rPr lang="sk-SK" dirty="0"/>
              <a:t>, </a:t>
            </a:r>
            <a:r>
              <a:rPr lang="sk-SK" dirty="0" err="1"/>
              <a:t>location</a:t>
            </a:r>
            <a:r>
              <a:rPr lang="sk-SK" dirty="0"/>
              <a:t> </a:t>
            </a:r>
            <a:r>
              <a:rPr lang="sk-SK" dirty="0" err="1"/>
              <a:t>and</a:t>
            </a:r>
            <a:r>
              <a:rPr lang="sk-SK" dirty="0"/>
              <a:t> type </a:t>
            </a:r>
            <a:r>
              <a:rPr lang="sk-SK" dirty="0" err="1"/>
              <a:t>of</a:t>
            </a:r>
            <a:r>
              <a:rPr lang="sk-SK" dirty="0"/>
              <a:t> </a:t>
            </a:r>
            <a:r>
              <a:rPr lang="sk-SK" dirty="0" err="1"/>
              <a:t>service</a:t>
            </a:r>
            <a:r>
              <a:rPr lang="sk-SK" dirty="0"/>
              <a:t> </a:t>
            </a:r>
            <a:r>
              <a:rPr lang="sk-SK" dirty="0" err="1"/>
              <a:t>availability</a:t>
            </a:r>
            <a:r>
              <a:rPr lang="sk-SK" dirty="0"/>
              <a:t> </a:t>
            </a:r>
            <a:r>
              <a:rPr lang="sk-SK" dirty="0" err="1"/>
              <a:t>can</a:t>
            </a:r>
            <a:r>
              <a:rPr lang="sk-SK" dirty="0"/>
              <a:t> </a:t>
            </a:r>
            <a:r>
              <a:rPr lang="sk-SK" dirty="0" err="1"/>
              <a:t>change</a:t>
            </a:r>
            <a:r>
              <a:rPr lang="sk-SK" dirty="0"/>
              <a:t> </a:t>
            </a:r>
            <a:r>
              <a:rPr lang="sk-SK" dirty="0" err="1"/>
              <a:t>these</a:t>
            </a:r>
            <a:r>
              <a:rPr lang="sk-SK" dirty="0"/>
              <a:t> </a:t>
            </a:r>
            <a:r>
              <a:rPr lang="sk-SK" dirty="0" err="1"/>
              <a:t>factors</a:t>
            </a:r>
            <a:r>
              <a:rPr lang="sk-SK" dirty="0"/>
              <a:t>, </a:t>
            </a:r>
            <a:r>
              <a:rPr lang="sk-SK" dirty="0" err="1"/>
              <a:t>thus</a:t>
            </a:r>
            <a:r>
              <a:rPr lang="sk-SK" dirty="0"/>
              <a:t> </a:t>
            </a:r>
            <a:r>
              <a:rPr lang="sk-SK" dirty="0" err="1"/>
              <a:t>improving</a:t>
            </a:r>
            <a:r>
              <a:rPr lang="sk-SK" dirty="0"/>
              <a:t> </a:t>
            </a:r>
            <a:r>
              <a:rPr lang="sk-SK" dirty="0" err="1"/>
              <a:t>equity</a:t>
            </a:r>
            <a:r>
              <a:rPr lang="sk-SK" dirty="0"/>
              <a:t> </a:t>
            </a:r>
            <a:r>
              <a:rPr lang="sk-SK" dirty="0" err="1"/>
              <a:t>of</a:t>
            </a:r>
            <a:r>
              <a:rPr lang="sk-SK" dirty="0"/>
              <a:t> </a:t>
            </a:r>
            <a:r>
              <a:rPr lang="sk-SK" dirty="0" err="1"/>
              <a:t>access</a:t>
            </a:r>
            <a:r>
              <a:rPr lang="sk-SK" dirty="0"/>
              <a:t>. </a:t>
            </a:r>
            <a:r>
              <a:rPr lang="sk-SK" dirty="0" err="1"/>
              <a:t>Elderly</a:t>
            </a:r>
            <a:r>
              <a:rPr lang="sk-SK" dirty="0"/>
              <a:t> </a:t>
            </a:r>
            <a:r>
              <a:rPr lang="sk-SK" dirty="0" err="1"/>
              <a:t>persons</a:t>
            </a:r>
            <a:r>
              <a:rPr lang="sk-SK" dirty="0"/>
              <a:t> </a:t>
            </a:r>
            <a:r>
              <a:rPr lang="sk-SK" dirty="0" err="1"/>
              <a:t>may</a:t>
            </a:r>
            <a:r>
              <a:rPr lang="sk-SK" dirty="0"/>
              <a:t> </a:t>
            </a:r>
            <a:r>
              <a:rPr lang="sk-SK" dirty="0" err="1"/>
              <a:t>sometimes</a:t>
            </a:r>
            <a:r>
              <a:rPr lang="sk-SK" dirty="0"/>
              <a:t> </a:t>
            </a:r>
            <a:r>
              <a:rPr lang="sk-SK" dirty="0" err="1"/>
              <a:t>avoid</a:t>
            </a:r>
            <a:r>
              <a:rPr lang="sk-SK" dirty="0"/>
              <a:t> </a:t>
            </a:r>
            <a:r>
              <a:rPr lang="sk-SK" dirty="0" err="1"/>
              <a:t>turning</a:t>
            </a:r>
            <a:r>
              <a:rPr lang="sk-SK" dirty="0"/>
              <a:t> </a:t>
            </a:r>
            <a:r>
              <a:rPr lang="sk-SK" dirty="0" err="1"/>
              <a:t>their</a:t>
            </a:r>
            <a:r>
              <a:rPr lang="sk-SK" dirty="0"/>
              <a:t> </a:t>
            </a:r>
            <a:r>
              <a:rPr lang="sk-SK" dirty="0" err="1"/>
              <a:t>felt</a:t>
            </a:r>
            <a:r>
              <a:rPr lang="sk-SK" dirty="0"/>
              <a:t> </a:t>
            </a:r>
            <a:r>
              <a:rPr lang="sk-SK" dirty="0" err="1"/>
              <a:t>needs</a:t>
            </a:r>
            <a:r>
              <a:rPr lang="sk-SK" dirty="0"/>
              <a:t> </a:t>
            </a:r>
            <a:r>
              <a:rPr lang="sk-SK" dirty="0" err="1"/>
              <a:t>into</a:t>
            </a:r>
            <a:r>
              <a:rPr lang="sk-SK" dirty="0"/>
              <a:t> </a:t>
            </a:r>
            <a:r>
              <a:rPr lang="sk-SK" dirty="0" err="1"/>
              <a:t>action</a:t>
            </a:r>
            <a:r>
              <a:rPr lang="sk-SK" dirty="0"/>
              <a:t> as </a:t>
            </a:r>
            <a:r>
              <a:rPr lang="sk-SK" dirty="0" err="1"/>
              <a:t>they</a:t>
            </a:r>
            <a:r>
              <a:rPr lang="sk-SK" dirty="0"/>
              <a:t> </a:t>
            </a:r>
            <a:r>
              <a:rPr lang="sk-SK" dirty="0" err="1"/>
              <a:t>may</a:t>
            </a:r>
            <a:r>
              <a:rPr lang="sk-SK" dirty="0"/>
              <a:t> </a:t>
            </a:r>
            <a:r>
              <a:rPr lang="sk-SK" dirty="0" err="1"/>
              <a:t>not</a:t>
            </a:r>
            <a:r>
              <a:rPr lang="sk-SK" dirty="0"/>
              <a:t> </a:t>
            </a:r>
            <a:r>
              <a:rPr lang="sk-SK" dirty="0" err="1"/>
              <a:t>feel</a:t>
            </a:r>
            <a:r>
              <a:rPr lang="sk-SK" dirty="0"/>
              <a:t> </a:t>
            </a:r>
            <a:r>
              <a:rPr lang="sk-SK" dirty="0" err="1"/>
              <a:t>comfortable</a:t>
            </a:r>
            <a:r>
              <a:rPr lang="sk-SK" dirty="0"/>
              <a:t> </a:t>
            </a:r>
            <a:r>
              <a:rPr lang="sk-SK" dirty="0" err="1"/>
              <a:t>with</a:t>
            </a:r>
            <a:r>
              <a:rPr lang="sk-SK" dirty="0"/>
              <a:t> </a:t>
            </a:r>
            <a:r>
              <a:rPr lang="sk-SK" dirty="0" err="1"/>
              <a:t>the</a:t>
            </a:r>
            <a:r>
              <a:rPr lang="sk-SK" dirty="0"/>
              <a:t> </a:t>
            </a:r>
            <a:r>
              <a:rPr lang="sk-SK" dirty="0" err="1"/>
              <a:t>fact</a:t>
            </a:r>
            <a:r>
              <a:rPr lang="sk-SK" dirty="0"/>
              <a:t> </a:t>
            </a:r>
            <a:r>
              <a:rPr lang="sk-SK" dirty="0" err="1"/>
              <a:t>that</a:t>
            </a:r>
            <a:r>
              <a:rPr lang="sk-SK" dirty="0"/>
              <a:t> </a:t>
            </a:r>
            <a:r>
              <a:rPr lang="sk-SK" dirty="0" err="1"/>
              <a:t>they</a:t>
            </a:r>
            <a:r>
              <a:rPr lang="sk-SK" dirty="0"/>
              <a:t> </a:t>
            </a:r>
            <a:r>
              <a:rPr lang="sk-SK" dirty="0" err="1"/>
              <a:t>are</a:t>
            </a:r>
            <a:r>
              <a:rPr lang="sk-SK" dirty="0"/>
              <a:t> </a:t>
            </a:r>
            <a:r>
              <a:rPr lang="sk-SK" dirty="0" err="1"/>
              <a:t>ill</a:t>
            </a:r>
            <a:r>
              <a:rPr lang="sk-SK" dirty="0"/>
              <a:t>, </a:t>
            </a:r>
            <a:r>
              <a:rPr lang="sk-SK" dirty="0" err="1"/>
              <a:t>or</a:t>
            </a:r>
            <a:r>
              <a:rPr lang="sk-SK" dirty="0"/>
              <a:t> </a:t>
            </a:r>
            <a:r>
              <a:rPr lang="sk-SK" dirty="0" err="1"/>
              <a:t>may</a:t>
            </a:r>
            <a:r>
              <a:rPr lang="sk-SK" dirty="0"/>
              <a:t> </a:t>
            </a:r>
            <a:r>
              <a:rPr lang="sk-SK" dirty="0" err="1"/>
              <a:t>not</a:t>
            </a:r>
            <a:r>
              <a:rPr lang="sk-SK" dirty="0"/>
              <a:t> </a:t>
            </a:r>
            <a:r>
              <a:rPr lang="sk-SK" dirty="0" err="1"/>
              <a:t>wish</a:t>
            </a:r>
            <a:r>
              <a:rPr lang="sk-SK" dirty="0"/>
              <a:t> to </a:t>
            </a:r>
            <a:r>
              <a:rPr lang="sk-SK" dirty="0" err="1"/>
              <a:t>become</a:t>
            </a:r>
            <a:r>
              <a:rPr lang="sk-SK" dirty="0"/>
              <a:t> a </a:t>
            </a:r>
            <a:r>
              <a:rPr lang="sk-SK" dirty="0" err="1"/>
              <a:t>burden</a:t>
            </a:r>
            <a:r>
              <a:rPr lang="sk-SK" dirty="0"/>
              <a:t>. </a:t>
            </a:r>
            <a:r>
              <a:rPr lang="sk-SK" dirty="0" err="1"/>
              <a:t>Religious</a:t>
            </a:r>
            <a:r>
              <a:rPr lang="sk-SK" dirty="0"/>
              <a:t>, </a:t>
            </a:r>
            <a:r>
              <a:rPr lang="sk-SK" dirty="0" err="1"/>
              <a:t>cultural</a:t>
            </a:r>
            <a:r>
              <a:rPr lang="sk-SK" dirty="0"/>
              <a:t>, </a:t>
            </a:r>
            <a:r>
              <a:rPr lang="sk-SK" dirty="0" err="1"/>
              <a:t>or</a:t>
            </a:r>
            <a:r>
              <a:rPr lang="sk-SK" dirty="0"/>
              <a:t> </a:t>
            </a:r>
            <a:r>
              <a:rPr lang="sk-SK" dirty="0" err="1"/>
              <a:t>even</a:t>
            </a:r>
            <a:r>
              <a:rPr lang="sk-SK" dirty="0"/>
              <a:t> </a:t>
            </a:r>
            <a:r>
              <a:rPr lang="sk-SK" dirty="0" err="1"/>
              <a:t>political</a:t>
            </a:r>
            <a:r>
              <a:rPr lang="sk-SK" dirty="0"/>
              <a:t> </a:t>
            </a:r>
            <a:r>
              <a:rPr lang="sk-SK" dirty="0" err="1"/>
              <a:t>factors</a:t>
            </a:r>
            <a:r>
              <a:rPr lang="sk-SK" dirty="0"/>
              <a:t> </a:t>
            </a:r>
            <a:r>
              <a:rPr lang="sk-SK" dirty="0" err="1"/>
              <a:t>may</a:t>
            </a:r>
            <a:r>
              <a:rPr lang="sk-SK" dirty="0"/>
              <a:t> </a:t>
            </a:r>
            <a:r>
              <a:rPr lang="sk-SK" dirty="0" err="1"/>
              <a:t>prevent</a:t>
            </a:r>
            <a:r>
              <a:rPr lang="sk-SK" dirty="0"/>
              <a:t> a </a:t>
            </a:r>
            <a:r>
              <a:rPr lang="sk-SK" dirty="0" err="1"/>
              <a:t>woman</a:t>
            </a:r>
            <a:r>
              <a:rPr lang="sk-SK" dirty="0"/>
              <a:t> </a:t>
            </a:r>
            <a:r>
              <a:rPr lang="sk-SK" dirty="0" err="1"/>
              <a:t>from</a:t>
            </a:r>
            <a:r>
              <a:rPr lang="sk-SK" dirty="0"/>
              <a:t> </a:t>
            </a:r>
            <a:r>
              <a:rPr lang="sk-SK" dirty="0" err="1"/>
              <a:t>practicing</a:t>
            </a:r>
            <a:r>
              <a:rPr lang="sk-SK" dirty="0"/>
              <a:t> </a:t>
            </a:r>
            <a:r>
              <a:rPr lang="sk-SK" dirty="0" err="1"/>
              <a:t>birth</a:t>
            </a:r>
            <a:r>
              <a:rPr lang="sk-SK" dirty="0"/>
              <a:t> </a:t>
            </a:r>
            <a:r>
              <a:rPr lang="sk-SK" dirty="0" err="1"/>
              <a:t>control</a:t>
            </a:r>
            <a:r>
              <a:rPr lang="sk-SK" dirty="0"/>
              <a:t> </a:t>
            </a:r>
            <a:r>
              <a:rPr lang="sk-SK" dirty="0" err="1"/>
              <a:t>even</a:t>
            </a:r>
            <a:r>
              <a:rPr lang="sk-SK" dirty="0"/>
              <a:t> </a:t>
            </a:r>
            <a:r>
              <a:rPr lang="sk-SK" dirty="0" err="1"/>
              <a:t>when</a:t>
            </a:r>
            <a:r>
              <a:rPr lang="sk-SK" dirty="0"/>
              <a:t> </a:t>
            </a:r>
            <a:r>
              <a:rPr lang="sk-SK" dirty="0" err="1"/>
              <a:t>further</a:t>
            </a:r>
            <a:r>
              <a:rPr lang="sk-SK" dirty="0"/>
              <a:t> </a:t>
            </a:r>
            <a:r>
              <a:rPr lang="sk-SK" dirty="0" err="1"/>
              <a:t>pregnancies</a:t>
            </a:r>
            <a:r>
              <a:rPr lang="sk-SK" dirty="0"/>
              <a:t> </a:t>
            </a:r>
            <a:r>
              <a:rPr lang="sk-SK" dirty="0" err="1"/>
              <a:t>may</a:t>
            </a:r>
            <a:r>
              <a:rPr lang="sk-SK" dirty="0"/>
              <a:t> </a:t>
            </a:r>
            <a:r>
              <a:rPr lang="sk-SK" dirty="0" err="1"/>
              <a:t>jeopardize</a:t>
            </a:r>
            <a:r>
              <a:rPr lang="sk-SK" dirty="0"/>
              <a:t> </a:t>
            </a:r>
            <a:r>
              <a:rPr lang="sk-SK" dirty="0" err="1"/>
              <a:t>her</a:t>
            </a:r>
            <a:r>
              <a:rPr lang="sk-SK" dirty="0"/>
              <a:t> </a:t>
            </a:r>
            <a:r>
              <a:rPr lang="sk-SK" dirty="0" err="1"/>
              <a:t>life</a:t>
            </a:r>
            <a:r>
              <a:rPr lang="sk-SK" dirty="0"/>
              <a:t>. </a:t>
            </a:r>
            <a:r>
              <a:rPr lang="sk-SK" dirty="0" err="1"/>
              <a:t>Lack</a:t>
            </a:r>
            <a:r>
              <a:rPr lang="sk-SK" dirty="0"/>
              <a:t> </a:t>
            </a:r>
            <a:r>
              <a:rPr lang="sk-SK" dirty="0" err="1"/>
              <a:t>of</a:t>
            </a:r>
            <a:r>
              <a:rPr lang="sk-SK" dirty="0"/>
              <a:t> </a:t>
            </a:r>
            <a:r>
              <a:rPr lang="sk-SK" dirty="0" err="1"/>
              <a:t>knowledge</a:t>
            </a:r>
            <a:r>
              <a:rPr lang="sk-SK" dirty="0"/>
              <a:t> </a:t>
            </a:r>
            <a:r>
              <a:rPr lang="sk-SK" dirty="0" err="1"/>
              <a:t>may</a:t>
            </a:r>
            <a:r>
              <a:rPr lang="sk-SK" dirty="0"/>
              <a:t> </a:t>
            </a:r>
            <a:r>
              <a:rPr lang="sk-SK" dirty="0" err="1"/>
              <a:t>also</a:t>
            </a:r>
            <a:r>
              <a:rPr lang="sk-SK" dirty="0"/>
              <a:t> </a:t>
            </a:r>
            <a:r>
              <a:rPr lang="sk-SK" dirty="0" err="1"/>
              <a:t>interfere</a:t>
            </a:r>
            <a:r>
              <a:rPr lang="sk-SK" dirty="0"/>
              <a:t> </a:t>
            </a:r>
            <a:r>
              <a:rPr lang="sk-SK" dirty="0" err="1"/>
              <a:t>with</a:t>
            </a:r>
            <a:r>
              <a:rPr lang="sk-SK" dirty="0"/>
              <a:t> </a:t>
            </a:r>
            <a:r>
              <a:rPr lang="sk-SK" dirty="0" err="1"/>
              <a:t>appropriate</a:t>
            </a:r>
            <a:r>
              <a:rPr lang="sk-SK" dirty="0"/>
              <a:t> </a:t>
            </a:r>
            <a:r>
              <a:rPr lang="sk-SK" dirty="0" err="1"/>
              <a:t>use</a:t>
            </a:r>
            <a:r>
              <a:rPr lang="sk-SK" dirty="0"/>
              <a:t> </a:t>
            </a:r>
            <a:r>
              <a:rPr lang="sk-SK" dirty="0" err="1"/>
              <a:t>of</a:t>
            </a:r>
            <a:r>
              <a:rPr lang="sk-SK" dirty="0"/>
              <a:t> </a:t>
            </a:r>
            <a:r>
              <a:rPr lang="sk-SK" dirty="0" err="1"/>
              <a:t>available</a:t>
            </a:r>
            <a:r>
              <a:rPr lang="sk-SK" dirty="0"/>
              <a:t> </a:t>
            </a:r>
            <a:r>
              <a:rPr lang="sk-SK" dirty="0" err="1"/>
              <a:t>clinical</a:t>
            </a:r>
            <a:r>
              <a:rPr lang="sk-SK" dirty="0"/>
              <a:t> </a:t>
            </a:r>
            <a:r>
              <a:rPr lang="sk-SK" dirty="0" err="1"/>
              <a:t>or</a:t>
            </a:r>
            <a:r>
              <a:rPr lang="sk-SK" dirty="0"/>
              <a:t> </a:t>
            </a:r>
            <a:r>
              <a:rPr lang="sk-SK" dirty="0" err="1"/>
              <a:t>preventive</a:t>
            </a:r>
            <a:r>
              <a:rPr lang="sk-SK" dirty="0"/>
              <a:t> </a:t>
            </a:r>
            <a:r>
              <a:rPr lang="sk-SK" dirty="0" err="1"/>
              <a:t>health</a:t>
            </a:r>
            <a:r>
              <a:rPr lang="sk-SK" dirty="0"/>
              <a:t> </a:t>
            </a:r>
            <a:r>
              <a:rPr lang="sk-SK" dirty="0" err="1"/>
              <a:t>care</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14</a:t>
            </a:fld>
            <a:endParaRPr lang="sk-SK"/>
          </a:p>
        </p:txBody>
      </p:sp>
    </p:spTree>
    <p:extLst>
      <p:ext uri="{BB962C8B-B14F-4D97-AF65-F5344CB8AC3E}">
        <p14:creationId xmlns:p14="http://schemas.microsoft.com/office/powerpoint/2010/main" val="928951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Comparative</a:t>
            </a:r>
            <a:r>
              <a:rPr lang="sk-SK" dirty="0"/>
              <a:t> </a:t>
            </a:r>
            <a:r>
              <a:rPr lang="sk-SK" dirty="0" err="1"/>
              <a:t>Need</a:t>
            </a:r>
            <a:r>
              <a:rPr lang="sk-SK" dirty="0"/>
              <a:t>. </a:t>
            </a:r>
            <a:r>
              <a:rPr lang="sk-SK" dirty="0" err="1"/>
              <a:t>Comparative</a:t>
            </a:r>
            <a:r>
              <a:rPr lang="sk-SK" dirty="0"/>
              <a:t> </a:t>
            </a:r>
            <a:r>
              <a:rPr lang="sk-SK" dirty="0" err="1"/>
              <a:t>need</a:t>
            </a:r>
            <a:r>
              <a:rPr lang="sk-SK" dirty="0"/>
              <a:t> </a:t>
            </a:r>
            <a:r>
              <a:rPr lang="sk-SK" dirty="0" err="1"/>
              <a:t>is</a:t>
            </a:r>
            <a:r>
              <a:rPr lang="sk-SK" dirty="0"/>
              <a:t> a term </a:t>
            </a:r>
            <a:r>
              <a:rPr lang="sk-SK" dirty="0" err="1"/>
              <a:t>that</a:t>
            </a:r>
            <a:r>
              <a:rPr lang="sk-SK" dirty="0"/>
              <a:t> </a:t>
            </a:r>
            <a:r>
              <a:rPr lang="sk-SK" dirty="0" err="1"/>
              <a:t>relates</a:t>
            </a:r>
            <a:r>
              <a:rPr lang="sk-SK" dirty="0"/>
              <a:t> </a:t>
            </a:r>
            <a:r>
              <a:rPr lang="sk-SK" dirty="0" err="1"/>
              <a:t>needs</a:t>
            </a:r>
            <a:r>
              <a:rPr lang="sk-SK" dirty="0"/>
              <a:t> </a:t>
            </a:r>
            <a:r>
              <a:rPr lang="sk-SK" dirty="0" err="1"/>
              <a:t>of</a:t>
            </a:r>
            <a:r>
              <a:rPr lang="sk-SK" dirty="0"/>
              <a:t> </a:t>
            </a:r>
            <a:r>
              <a:rPr lang="sk-SK" dirty="0" err="1"/>
              <a:t>similar</a:t>
            </a:r>
            <a:r>
              <a:rPr lang="sk-SK" dirty="0"/>
              <a:t> </a:t>
            </a:r>
            <a:r>
              <a:rPr lang="sk-SK" dirty="0" err="1"/>
              <a:t>population</a:t>
            </a:r>
            <a:r>
              <a:rPr lang="sk-SK" dirty="0"/>
              <a:t> </a:t>
            </a:r>
            <a:r>
              <a:rPr lang="sk-SK" dirty="0" err="1"/>
              <a:t>groups</a:t>
            </a:r>
            <a:r>
              <a:rPr lang="sk-SK" dirty="0"/>
              <a:t>, as </a:t>
            </a:r>
            <a:r>
              <a:rPr lang="sk-SK" dirty="0" err="1"/>
              <a:t>in</a:t>
            </a:r>
            <a:r>
              <a:rPr lang="sk-SK" dirty="0"/>
              <a:t> </a:t>
            </a:r>
            <a:r>
              <a:rPr lang="sk-SK" dirty="0" err="1"/>
              <a:t>two</a:t>
            </a:r>
            <a:r>
              <a:rPr lang="sk-SK" dirty="0"/>
              <a:t> </a:t>
            </a:r>
            <a:r>
              <a:rPr lang="sk-SK" dirty="0" err="1"/>
              <a:t>adjacent</a:t>
            </a:r>
            <a:r>
              <a:rPr lang="sk-SK" dirty="0"/>
              <a:t> </a:t>
            </a:r>
            <a:r>
              <a:rPr lang="sk-SK" dirty="0" err="1"/>
              <a:t>regions</a:t>
            </a:r>
            <a:r>
              <a:rPr lang="sk-SK" dirty="0"/>
              <a:t> </a:t>
            </a:r>
            <a:r>
              <a:rPr lang="sk-SK" dirty="0" err="1"/>
              <a:t>with</a:t>
            </a:r>
            <a:r>
              <a:rPr lang="sk-SK" dirty="0"/>
              <a:t> </a:t>
            </a:r>
            <a:r>
              <a:rPr lang="sk-SK" dirty="0" err="1"/>
              <a:t>the</a:t>
            </a:r>
            <a:r>
              <a:rPr lang="sk-SK" dirty="0"/>
              <a:t> same </a:t>
            </a:r>
            <a:r>
              <a:rPr lang="sk-SK" dirty="0" err="1"/>
              <a:t>age</a:t>
            </a:r>
            <a:r>
              <a:rPr lang="sk-SK" dirty="0"/>
              <a:t>/sex/</a:t>
            </a:r>
            <a:r>
              <a:rPr lang="sk-SK" dirty="0" err="1"/>
              <a:t>ethnic</a:t>
            </a:r>
            <a:r>
              <a:rPr lang="sk-SK" dirty="0"/>
              <a:t> mix </a:t>
            </a:r>
            <a:r>
              <a:rPr lang="sk-SK" dirty="0" err="1"/>
              <a:t>and</a:t>
            </a:r>
            <a:r>
              <a:rPr lang="sk-SK" dirty="0"/>
              <a:t> </a:t>
            </a:r>
            <a:r>
              <a:rPr lang="sk-SK" dirty="0" err="1"/>
              <a:t>socioeconomic</a:t>
            </a:r>
            <a:r>
              <a:rPr lang="sk-SK" dirty="0"/>
              <a:t> status. One </a:t>
            </a:r>
            <a:r>
              <a:rPr lang="sk-SK" dirty="0" err="1"/>
              <a:t>region</a:t>
            </a:r>
            <a:r>
              <a:rPr lang="sk-SK" dirty="0"/>
              <a:t> </a:t>
            </a:r>
            <a:r>
              <a:rPr lang="sk-SK" dirty="0" err="1"/>
              <a:t>may</a:t>
            </a:r>
            <a:r>
              <a:rPr lang="sk-SK" dirty="0"/>
              <a:t> </a:t>
            </a:r>
            <a:r>
              <a:rPr lang="sk-SK" dirty="0" err="1"/>
              <a:t>have</a:t>
            </a:r>
            <a:r>
              <a:rPr lang="sk-SK" dirty="0"/>
              <a:t> a </a:t>
            </a:r>
            <a:r>
              <a:rPr lang="sk-SK" dirty="0" err="1"/>
              <a:t>certain</a:t>
            </a:r>
            <a:r>
              <a:rPr lang="sk-SK" dirty="0"/>
              <a:t> </a:t>
            </a:r>
            <a:r>
              <a:rPr lang="sk-SK" dirty="0" err="1"/>
              <a:t>service</a:t>
            </a:r>
            <a:r>
              <a:rPr lang="sk-SK" dirty="0"/>
              <a:t>, </a:t>
            </a:r>
            <a:r>
              <a:rPr lang="sk-SK" dirty="0" err="1"/>
              <a:t>such</a:t>
            </a:r>
            <a:r>
              <a:rPr lang="sk-SK" dirty="0"/>
              <a:t> as </a:t>
            </a:r>
            <a:r>
              <a:rPr lang="sk-SK" dirty="0" err="1"/>
              <a:t>fluoridation</a:t>
            </a:r>
            <a:r>
              <a:rPr lang="sk-SK" dirty="0"/>
              <a:t> </a:t>
            </a:r>
            <a:r>
              <a:rPr lang="sk-SK" dirty="0" err="1"/>
              <a:t>of</a:t>
            </a:r>
            <a:r>
              <a:rPr lang="sk-SK" dirty="0"/>
              <a:t> </a:t>
            </a:r>
            <a:r>
              <a:rPr lang="sk-SK" dirty="0" err="1"/>
              <a:t>the</a:t>
            </a:r>
            <a:r>
              <a:rPr lang="sk-SK" dirty="0"/>
              <a:t> </a:t>
            </a:r>
            <a:r>
              <a:rPr lang="sk-SK" dirty="0" err="1"/>
              <a:t>community</a:t>
            </a:r>
            <a:r>
              <a:rPr lang="sk-SK" dirty="0"/>
              <a:t> </a:t>
            </a:r>
            <a:r>
              <a:rPr lang="sk-SK" dirty="0" err="1"/>
              <a:t>water</a:t>
            </a:r>
            <a:r>
              <a:rPr lang="sk-SK" dirty="0"/>
              <a:t> </a:t>
            </a:r>
            <a:r>
              <a:rPr lang="sk-SK" dirty="0" err="1"/>
              <a:t>supply</a:t>
            </a:r>
            <a:r>
              <a:rPr lang="sk-SK" dirty="0"/>
              <a:t>, </a:t>
            </a:r>
            <a:r>
              <a:rPr lang="sk-SK" dirty="0" err="1"/>
              <a:t>while</a:t>
            </a:r>
            <a:r>
              <a:rPr lang="sk-SK" dirty="0"/>
              <a:t> </a:t>
            </a:r>
            <a:r>
              <a:rPr lang="sk-SK" dirty="0" err="1"/>
              <a:t>the</a:t>
            </a:r>
            <a:r>
              <a:rPr lang="sk-SK" dirty="0"/>
              <a:t> </a:t>
            </a:r>
            <a:r>
              <a:rPr lang="sk-SK" dirty="0" err="1"/>
              <a:t>comparison</a:t>
            </a:r>
            <a:r>
              <a:rPr lang="sk-SK" dirty="0"/>
              <a:t> </a:t>
            </a:r>
            <a:r>
              <a:rPr lang="sk-SK" dirty="0" err="1"/>
              <a:t>community</a:t>
            </a:r>
            <a:r>
              <a:rPr lang="sk-SK" dirty="0"/>
              <a:t> </a:t>
            </a:r>
            <a:r>
              <a:rPr lang="sk-SK" dirty="0" err="1"/>
              <a:t>does</a:t>
            </a:r>
            <a:r>
              <a:rPr lang="sk-SK" dirty="0"/>
              <a:t> </a:t>
            </a:r>
            <a:r>
              <a:rPr lang="sk-SK" dirty="0" err="1"/>
              <a:t>not</a:t>
            </a:r>
            <a:r>
              <a:rPr lang="sk-SK" dirty="0"/>
              <a:t>.</a:t>
            </a:r>
          </a:p>
          <a:p>
            <a:r>
              <a:rPr lang="sk-SK" dirty="0" err="1"/>
              <a:t>The</a:t>
            </a:r>
            <a:r>
              <a:rPr lang="sk-SK" dirty="0"/>
              <a:t> </a:t>
            </a:r>
            <a:r>
              <a:rPr lang="sk-SK" dirty="0" err="1"/>
              <a:t>population</a:t>
            </a:r>
            <a:r>
              <a:rPr lang="sk-SK" dirty="0"/>
              <a:t> </a:t>
            </a:r>
            <a:r>
              <a:rPr lang="sk-SK" dirty="0" err="1"/>
              <a:t>of</a:t>
            </a:r>
            <a:r>
              <a:rPr lang="sk-SK" dirty="0"/>
              <a:t> </a:t>
            </a:r>
            <a:r>
              <a:rPr lang="sk-SK" dirty="0" err="1"/>
              <a:t>the</a:t>
            </a:r>
            <a:r>
              <a:rPr lang="sk-SK" dirty="0"/>
              <a:t> </a:t>
            </a:r>
            <a:r>
              <a:rPr lang="sk-SK" dirty="0" err="1"/>
              <a:t>second</a:t>
            </a:r>
            <a:r>
              <a:rPr lang="sk-SK" dirty="0"/>
              <a:t> </a:t>
            </a:r>
            <a:r>
              <a:rPr lang="sk-SK" dirty="0" err="1"/>
              <a:t>community</a:t>
            </a:r>
            <a:r>
              <a:rPr lang="sk-SK" dirty="0"/>
              <a:t> </a:t>
            </a:r>
            <a:r>
              <a:rPr lang="sk-SK" dirty="0" err="1"/>
              <a:t>is</a:t>
            </a:r>
            <a:r>
              <a:rPr lang="sk-SK" dirty="0"/>
              <a:t> </a:t>
            </a:r>
            <a:r>
              <a:rPr lang="sk-SK" dirty="0" err="1"/>
              <a:t>objectively</a:t>
            </a:r>
            <a:r>
              <a:rPr lang="sk-SK" dirty="0"/>
              <a:t> </a:t>
            </a:r>
            <a:r>
              <a:rPr lang="sk-SK" dirty="0" err="1"/>
              <a:t>in</a:t>
            </a:r>
            <a:r>
              <a:rPr lang="sk-SK" dirty="0"/>
              <a:t> </a:t>
            </a:r>
            <a:r>
              <a:rPr lang="sk-SK" dirty="0" err="1"/>
              <a:t>need</a:t>
            </a:r>
            <a:r>
              <a:rPr lang="sk-SK" dirty="0"/>
              <a:t> </a:t>
            </a:r>
            <a:r>
              <a:rPr lang="sk-SK" dirty="0" err="1"/>
              <a:t>of</a:t>
            </a:r>
            <a:r>
              <a:rPr lang="sk-SK" dirty="0"/>
              <a:t> </a:t>
            </a:r>
            <a:r>
              <a:rPr lang="sk-SK" dirty="0" err="1"/>
              <a:t>that</a:t>
            </a:r>
            <a:r>
              <a:rPr lang="sk-SK" dirty="0"/>
              <a:t> </a:t>
            </a:r>
            <a:r>
              <a:rPr lang="sk-SK" dirty="0" err="1"/>
              <a:t>service</a:t>
            </a:r>
            <a:r>
              <a:rPr lang="sk-SK" dirty="0"/>
              <a:t> </a:t>
            </a:r>
            <a:r>
              <a:rPr lang="sk-SK" dirty="0" err="1"/>
              <a:t>or</a:t>
            </a:r>
            <a:r>
              <a:rPr lang="sk-SK" dirty="0"/>
              <a:t> </a:t>
            </a:r>
            <a:r>
              <a:rPr lang="sk-SK" dirty="0" err="1"/>
              <a:t>service</a:t>
            </a:r>
            <a:r>
              <a:rPr lang="sk-SK" dirty="0"/>
              <a:t> </a:t>
            </a:r>
            <a:r>
              <a:rPr lang="sk-SK" dirty="0" err="1"/>
              <a:t>according</a:t>
            </a:r>
            <a:r>
              <a:rPr lang="sk-SK" dirty="0"/>
              <a:t> to </a:t>
            </a:r>
            <a:r>
              <a:rPr lang="sk-SK" dirty="0" err="1"/>
              <a:t>the</a:t>
            </a:r>
            <a:r>
              <a:rPr lang="sk-SK" dirty="0"/>
              <a:t> </a:t>
            </a:r>
            <a:r>
              <a:rPr lang="sk-SK" dirty="0" err="1"/>
              <a:t>best</a:t>
            </a:r>
            <a:r>
              <a:rPr lang="sk-SK" dirty="0"/>
              <a:t> </a:t>
            </a:r>
            <a:r>
              <a:rPr lang="sk-SK" dirty="0" err="1"/>
              <a:t>present</a:t>
            </a:r>
            <a:r>
              <a:rPr lang="sk-SK" dirty="0"/>
              <a:t> </a:t>
            </a:r>
            <a:r>
              <a:rPr lang="sk-SK" dirty="0" err="1"/>
              <a:t>professional</a:t>
            </a:r>
            <a:r>
              <a:rPr lang="sk-SK" dirty="0"/>
              <a:t> </a:t>
            </a:r>
            <a:r>
              <a:rPr lang="sk-SK" dirty="0" err="1"/>
              <a:t>and</a:t>
            </a:r>
            <a:r>
              <a:rPr lang="sk-SK" dirty="0"/>
              <a:t> </a:t>
            </a:r>
            <a:r>
              <a:rPr lang="sk-SK" dirty="0" err="1"/>
              <a:t>scientific</a:t>
            </a:r>
            <a:r>
              <a:rPr lang="sk-SK" dirty="0"/>
              <a:t> </a:t>
            </a:r>
            <a:r>
              <a:rPr lang="sk-SK" dirty="0" err="1"/>
              <a:t>evidence</a:t>
            </a:r>
            <a:r>
              <a:rPr lang="sk-SK" dirty="0"/>
              <a:t>. </a:t>
            </a:r>
            <a:r>
              <a:rPr lang="sk-SK" dirty="0" err="1"/>
              <a:t>There</a:t>
            </a:r>
            <a:r>
              <a:rPr lang="sk-SK" dirty="0"/>
              <a:t> </a:t>
            </a:r>
            <a:r>
              <a:rPr lang="sk-SK" dirty="0" err="1"/>
              <a:t>are</a:t>
            </a:r>
            <a:r>
              <a:rPr lang="sk-SK" dirty="0"/>
              <a:t> no </a:t>
            </a:r>
            <a:r>
              <a:rPr lang="sk-SK" dirty="0" err="1"/>
              <a:t>definable</a:t>
            </a:r>
            <a:r>
              <a:rPr lang="sk-SK" dirty="0"/>
              <a:t> </a:t>
            </a:r>
            <a:r>
              <a:rPr lang="sk-SK" dirty="0" err="1"/>
              <a:t>absolutes</a:t>
            </a:r>
            <a:r>
              <a:rPr lang="sk-SK" dirty="0"/>
              <a:t> </a:t>
            </a:r>
            <a:r>
              <a:rPr lang="sk-SK" dirty="0" err="1"/>
              <a:t>in</a:t>
            </a:r>
            <a:r>
              <a:rPr lang="sk-SK" dirty="0"/>
              <a:t> </a:t>
            </a:r>
            <a:r>
              <a:rPr lang="sk-SK" dirty="0" err="1"/>
              <a:t>the</a:t>
            </a:r>
            <a:r>
              <a:rPr lang="sk-SK" dirty="0"/>
              <a:t> </a:t>
            </a:r>
            <a:r>
              <a:rPr lang="sk-SK" dirty="0" err="1"/>
              <a:t>extent</a:t>
            </a:r>
            <a:r>
              <a:rPr lang="sk-SK" dirty="0"/>
              <a:t> </a:t>
            </a:r>
            <a:r>
              <a:rPr lang="sk-SK" dirty="0" err="1"/>
              <a:t>of</a:t>
            </a:r>
            <a:r>
              <a:rPr lang="sk-SK" dirty="0"/>
              <a:t> </a:t>
            </a:r>
            <a:r>
              <a:rPr lang="sk-SK" dirty="0" err="1"/>
              <a:t>health</a:t>
            </a:r>
            <a:r>
              <a:rPr lang="sk-SK" dirty="0"/>
              <a:t> </a:t>
            </a:r>
            <a:r>
              <a:rPr lang="sk-SK" dirty="0" err="1"/>
              <a:t>care</a:t>
            </a:r>
            <a:r>
              <a:rPr lang="sk-SK" dirty="0"/>
              <a:t>, </a:t>
            </a:r>
            <a:r>
              <a:rPr lang="sk-SK" dirty="0" err="1"/>
              <a:t>but</a:t>
            </a:r>
            <a:r>
              <a:rPr lang="sk-SK" dirty="0"/>
              <a:t> </a:t>
            </a:r>
            <a:r>
              <a:rPr lang="sk-SK" dirty="0" err="1"/>
              <a:t>there</a:t>
            </a:r>
            <a:r>
              <a:rPr lang="sk-SK" dirty="0"/>
              <a:t> </a:t>
            </a:r>
            <a:r>
              <a:rPr lang="sk-SK" dirty="0" err="1"/>
              <a:t>are</a:t>
            </a:r>
            <a:r>
              <a:rPr lang="sk-SK" dirty="0"/>
              <a:t> </a:t>
            </a:r>
            <a:r>
              <a:rPr lang="sk-SK" dirty="0" err="1"/>
              <a:t>accepted</a:t>
            </a:r>
            <a:r>
              <a:rPr lang="sk-SK" dirty="0"/>
              <a:t> </a:t>
            </a:r>
            <a:r>
              <a:rPr lang="sk-SK" dirty="0" err="1"/>
              <a:t>basic</a:t>
            </a:r>
            <a:r>
              <a:rPr lang="sk-SK" dirty="0"/>
              <a:t> </a:t>
            </a:r>
            <a:r>
              <a:rPr lang="sk-SK" dirty="0" err="1"/>
              <a:t>standards</a:t>
            </a:r>
            <a:r>
              <a:rPr lang="sk-SK" dirty="0"/>
              <a:t> </a:t>
            </a:r>
            <a:r>
              <a:rPr lang="sk-SK" dirty="0" err="1"/>
              <a:t>that</a:t>
            </a:r>
            <a:r>
              <a:rPr lang="sk-SK" dirty="0"/>
              <a:t> </a:t>
            </a:r>
            <a:r>
              <a:rPr lang="sk-SK" dirty="0" err="1"/>
              <a:t>are</a:t>
            </a:r>
            <a:r>
              <a:rPr lang="sk-SK" dirty="0"/>
              <a:t> part </a:t>
            </a:r>
            <a:r>
              <a:rPr lang="sk-SK" dirty="0" err="1"/>
              <a:t>of</a:t>
            </a:r>
            <a:r>
              <a:rPr lang="sk-SK" dirty="0"/>
              <a:t> </a:t>
            </a:r>
            <a:r>
              <a:rPr lang="sk-SK" dirty="0" err="1"/>
              <a:t>world</a:t>
            </a:r>
            <a:r>
              <a:rPr lang="sk-SK" dirty="0"/>
              <a:t> </a:t>
            </a:r>
            <a:r>
              <a:rPr lang="sk-SK" dirty="0" err="1"/>
              <a:t>standards</a:t>
            </a:r>
            <a:r>
              <a:rPr lang="sk-SK" dirty="0"/>
              <a:t> </a:t>
            </a:r>
            <a:r>
              <a:rPr lang="sk-SK" dirty="0" err="1"/>
              <a:t>at</a:t>
            </a:r>
            <a:r>
              <a:rPr lang="sk-SK" dirty="0"/>
              <a:t> a </a:t>
            </a:r>
            <a:r>
              <a:rPr lang="sk-SK" dirty="0" err="1"/>
              <a:t>particular</a:t>
            </a:r>
            <a:r>
              <a:rPr lang="sk-SK" dirty="0"/>
              <a:t> </a:t>
            </a:r>
            <a:r>
              <a:rPr lang="sk-SK" dirty="0" err="1"/>
              <a:t>point</a:t>
            </a:r>
            <a:r>
              <a:rPr lang="sk-SK" dirty="0"/>
              <a:t> </a:t>
            </a:r>
            <a:r>
              <a:rPr lang="sk-SK" dirty="0" err="1"/>
              <a:t>in</a:t>
            </a:r>
            <a:r>
              <a:rPr lang="sk-SK" dirty="0"/>
              <a:t> </a:t>
            </a:r>
            <a:r>
              <a:rPr lang="sk-SK" dirty="0" err="1"/>
              <a:t>time</a:t>
            </a:r>
            <a:r>
              <a:rPr lang="sk-SK" dirty="0"/>
              <a:t> </a:t>
            </a:r>
            <a:r>
              <a:rPr lang="sk-SK" dirty="0" err="1"/>
              <a:t>for</a:t>
            </a:r>
            <a:r>
              <a:rPr lang="sk-SK" dirty="0"/>
              <a:t> </a:t>
            </a:r>
            <a:r>
              <a:rPr lang="sk-SK" dirty="0" err="1"/>
              <a:t>health</a:t>
            </a:r>
            <a:r>
              <a:rPr lang="sk-SK" dirty="0"/>
              <a:t> </a:t>
            </a:r>
            <a:r>
              <a:rPr lang="sk-SK" dirty="0" err="1"/>
              <a:t>care</a:t>
            </a:r>
            <a:r>
              <a:rPr lang="sk-SK" dirty="0"/>
              <a:t>, </a:t>
            </a:r>
            <a:r>
              <a:rPr lang="sk-SK" dirty="0" err="1"/>
              <a:t>for</a:t>
            </a:r>
            <a:r>
              <a:rPr lang="sk-SK" dirty="0"/>
              <a:t> </a:t>
            </a:r>
            <a:r>
              <a:rPr lang="sk-SK" dirty="0" err="1"/>
              <a:t>prevention</a:t>
            </a:r>
            <a:r>
              <a:rPr lang="sk-SK" dirty="0"/>
              <a:t> </a:t>
            </a:r>
            <a:r>
              <a:rPr lang="sk-SK" dirty="0" err="1"/>
              <a:t>or</a:t>
            </a:r>
            <a:r>
              <a:rPr lang="sk-SK" dirty="0"/>
              <a:t> </a:t>
            </a:r>
            <a:r>
              <a:rPr lang="sk-SK" dirty="0" err="1"/>
              <a:t>health</a:t>
            </a:r>
            <a:r>
              <a:rPr lang="sk-SK" dirty="0"/>
              <a:t> </a:t>
            </a:r>
            <a:r>
              <a:rPr lang="sk-SK" dirty="0" err="1"/>
              <a:t>promotion</a:t>
            </a:r>
            <a:r>
              <a:rPr lang="sk-SK" dirty="0"/>
              <a:t>. </a:t>
            </a:r>
            <a:r>
              <a:rPr lang="sk-SK" dirty="0" err="1"/>
              <a:t>These</a:t>
            </a:r>
            <a:r>
              <a:rPr lang="sk-SK" dirty="0"/>
              <a:t> </a:t>
            </a:r>
            <a:r>
              <a:rPr lang="sk-SK" dirty="0" err="1"/>
              <a:t>are</a:t>
            </a:r>
            <a:r>
              <a:rPr lang="sk-SK" dirty="0"/>
              <a:t> </a:t>
            </a:r>
            <a:r>
              <a:rPr lang="sk-SK" dirty="0" err="1"/>
              <a:t>derived</a:t>
            </a:r>
            <a:r>
              <a:rPr lang="sk-SK" dirty="0"/>
              <a:t> </a:t>
            </a:r>
            <a:r>
              <a:rPr lang="sk-SK" dirty="0" err="1"/>
              <a:t>from</a:t>
            </a:r>
            <a:r>
              <a:rPr lang="sk-SK" dirty="0"/>
              <a:t> </a:t>
            </a:r>
            <a:r>
              <a:rPr lang="sk-SK" dirty="0" err="1"/>
              <a:t>trial</a:t>
            </a:r>
            <a:r>
              <a:rPr lang="sk-SK" dirty="0"/>
              <a:t> </a:t>
            </a:r>
            <a:r>
              <a:rPr lang="sk-SK" dirty="0" err="1"/>
              <a:t>and</a:t>
            </a:r>
            <a:r>
              <a:rPr lang="sk-SK" dirty="0"/>
              <a:t> </a:t>
            </a:r>
            <a:r>
              <a:rPr lang="sk-SK" dirty="0" err="1"/>
              <a:t>error</a:t>
            </a:r>
            <a:r>
              <a:rPr lang="sk-SK" dirty="0"/>
              <a:t> as </a:t>
            </a:r>
            <a:r>
              <a:rPr lang="sk-SK" dirty="0" err="1"/>
              <a:t>much</a:t>
            </a:r>
            <a:r>
              <a:rPr lang="sk-SK" dirty="0"/>
              <a:t> as </a:t>
            </a:r>
            <a:r>
              <a:rPr lang="sk-SK" dirty="0" err="1"/>
              <a:t>from</a:t>
            </a:r>
            <a:r>
              <a:rPr lang="sk-SK" dirty="0"/>
              <a:t> </a:t>
            </a:r>
            <a:r>
              <a:rPr lang="sk-SK" dirty="0" err="1"/>
              <a:t>science</a:t>
            </a:r>
            <a:r>
              <a:rPr lang="sk-SK" dirty="0"/>
              <a:t> </a:t>
            </a:r>
            <a:r>
              <a:rPr lang="sk-SK" dirty="0" err="1"/>
              <a:t>and</a:t>
            </a:r>
            <a:r>
              <a:rPr lang="sk-SK" dirty="0"/>
              <a:t> </a:t>
            </a:r>
            <a:r>
              <a:rPr lang="sk-SK" dirty="0" err="1"/>
              <a:t>must</a:t>
            </a:r>
            <a:r>
              <a:rPr lang="sk-SK" dirty="0"/>
              <a:t> </a:t>
            </a:r>
            <a:r>
              <a:rPr lang="sk-SK" dirty="0" err="1"/>
              <a:t>be</a:t>
            </a:r>
            <a:r>
              <a:rPr lang="sk-SK" dirty="0"/>
              <a:t> </a:t>
            </a:r>
            <a:r>
              <a:rPr lang="sk-SK" dirty="0" err="1"/>
              <a:t>continuously</a:t>
            </a:r>
            <a:r>
              <a:rPr lang="sk-SK" dirty="0"/>
              <a:t> </a:t>
            </a:r>
            <a:r>
              <a:rPr lang="sk-SK" dirty="0" err="1"/>
              <a:t>reexamined</a:t>
            </a:r>
            <a:r>
              <a:rPr lang="sk-SK" dirty="0"/>
              <a:t> </a:t>
            </a:r>
            <a:r>
              <a:rPr lang="sk-SK" dirty="0" err="1"/>
              <a:t>in</a:t>
            </a:r>
            <a:r>
              <a:rPr lang="sk-SK" dirty="0"/>
              <a:t> </a:t>
            </a:r>
            <a:r>
              <a:rPr lang="sk-SK" dirty="0" err="1"/>
              <a:t>light</a:t>
            </a:r>
            <a:r>
              <a:rPr lang="sk-SK" dirty="0"/>
              <a:t> </a:t>
            </a:r>
            <a:r>
              <a:rPr lang="sk-SK" dirty="0" err="1"/>
              <a:t>of</a:t>
            </a:r>
            <a:r>
              <a:rPr lang="sk-SK" dirty="0"/>
              <a:t> </a:t>
            </a:r>
            <a:r>
              <a:rPr lang="sk-SK" dirty="0" err="1"/>
              <a:t>new</a:t>
            </a:r>
            <a:r>
              <a:rPr lang="sk-SK" dirty="0"/>
              <a:t> </a:t>
            </a:r>
            <a:r>
              <a:rPr lang="sk-SK" dirty="0" err="1"/>
              <a:t>information</a:t>
            </a:r>
            <a:r>
              <a:rPr lang="sk-SK" dirty="0"/>
              <a:t>, as </a:t>
            </a:r>
            <a:r>
              <a:rPr lang="sk-SK" dirty="0" err="1"/>
              <a:t>well</a:t>
            </a:r>
            <a:r>
              <a:rPr lang="sk-SK" dirty="0"/>
              <a:t> as </a:t>
            </a:r>
            <a:r>
              <a:rPr lang="sk-SK" dirty="0" err="1"/>
              <a:t>the</a:t>
            </a:r>
            <a:r>
              <a:rPr lang="sk-SK" dirty="0"/>
              <a:t> </a:t>
            </a:r>
            <a:r>
              <a:rPr lang="sk-SK" dirty="0" err="1"/>
              <a:t>measurable</a:t>
            </a:r>
            <a:r>
              <a:rPr lang="sk-SK" dirty="0"/>
              <a:t> </a:t>
            </a:r>
            <a:r>
              <a:rPr lang="sk-SK" dirty="0" err="1"/>
              <a:t>benefits</a:t>
            </a:r>
            <a:r>
              <a:rPr lang="sk-SK" dirty="0"/>
              <a:t> </a:t>
            </a:r>
            <a:r>
              <a:rPr lang="sk-SK" dirty="0" err="1"/>
              <a:t>and</a:t>
            </a:r>
            <a:r>
              <a:rPr lang="sk-SK" dirty="0"/>
              <a:t> </a:t>
            </a:r>
            <a:r>
              <a:rPr lang="sk-SK" dirty="0" err="1"/>
              <a:t>costs</a:t>
            </a:r>
            <a:r>
              <a:rPr lang="sk-SK" dirty="0"/>
              <a:t> </a:t>
            </a:r>
            <a:r>
              <a:rPr lang="sk-SK" dirty="0" err="1"/>
              <a:t>derived</a:t>
            </a:r>
            <a:r>
              <a:rPr lang="sk-SK" dirty="0"/>
              <a:t> </a:t>
            </a:r>
            <a:r>
              <a:rPr lang="sk-SK" dirty="0" err="1"/>
              <a:t>from</a:t>
            </a:r>
            <a:r>
              <a:rPr lang="sk-SK" dirty="0"/>
              <a:t> </a:t>
            </a:r>
            <a:r>
              <a:rPr lang="sk-SK" dirty="0" err="1"/>
              <a:t>them</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15</a:t>
            </a:fld>
            <a:endParaRPr lang="sk-SK"/>
          </a:p>
        </p:txBody>
      </p:sp>
    </p:spTree>
    <p:extLst>
      <p:ext uri="{BB962C8B-B14F-4D97-AF65-F5344CB8AC3E}">
        <p14:creationId xmlns:p14="http://schemas.microsoft.com/office/powerpoint/2010/main" val="1457337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Demand</a:t>
            </a:r>
            <a:r>
              <a:rPr lang="sk-SK" dirty="0"/>
              <a:t> </a:t>
            </a:r>
            <a:r>
              <a:rPr lang="sk-SK" dirty="0" err="1"/>
              <a:t>is</a:t>
            </a:r>
            <a:r>
              <a:rPr lang="sk-SK" dirty="0"/>
              <a:t> </a:t>
            </a:r>
            <a:r>
              <a:rPr lang="sk-SK" dirty="0" err="1"/>
              <a:t>based</a:t>
            </a:r>
            <a:r>
              <a:rPr lang="sk-SK" dirty="0"/>
              <a:t> on </a:t>
            </a:r>
            <a:r>
              <a:rPr lang="sk-SK" dirty="0" err="1"/>
              <a:t>the</a:t>
            </a:r>
            <a:r>
              <a:rPr lang="sk-SK" dirty="0"/>
              <a:t> </a:t>
            </a:r>
            <a:r>
              <a:rPr lang="sk-SK" dirty="0" err="1"/>
              <a:t>individual</a:t>
            </a:r>
            <a:r>
              <a:rPr lang="sk-SK" dirty="0"/>
              <a:t> </a:t>
            </a:r>
            <a:r>
              <a:rPr lang="sk-SK" dirty="0" err="1"/>
              <a:t>and</a:t>
            </a:r>
            <a:r>
              <a:rPr lang="sk-SK" dirty="0"/>
              <a:t> </a:t>
            </a:r>
            <a:r>
              <a:rPr lang="sk-SK" dirty="0" err="1"/>
              <a:t>community</a:t>
            </a:r>
            <a:r>
              <a:rPr lang="sk-SK" dirty="0"/>
              <a:t> </a:t>
            </a:r>
            <a:r>
              <a:rPr lang="sk-SK" dirty="0" err="1"/>
              <a:t>expectations</a:t>
            </a:r>
            <a:r>
              <a:rPr lang="sk-SK" dirty="0"/>
              <a:t> (</a:t>
            </a:r>
            <a:r>
              <a:rPr lang="sk-SK" dirty="0" err="1"/>
              <a:t>Fig</a:t>
            </a:r>
            <a:r>
              <a:rPr lang="sk-SK" dirty="0"/>
              <a:t>. 11.2). </a:t>
            </a:r>
            <a:r>
              <a:rPr lang="sk-SK" dirty="0" err="1"/>
              <a:t>Economists</a:t>
            </a:r>
            <a:r>
              <a:rPr lang="sk-SK" dirty="0"/>
              <a:t> </a:t>
            </a:r>
            <a:r>
              <a:rPr lang="sk-SK" dirty="0" err="1"/>
              <a:t>consider</a:t>
            </a:r>
            <a:r>
              <a:rPr lang="sk-SK" dirty="0"/>
              <a:t> </a:t>
            </a:r>
            <a:r>
              <a:rPr lang="sk-SK" dirty="0" err="1"/>
              <a:t>this</a:t>
            </a:r>
            <a:r>
              <a:rPr lang="sk-SK" dirty="0"/>
              <a:t> to </a:t>
            </a:r>
            <a:r>
              <a:rPr lang="sk-SK" dirty="0" err="1"/>
              <a:t>be</a:t>
            </a:r>
            <a:r>
              <a:rPr lang="sk-SK" dirty="0"/>
              <a:t> a part </a:t>
            </a:r>
            <a:r>
              <a:rPr lang="sk-SK" dirty="0" err="1"/>
              <a:t>of</a:t>
            </a:r>
            <a:r>
              <a:rPr lang="sk-SK" dirty="0"/>
              <a:t> </a:t>
            </a:r>
            <a:r>
              <a:rPr lang="sk-SK" dirty="0" err="1"/>
              <a:t>the</a:t>
            </a:r>
            <a:r>
              <a:rPr lang="sk-SK" dirty="0"/>
              <a:t> </a:t>
            </a:r>
            <a:r>
              <a:rPr lang="sk-SK" dirty="0" err="1"/>
              <a:t>economic</a:t>
            </a:r>
            <a:r>
              <a:rPr lang="sk-SK" dirty="0"/>
              <a:t> </a:t>
            </a:r>
            <a:r>
              <a:rPr lang="sk-SK" dirty="0" err="1"/>
              <a:t>demand</a:t>
            </a:r>
            <a:r>
              <a:rPr lang="sk-SK" dirty="0"/>
              <a:t> </a:t>
            </a:r>
            <a:r>
              <a:rPr lang="sk-SK" dirty="0" err="1"/>
              <a:t>theory</a:t>
            </a:r>
            <a:r>
              <a:rPr lang="sk-SK" dirty="0"/>
              <a:t> </a:t>
            </a:r>
            <a:r>
              <a:rPr lang="sk-SK" dirty="0" err="1"/>
              <a:t>of</a:t>
            </a:r>
            <a:r>
              <a:rPr lang="sk-SK" dirty="0"/>
              <a:t> </a:t>
            </a:r>
            <a:r>
              <a:rPr lang="sk-SK" dirty="0" err="1"/>
              <a:t>laissez-faire</a:t>
            </a:r>
            <a:r>
              <a:rPr lang="sk-SK" dirty="0"/>
              <a:t> </a:t>
            </a:r>
            <a:r>
              <a:rPr lang="sk-SK" dirty="0" err="1"/>
              <a:t>in</a:t>
            </a:r>
            <a:r>
              <a:rPr lang="sk-SK" dirty="0"/>
              <a:t> </a:t>
            </a:r>
            <a:r>
              <a:rPr lang="sk-SK" dirty="0" err="1"/>
              <a:t>which</a:t>
            </a:r>
            <a:r>
              <a:rPr lang="sk-SK" dirty="0"/>
              <a:t> </a:t>
            </a:r>
            <a:r>
              <a:rPr lang="sk-SK" dirty="0" err="1"/>
              <a:t>the</a:t>
            </a:r>
            <a:r>
              <a:rPr lang="sk-SK" dirty="0"/>
              <a:t> </a:t>
            </a:r>
            <a:r>
              <a:rPr lang="sk-SK" dirty="0" err="1"/>
              <a:t>individual</a:t>
            </a:r>
            <a:r>
              <a:rPr lang="sk-SK" dirty="0"/>
              <a:t> </a:t>
            </a:r>
            <a:r>
              <a:rPr lang="sk-SK" dirty="0" err="1"/>
              <a:t>is</a:t>
            </a:r>
            <a:r>
              <a:rPr lang="sk-SK" dirty="0"/>
              <a:t> </a:t>
            </a:r>
            <a:r>
              <a:rPr lang="sk-SK" dirty="0" err="1"/>
              <a:t>seen</a:t>
            </a:r>
            <a:r>
              <a:rPr lang="sk-SK" dirty="0"/>
              <a:t> as </a:t>
            </a:r>
            <a:r>
              <a:rPr lang="sk-SK" dirty="0" err="1"/>
              <a:t>the</a:t>
            </a:r>
            <a:r>
              <a:rPr lang="sk-SK" dirty="0"/>
              <a:t> </a:t>
            </a:r>
            <a:r>
              <a:rPr lang="sk-SK" dirty="0" err="1"/>
              <a:t>best</a:t>
            </a:r>
            <a:r>
              <a:rPr lang="sk-SK" dirty="0"/>
              <a:t> </a:t>
            </a:r>
            <a:r>
              <a:rPr lang="sk-SK" dirty="0" err="1"/>
              <a:t>judge</a:t>
            </a:r>
            <a:r>
              <a:rPr lang="sk-SK" dirty="0"/>
              <a:t> </a:t>
            </a:r>
            <a:r>
              <a:rPr lang="sk-SK" dirty="0" err="1"/>
              <a:t>of</a:t>
            </a:r>
            <a:r>
              <a:rPr lang="sk-SK" dirty="0"/>
              <a:t> </a:t>
            </a:r>
            <a:r>
              <a:rPr lang="sk-SK" dirty="0" err="1"/>
              <a:t>his</a:t>
            </a:r>
            <a:r>
              <a:rPr lang="sk-SK" dirty="0"/>
              <a:t> </a:t>
            </a:r>
            <a:r>
              <a:rPr lang="sk-SK" dirty="0" err="1"/>
              <a:t>or</a:t>
            </a:r>
            <a:r>
              <a:rPr lang="sk-SK" dirty="0"/>
              <a:t> </a:t>
            </a:r>
            <a:r>
              <a:rPr lang="sk-SK" dirty="0" err="1"/>
              <a:t>her</a:t>
            </a:r>
            <a:r>
              <a:rPr lang="sk-SK" dirty="0"/>
              <a:t> </a:t>
            </a:r>
            <a:r>
              <a:rPr lang="sk-SK" dirty="0" err="1"/>
              <a:t>need</a:t>
            </a:r>
            <a:r>
              <a:rPr lang="sk-SK" dirty="0"/>
              <a:t>. </a:t>
            </a:r>
            <a:r>
              <a:rPr lang="sk-SK" dirty="0" err="1"/>
              <a:t>The</a:t>
            </a:r>
            <a:r>
              <a:rPr lang="sk-SK" dirty="0"/>
              <a:t> </a:t>
            </a:r>
            <a:r>
              <a:rPr lang="sk-SK" dirty="0" err="1"/>
              <a:t>individual</a:t>
            </a:r>
            <a:r>
              <a:rPr lang="sk-SK" dirty="0"/>
              <a:t> </a:t>
            </a:r>
            <a:r>
              <a:rPr lang="sk-SK" dirty="0" err="1"/>
              <a:t>may</a:t>
            </a:r>
            <a:r>
              <a:rPr lang="sk-SK" dirty="0"/>
              <a:t> </a:t>
            </a:r>
            <a:r>
              <a:rPr lang="sk-SK" dirty="0" err="1"/>
              <a:t>feel</a:t>
            </a:r>
            <a:r>
              <a:rPr lang="sk-SK" dirty="0"/>
              <a:t> </a:t>
            </a:r>
            <a:r>
              <a:rPr lang="sk-SK" dirty="0" err="1"/>
              <a:t>that</a:t>
            </a:r>
            <a:r>
              <a:rPr lang="sk-SK" dirty="0"/>
              <a:t> he </a:t>
            </a:r>
            <a:r>
              <a:rPr lang="sk-SK" dirty="0" err="1"/>
              <a:t>needs</a:t>
            </a:r>
            <a:r>
              <a:rPr lang="sk-SK" dirty="0"/>
              <a:t> a </a:t>
            </a:r>
            <a:r>
              <a:rPr lang="sk-SK" dirty="0" err="1"/>
              <a:t>service</a:t>
            </a:r>
            <a:r>
              <a:rPr lang="sk-SK" dirty="0"/>
              <a:t>, </a:t>
            </a:r>
            <a:r>
              <a:rPr lang="sk-SK" dirty="0" err="1"/>
              <a:t>but</a:t>
            </a:r>
            <a:r>
              <a:rPr lang="sk-SK" dirty="0"/>
              <a:t> expert </a:t>
            </a:r>
            <a:r>
              <a:rPr lang="sk-SK" dirty="0" err="1"/>
              <a:t>opinion</a:t>
            </a:r>
            <a:r>
              <a:rPr lang="sk-SK" dirty="0"/>
              <a:t> </a:t>
            </a:r>
            <a:r>
              <a:rPr lang="sk-SK" dirty="0" err="1"/>
              <a:t>may</a:t>
            </a:r>
            <a:r>
              <a:rPr lang="sk-SK" dirty="0"/>
              <a:t> </a:t>
            </a:r>
            <a:r>
              <a:rPr lang="sk-SK" dirty="0" err="1"/>
              <a:t>say</a:t>
            </a:r>
            <a:r>
              <a:rPr lang="sk-SK" dirty="0"/>
              <a:t> </a:t>
            </a:r>
            <a:r>
              <a:rPr lang="sk-SK" dirty="0" err="1"/>
              <a:t>that</a:t>
            </a:r>
            <a:r>
              <a:rPr lang="sk-SK" dirty="0"/>
              <a:t> </a:t>
            </a:r>
            <a:r>
              <a:rPr lang="sk-SK" dirty="0" err="1"/>
              <a:t>this</a:t>
            </a:r>
            <a:r>
              <a:rPr lang="sk-SK" dirty="0"/>
              <a:t> </a:t>
            </a:r>
            <a:r>
              <a:rPr lang="sk-SK" dirty="0" err="1"/>
              <a:t>is</a:t>
            </a:r>
            <a:r>
              <a:rPr lang="sk-SK" dirty="0"/>
              <a:t> </a:t>
            </a:r>
            <a:r>
              <a:rPr lang="sk-SK" dirty="0" err="1"/>
              <a:t>not</a:t>
            </a:r>
            <a:r>
              <a:rPr lang="sk-SK" dirty="0"/>
              <a:t> a </a:t>
            </a:r>
            <a:r>
              <a:rPr lang="sk-SK" dirty="0" err="1"/>
              <a:t>reasonable</a:t>
            </a:r>
            <a:r>
              <a:rPr lang="sk-SK" dirty="0"/>
              <a:t> </a:t>
            </a:r>
            <a:r>
              <a:rPr lang="sk-SK" dirty="0" err="1"/>
              <a:t>demand</a:t>
            </a:r>
            <a:r>
              <a:rPr lang="sk-SK" dirty="0"/>
              <a:t>. A </a:t>
            </a:r>
            <a:r>
              <a:rPr lang="sk-SK" dirty="0" err="1"/>
              <a:t>patient</a:t>
            </a:r>
            <a:r>
              <a:rPr lang="sk-SK" dirty="0"/>
              <a:t> </a:t>
            </a:r>
            <a:r>
              <a:rPr lang="sk-SK" dirty="0" err="1"/>
              <a:t>may</a:t>
            </a:r>
            <a:r>
              <a:rPr lang="sk-SK" dirty="0"/>
              <a:t> </a:t>
            </a:r>
            <a:r>
              <a:rPr lang="sk-SK" dirty="0" err="1"/>
              <a:t>ask</a:t>
            </a:r>
            <a:r>
              <a:rPr lang="sk-SK" dirty="0"/>
              <a:t> a </a:t>
            </a:r>
            <a:r>
              <a:rPr lang="sk-SK" dirty="0" err="1"/>
              <a:t>physician</a:t>
            </a:r>
            <a:r>
              <a:rPr lang="sk-SK" dirty="0"/>
              <a:t> </a:t>
            </a:r>
            <a:r>
              <a:rPr lang="sk-SK" dirty="0" err="1"/>
              <a:t>for</a:t>
            </a:r>
            <a:r>
              <a:rPr lang="sk-SK" dirty="0"/>
              <a:t> </a:t>
            </a:r>
            <a:r>
              <a:rPr lang="sk-SK" dirty="0" err="1"/>
              <a:t>an</a:t>
            </a:r>
            <a:r>
              <a:rPr lang="sk-SK" dirty="0"/>
              <a:t> </a:t>
            </a:r>
            <a:r>
              <a:rPr lang="sk-SK" dirty="0" err="1"/>
              <a:t>antibiotic</a:t>
            </a:r>
            <a:r>
              <a:rPr lang="sk-SK" dirty="0"/>
              <a:t> to </a:t>
            </a:r>
            <a:r>
              <a:rPr lang="sk-SK" dirty="0" err="1"/>
              <a:t>treat</a:t>
            </a:r>
            <a:r>
              <a:rPr lang="sk-SK" dirty="0"/>
              <a:t> a </a:t>
            </a:r>
            <a:r>
              <a:rPr lang="sk-SK" dirty="0" err="1"/>
              <a:t>viral</a:t>
            </a:r>
            <a:r>
              <a:rPr lang="sk-SK" dirty="0"/>
              <a:t> </a:t>
            </a:r>
            <a:r>
              <a:rPr lang="sk-SK" dirty="0" err="1"/>
              <a:t>infection</a:t>
            </a:r>
            <a:r>
              <a:rPr lang="sk-SK" dirty="0"/>
              <a:t> </a:t>
            </a:r>
            <a:r>
              <a:rPr lang="sk-SK" dirty="0" err="1"/>
              <a:t>which</a:t>
            </a:r>
            <a:r>
              <a:rPr lang="sk-SK" dirty="0"/>
              <a:t> </a:t>
            </a:r>
            <a:r>
              <a:rPr lang="sk-SK" dirty="0" err="1"/>
              <a:t>would</a:t>
            </a:r>
            <a:r>
              <a:rPr lang="sk-SK" dirty="0"/>
              <a:t> </a:t>
            </a:r>
            <a:r>
              <a:rPr lang="sk-SK" dirty="0" err="1"/>
              <a:t>not</a:t>
            </a:r>
            <a:r>
              <a:rPr lang="sk-SK" dirty="0"/>
              <a:t> </a:t>
            </a:r>
            <a:r>
              <a:rPr lang="sk-SK" dirty="0" err="1"/>
              <a:t>help</a:t>
            </a:r>
            <a:r>
              <a:rPr lang="sk-SK" dirty="0"/>
              <a:t> </a:t>
            </a:r>
            <a:r>
              <a:rPr lang="sk-SK" dirty="0" err="1"/>
              <a:t>and</a:t>
            </a:r>
            <a:r>
              <a:rPr lang="sk-SK" dirty="0"/>
              <a:t> </a:t>
            </a:r>
            <a:r>
              <a:rPr lang="sk-SK" dirty="0" err="1"/>
              <a:t>may</a:t>
            </a:r>
            <a:r>
              <a:rPr lang="sk-SK" dirty="0"/>
              <a:t> </a:t>
            </a:r>
            <a:r>
              <a:rPr lang="sk-SK" dirty="0" err="1"/>
              <a:t>even</a:t>
            </a:r>
            <a:r>
              <a:rPr lang="sk-SK" dirty="0"/>
              <a:t> </a:t>
            </a:r>
            <a:r>
              <a:rPr lang="sk-SK" dirty="0" err="1"/>
              <a:t>cause</a:t>
            </a:r>
            <a:r>
              <a:rPr lang="sk-SK" dirty="0"/>
              <a:t> </a:t>
            </a:r>
            <a:r>
              <a:rPr lang="sk-SK" dirty="0" err="1"/>
              <a:t>harm</a:t>
            </a:r>
            <a:r>
              <a:rPr lang="sk-SK" dirty="0"/>
              <a:t>. A </a:t>
            </a:r>
            <a:r>
              <a:rPr lang="sk-SK" dirty="0" err="1"/>
              <a:t>community</a:t>
            </a:r>
            <a:r>
              <a:rPr lang="sk-SK" dirty="0"/>
              <a:t> </a:t>
            </a:r>
            <a:r>
              <a:rPr lang="sk-SK" dirty="0" err="1"/>
              <a:t>hospital</a:t>
            </a:r>
            <a:r>
              <a:rPr lang="sk-SK" dirty="0"/>
              <a:t> </a:t>
            </a:r>
            <a:r>
              <a:rPr lang="sk-SK" dirty="0" err="1"/>
              <a:t>may</a:t>
            </a:r>
            <a:r>
              <a:rPr lang="sk-SK" dirty="0"/>
              <a:t> </a:t>
            </a:r>
            <a:r>
              <a:rPr lang="sk-SK" dirty="0" err="1"/>
              <a:t>wish</a:t>
            </a:r>
            <a:r>
              <a:rPr lang="sk-SK" dirty="0"/>
              <a:t> to </a:t>
            </a:r>
            <a:r>
              <a:rPr lang="sk-SK" dirty="0" err="1"/>
              <a:t>increase</a:t>
            </a:r>
            <a:r>
              <a:rPr lang="sk-SK" dirty="0"/>
              <a:t> </a:t>
            </a:r>
            <a:r>
              <a:rPr lang="sk-SK" dirty="0" err="1"/>
              <a:t>its</a:t>
            </a:r>
            <a:r>
              <a:rPr lang="sk-SK" dirty="0"/>
              <a:t> </a:t>
            </a:r>
            <a:r>
              <a:rPr lang="sk-SK" dirty="0" err="1"/>
              <a:t>bed</a:t>
            </a:r>
            <a:r>
              <a:rPr lang="sk-SK" dirty="0"/>
              <a:t> </a:t>
            </a:r>
            <a:r>
              <a:rPr lang="sk-SK" dirty="0" err="1"/>
              <a:t>supply</a:t>
            </a:r>
            <a:r>
              <a:rPr lang="sk-SK" dirty="0"/>
              <a:t> </a:t>
            </a:r>
            <a:r>
              <a:rPr lang="sk-SK" dirty="0" err="1"/>
              <a:t>or</a:t>
            </a:r>
            <a:r>
              <a:rPr lang="sk-SK" dirty="0"/>
              <a:t> </a:t>
            </a:r>
            <a:r>
              <a:rPr lang="sk-SK" dirty="0" err="1"/>
              <a:t>purchase</a:t>
            </a:r>
            <a:r>
              <a:rPr lang="sk-SK" dirty="0"/>
              <a:t> a </a:t>
            </a:r>
            <a:r>
              <a:rPr lang="sk-SK" dirty="0" err="1"/>
              <a:t>highly</a:t>
            </a:r>
            <a:r>
              <a:rPr lang="sk-SK" dirty="0"/>
              <a:t> </a:t>
            </a:r>
            <a:r>
              <a:rPr lang="sk-SK" dirty="0" err="1"/>
              <a:t>technical</a:t>
            </a:r>
            <a:r>
              <a:rPr lang="sk-SK" dirty="0"/>
              <a:t> </a:t>
            </a:r>
            <a:r>
              <a:rPr lang="sk-SK" dirty="0" err="1"/>
              <a:t>piece</a:t>
            </a:r>
            <a:r>
              <a:rPr lang="sk-SK" dirty="0"/>
              <a:t> </a:t>
            </a:r>
            <a:r>
              <a:rPr lang="sk-SK" dirty="0" err="1"/>
              <a:t>of</a:t>
            </a:r>
            <a:r>
              <a:rPr lang="sk-SK" dirty="0"/>
              <a:t> </a:t>
            </a:r>
            <a:r>
              <a:rPr lang="sk-SK" dirty="0" err="1"/>
              <a:t>medical</a:t>
            </a:r>
            <a:r>
              <a:rPr lang="sk-SK" dirty="0"/>
              <a:t> </a:t>
            </a:r>
            <a:r>
              <a:rPr lang="sk-SK" dirty="0" err="1"/>
              <a:t>equipment</a:t>
            </a:r>
            <a:r>
              <a:rPr lang="sk-SK" dirty="0"/>
              <a:t> </a:t>
            </a:r>
            <a:r>
              <a:rPr lang="sk-SK" dirty="0" err="1"/>
              <a:t>due</a:t>
            </a:r>
            <a:r>
              <a:rPr lang="sk-SK" dirty="0"/>
              <a:t> to </a:t>
            </a:r>
            <a:r>
              <a:rPr lang="sk-SK" dirty="0" err="1"/>
              <a:t>consumer</a:t>
            </a:r>
            <a:r>
              <a:rPr lang="sk-SK" dirty="0"/>
              <a:t> </a:t>
            </a:r>
            <a:r>
              <a:rPr lang="sk-SK" dirty="0" err="1"/>
              <a:t>demand</a:t>
            </a:r>
            <a:r>
              <a:rPr lang="sk-SK" dirty="0"/>
              <a:t>. A </a:t>
            </a:r>
            <a:r>
              <a:rPr lang="sk-SK" dirty="0" err="1"/>
              <a:t>patient</a:t>
            </a:r>
            <a:r>
              <a:rPr lang="sk-SK" dirty="0"/>
              <a:t> </a:t>
            </a:r>
            <a:r>
              <a:rPr lang="sk-SK" dirty="0" err="1"/>
              <a:t>may</a:t>
            </a:r>
            <a:r>
              <a:rPr lang="sk-SK" dirty="0"/>
              <a:t> </a:t>
            </a:r>
            <a:r>
              <a:rPr lang="sk-SK" dirty="0" err="1"/>
              <a:t>feel</a:t>
            </a:r>
            <a:r>
              <a:rPr lang="sk-SK" dirty="0"/>
              <a:t> </a:t>
            </a:r>
            <a:r>
              <a:rPr lang="sk-SK" dirty="0" err="1"/>
              <a:t>that</a:t>
            </a:r>
            <a:r>
              <a:rPr lang="sk-SK" dirty="0"/>
              <a:t> </a:t>
            </a:r>
            <a:r>
              <a:rPr lang="sk-SK" dirty="0" err="1"/>
              <a:t>denial</a:t>
            </a:r>
            <a:r>
              <a:rPr lang="sk-SK" dirty="0"/>
              <a:t> </a:t>
            </a:r>
            <a:r>
              <a:rPr lang="sk-SK" dirty="0" err="1"/>
              <a:t>of</a:t>
            </a:r>
            <a:r>
              <a:rPr lang="sk-SK" dirty="0"/>
              <a:t> a </a:t>
            </a:r>
            <a:r>
              <a:rPr lang="sk-SK" dirty="0" err="1"/>
              <a:t>referral</a:t>
            </a:r>
            <a:r>
              <a:rPr lang="sk-SK" dirty="0"/>
              <a:t> by a </a:t>
            </a:r>
            <a:r>
              <a:rPr lang="sk-SK" dirty="0" err="1"/>
              <a:t>doctor</a:t>
            </a:r>
            <a:r>
              <a:rPr lang="sk-SK" dirty="0"/>
              <a:t> </a:t>
            </a:r>
            <a:r>
              <a:rPr lang="sk-SK" dirty="0" err="1"/>
              <a:t>in</a:t>
            </a:r>
            <a:r>
              <a:rPr lang="sk-SK" dirty="0"/>
              <a:t> a </a:t>
            </a:r>
            <a:r>
              <a:rPr lang="sk-SK" dirty="0" err="1"/>
              <a:t>managed</a:t>
            </a:r>
            <a:r>
              <a:rPr lang="sk-SK" dirty="0"/>
              <a:t> </a:t>
            </a:r>
            <a:r>
              <a:rPr lang="sk-SK" dirty="0" err="1"/>
              <a:t>care</a:t>
            </a:r>
            <a:r>
              <a:rPr lang="sk-SK" dirty="0"/>
              <a:t> </a:t>
            </a:r>
            <a:r>
              <a:rPr lang="sk-SK" dirty="0" err="1"/>
              <a:t>plan</a:t>
            </a:r>
            <a:r>
              <a:rPr lang="sk-SK" dirty="0"/>
              <a:t> </a:t>
            </a:r>
            <a:r>
              <a:rPr lang="sk-SK" dirty="0" err="1"/>
              <a:t>is</a:t>
            </a:r>
            <a:r>
              <a:rPr lang="sk-SK" dirty="0"/>
              <a:t> </a:t>
            </a:r>
            <a:r>
              <a:rPr lang="sk-SK" dirty="0" err="1"/>
              <a:t>not</a:t>
            </a:r>
            <a:r>
              <a:rPr lang="sk-SK" dirty="0"/>
              <a:t> </a:t>
            </a:r>
            <a:r>
              <a:rPr lang="sk-SK" dirty="0" err="1"/>
              <a:t>justifiable</a:t>
            </a:r>
            <a:r>
              <a:rPr lang="sk-SK" dirty="0"/>
              <a:t>, </a:t>
            </a:r>
            <a:r>
              <a:rPr lang="sk-SK" dirty="0" err="1"/>
              <a:t>but</a:t>
            </a:r>
            <a:r>
              <a:rPr lang="sk-SK" dirty="0"/>
              <a:t> </a:t>
            </a:r>
            <a:r>
              <a:rPr lang="sk-SK" dirty="0" err="1"/>
              <a:t>there</a:t>
            </a:r>
            <a:r>
              <a:rPr lang="sk-SK" dirty="0"/>
              <a:t> </a:t>
            </a:r>
            <a:r>
              <a:rPr lang="sk-SK" dirty="0" err="1"/>
              <a:t>may</a:t>
            </a:r>
            <a:r>
              <a:rPr lang="sk-SK" dirty="0"/>
              <a:t> </a:t>
            </a:r>
            <a:r>
              <a:rPr lang="sk-SK" dirty="0" err="1"/>
              <a:t>be</a:t>
            </a:r>
            <a:r>
              <a:rPr lang="sk-SK" dirty="0"/>
              <a:t> a </a:t>
            </a:r>
            <a:r>
              <a:rPr lang="sk-SK" dirty="0" err="1"/>
              <a:t>legitimate</a:t>
            </a:r>
            <a:r>
              <a:rPr lang="sk-SK" dirty="0"/>
              <a:t> </a:t>
            </a:r>
            <a:r>
              <a:rPr lang="sk-SK" dirty="0" err="1"/>
              <a:t>and</a:t>
            </a:r>
            <a:r>
              <a:rPr lang="sk-SK" dirty="0"/>
              <a:t> </a:t>
            </a:r>
            <a:r>
              <a:rPr lang="sk-SK" dirty="0" err="1"/>
              <a:t>ethical</a:t>
            </a:r>
            <a:r>
              <a:rPr lang="sk-SK" dirty="0"/>
              <a:t> </a:t>
            </a:r>
            <a:r>
              <a:rPr lang="sk-SK" dirty="0" err="1"/>
              <a:t>reason</a:t>
            </a:r>
            <a:r>
              <a:rPr lang="sk-SK" dirty="0"/>
              <a:t> </a:t>
            </a:r>
            <a:r>
              <a:rPr lang="sk-SK" dirty="0" err="1"/>
              <a:t>for</a:t>
            </a:r>
            <a:r>
              <a:rPr lang="sk-SK" dirty="0"/>
              <a:t> </a:t>
            </a:r>
            <a:r>
              <a:rPr lang="sk-SK" dirty="0" err="1"/>
              <a:t>the</a:t>
            </a:r>
            <a:r>
              <a:rPr lang="sk-SK" dirty="0"/>
              <a:t> </a:t>
            </a:r>
            <a:r>
              <a:rPr lang="sk-SK" dirty="0" err="1"/>
              <a:t>refusal</a:t>
            </a:r>
            <a:r>
              <a:rPr lang="sk-SK" dirty="0"/>
              <a:t>. </a:t>
            </a:r>
            <a:r>
              <a:rPr lang="sk-SK" dirty="0" err="1"/>
              <a:t>Doctors</a:t>
            </a:r>
            <a:r>
              <a:rPr lang="sk-SK" dirty="0"/>
              <a:t> </a:t>
            </a:r>
            <a:r>
              <a:rPr lang="sk-SK" dirty="0" err="1"/>
              <a:t>may</a:t>
            </a:r>
            <a:r>
              <a:rPr lang="sk-SK" dirty="0"/>
              <a:t> </a:t>
            </a:r>
            <a:r>
              <a:rPr lang="sk-SK" dirty="0" err="1"/>
              <a:t>wish</a:t>
            </a:r>
            <a:r>
              <a:rPr lang="sk-SK" dirty="0"/>
              <a:t> to </a:t>
            </a:r>
            <a:r>
              <a:rPr lang="sk-SK" dirty="0" err="1"/>
              <a:t>have</a:t>
            </a:r>
            <a:r>
              <a:rPr lang="sk-SK" dirty="0"/>
              <a:t> </a:t>
            </a:r>
            <a:r>
              <a:rPr lang="sk-SK" dirty="0" err="1"/>
              <a:t>the</a:t>
            </a:r>
            <a:r>
              <a:rPr lang="sk-SK" dirty="0"/>
              <a:t> </a:t>
            </a:r>
            <a:r>
              <a:rPr lang="sk-SK" dirty="0" err="1"/>
              <a:t>prestige</a:t>
            </a:r>
            <a:r>
              <a:rPr lang="sk-SK" dirty="0"/>
              <a:t> </a:t>
            </a:r>
            <a:r>
              <a:rPr lang="sk-SK" dirty="0" err="1"/>
              <a:t>and</a:t>
            </a:r>
            <a:r>
              <a:rPr lang="sk-SK" dirty="0"/>
              <a:t> </a:t>
            </a:r>
            <a:r>
              <a:rPr lang="sk-SK" dirty="0" err="1"/>
              <a:t>convenience</a:t>
            </a:r>
            <a:r>
              <a:rPr lang="sk-SK" dirty="0"/>
              <a:t> </a:t>
            </a:r>
            <a:r>
              <a:rPr lang="sk-SK" dirty="0" err="1"/>
              <a:t>of</a:t>
            </a:r>
            <a:r>
              <a:rPr lang="sk-SK" dirty="0"/>
              <a:t> </a:t>
            </a:r>
            <a:r>
              <a:rPr lang="sk-SK" dirty="0" err="1"/>
              <a:t>certain</a:t>
            </a:r>
            <a:r>
              <a:rPr lang="sk-SK" dirty="0"/>
              <a:t> </a:t>
            </a:r>
            <a:r>
              <a:rPr lang="sk-SK" dirty="0" err="1"/>
              <a:t>equipment</a:t>
            </a:r>
            <a:r>
              <a:rPr lang="sk-SK" dirty="0"/>
              <a:t> </a:t>
            </a:r>
            <a:r>
              <a:rPr lang="sk-SK" dirty="0" err="1"/>
              <a:t>locally</a:t>
            </a:r>
            <a:r>
              <a:rPr lang="sk-SK" dirty="0"/>
              <a:t>, </a:t>
            </a:r>
            <a:r>
              <a:rPr lang="sk-SK" dirty="0" err="1"/>
              <a:t>but</a:t>
            </a:r>
            <a:r>
              <a:rPr lang="sk-SK" dirty="0"/>
              <a:t> </a:t>
            </a:r>
            <a:r>
              <a:rPr lang="sk-SK" dirty="0" err="1"/>
              <a:t>economic</a:t>
            </a:r>
            <a:r>
              <a:rPr lang="sk-SK" dirty="0"/>
              <a:t> </a:t>
            </a:r>
            <a:r>
              <a:rPr lang="sk-SK" dirty="0" err="1"/>
              <a:t>and</a:t>
            </a:r>
            <a:r>
              <a:rPr lang="sk-SK" dirty="0"/>
              <a:t> </a:t>
            </a:r>
            <a:r>
              <a:rPr lang="sk-SK" dirty="0" err="1"/>
              <a:t>planning</a:t>
            </a:r>
            <a:r>
              <a:rPr lang="sk-SK" dirty="0"/>
              <a:t> </a:t>
            </a:r>
            <a:r>
              <a:rPr lang="sk-SK" dirty="0" err="1"/>
              <a:t>assessments</a:t>
            </a:r>
            <a:r>
              <a:rPr lang="sk-SK" dirty="0"/>
              <a:t> </a:t>
            </a:r>
            <a:r>
              <a:rPr lang="sk-SK" dirty="0" err="1"/>
              <a:t>may</a:t>
            </a:r>
            <a:r>
              <a:rPr lang="sk-SK" dirty="0"/>
              <a:t> </a:t>
            </a:r>
            <a:r>
              <a:rPr lang="sk-SK" dirty="0" err="1"/>
              <a:t>say</a:t>
            </a:r>
            <a:r>
              <a:rPr lang="sk-SK" dirty="0"/>
              <a:t> </a:t>
            </a:r>
            <a:r>
              <a:rPr lang="sk-SK" dirty="0" err="1"/>
              <a:t>that</a:t>
            </a:r>
            <a:r>
              <a:rPr lang="sk-SK" dirty="0"/>
              <a:t> </a:t>
            </a:r>
            <a:r>
              <a:rPr lang="sk-SK" dirty="0" err="1"/>
              <a:t>this</a:t>
            </a:r>
            <a:r>
              <a:rPr lang="sk-SK" dirty="0"/>
              <a:t> </a:t>
            </a:r>
            <a:r>
              <a:rPr lang="sk-SK" dirty="0" err="1"/>
              <a:t>is</a:t>
            </a:r>
            <a:r>
              <a:rPr lang="sk-SK" dirty="0"/>
              <a:t> </a:t>
            </a:r>
            <a:r>
              <a:rPr lang="sk-SK" dirty="0" err="1"/>
              <a:t>not</a:t>
            </a:r>
            <a:r>
              <a:rPr lang="sk-SK" dirty="0"/>
              <a:t> </a:t>
            </a:r>
            <a:r>
              <a:rPr lang="sk-SK" dirty="0" err="1"/>
              <a:t>justified</a:t>
            </a:r>
            <a:r>
              <a:rPr lang="sk-SK" dirty="0"/>
              <a:t> on </a:t>
            </a:r>
            <a:r>
              <a:rPr lang="sk-SK" dirty="0" err="1"/>
              <a:t>economic</a:t>
            </a:r>
            <a:r>
              <a:rPr lang="sk-SK" dirty="0"/>
              <a:t> </a:t>
            </a:r>
            <a:r>
              <a:rPr lang="sk-SK" dirty="0" err="1"/>
              <a:t>or</a:t>
            </a:r>
            <a:r>
              <a:rPr lang="sk-SK" dirty="0"/>
              <a:t> </a:t>
            </a:r>
            <a:r>
              <a:rPr lang="sk-SK" dirty="0" err="1"/>
              <a:t>medical</a:t>
            </a:r>
            <a:r>
              <a:rPr lang="sk-SK" dirty="0"/>
              <a:t> </a:t>
            </a:r>
            <a:r>
              <a:rPr lang="sk-SK" dirty="0" err="1"/>
              <a:t>grounds</a:t>
            </a:r>
            <a:r>
              <a:rPr lang="sk-SK" dirty="0"/>
              <a:t>. </a:t>
            </a:r>
            <a:r>
              <a:rPr lang="sk-SK" dirty="0" err="1"/>
              <a:t>Such</a:t>
            </a:r>
            <a:r>
              <a:rPr lang="sk-SK" dirty="0"/>
              <a:t> </a:t>
            </a:r>
            <a:r>
              <a:rPr lang="sk-SK" dirty="0" err="1"/>
              <a:t>equations</a:t>
            </a:r>
            <a:r>
              <a:rPr lang="sk-SK" dirty="0"/>
              <a:t>, </a:t>
            </a:r>
            <a:r>
              <a:rPr lang="sk-SK" dirty="0" err="1"/>
              <a:t>however</a:t>
            </a:r>
            <a:r>
              <a:rPr lang="sk-SK" dirty="0"/>
              <a:t>, </a:t>
            </a:r>
            <a:r>
              <a:rPr lang="sk-SK" dirty="0" err="1"/>
              <a:t>are</a:t>
            </a:r>
            <a:r>
              <a:rPr lang="sk-SK" dirty="0"/>
              <a:t> </a:t>
            </a:r>
            <a:r>
              <a:rPr lang="sk-SK" dirty="0" err="1"/>
              <a:t>not</a:t>
            </a:r>
            <a:r>
              <a:rPr lang="sk-SK" dirty="0"/>
              <a:t> </a:t>
            </a:r>
            <a:r>
              <a:rPr lang="sk-SK" dirty="0" err="1"/>
              <a:t>immutable</a:t>
            </a:r>
            <a:r>
              <a:rPr lang="sk-SK" dirty="0"/>
              <a:t>; </a:t>
            </a:r>
            <a:r>
              <a:rPr lang="sk-SK" dirty="0" err="1"/>
              <a:t>costs</a:t>
            </a:r>
            <a:r>
              <a:rPr lang="sk-SK" dirty="0"/>
              <a:t> </a:t>
            </a:r>
            <a:r>
              <a:rPr lang="sk-SK" dirty="0" err="1"/>
              <a:t>of</a:t>
            </a:r>
            <a:r>
              <a:rPr lang="sk-SK" dirty="0"/>
              <a:t> a </a:t>
            </a:r>
            <a:r>
              <a:rPr lang="sk-SK" dirty="0" err="1"/>
              <a:t>procedure</a:t>
            </a:r>
            <a:r>
              <a:rPr lang="sk-SK" dirty="0"/>
              <a:t> </a:t>
            </a:r>
            <a:r>
              <a:rPr lang="sk-SK" dirty="0" err="1"/>
              <a:t>may</a:t>
            </a:r>
            <a:r>
              <a:rPr lang="sk-SK" dirty="0"/>
              <a:t> </a:t>
            </a:r>
            <a:r>
              <a:rPr lang="sk-SK" dirty="0" err="1"/>
              <a:t>change</a:t>
            </a:r>
            <a:r>
              <a:rPr lang="sk-SK" dirty="0"/>
              <a:t> as </a:t>
            </a:r>
            <a:r>
              <a:rPr lang="sk-SK" dirty="0" err="1"/>
              <a:t>technology</a:t>
            </a:r>
            <a:r>
              <a:rPr lang="sk-SK" dirty="0"/>
              <a:t> </a:t>
            </a:r>
            <a:r>
              <a:rPr lang="sk-SK" dirty="0" err="1"/>
              <a:t>or</a:t>
            </a:r>
            <a:r>
              <a:rPr lang="sk-SK" dirty="0"/>
              <a:t> </a:t>
            </a:r>
            <a:r>
              <a:rPr lang="sk-SK" dirty="0" err="1"/>
              <a:t>clinical</a:t>
            </a:r>
            <a:r>
              <a:rPr lang="sk-SK" dirty="0"/>
              <a:t> </a:t>
            </a:r>
            <a:r>
              <a:rPr lang="sk-SK" dirty="0" err="1"/>
              <a:t>experience</a:t>
            </a:r>
            <a:r>
              <a:rPr lang="sk-SK" dirty="0"/>
              <a:t> </a:t>
            </a:r>
            <a:r>
              <a:rPr lang="sk-SK" dirty="0" err="1"/>
              <a:t>accumulates</a:t>
            </a:r>
            <a:r>
              <a:rPr lang="sk-SK" dirty="0"/>
              <a:t>, so </a:t>
            </a:r>
            <a:r>
              <a:rPr lang="sk-SK" dirty="0" err="1"/>
              <a:t>what</a:t>
            </a:r>
            <a:r>
              <a:rPr lang="sk-SK" dirty="0"/>
              <a:t> </a:t>
            </a:r>
            <a:r>
              <a:rPr lang="sk-SK" dirty="0" err="1"/>
              <a:t>was</a:t>
            </a:r>
            <a:r>
              <a:rPr lang="sk-SK" dirty="0"/>
              <a:t> </a:t>
            </a:r>
            <a:r>
              <a:rPr lang="sk-SK" dirty="0" err="1"/>
              <a:t>once</a:t>
            </a:r>
            <a:r>
              <a:rPr lang="sk-SK" dirty="0"/>
              <a:t> </a:t>
            </a:r>
            <a:r>
              <a:rPr lang="sk-SK" dirty="0" err="1"/>
              <a:t>not</a:t>
            </a:r>
            <a:r>
              <a:rPr lang="sk-SK" dirty="0"/>
              <a:t> </a:t>
            </a:r>
            <a:r>
              <a:rPr lang="sk-SK" dirty="0" err="1"/>
              <a:t>justifiable</a:t>
            </a:r>
            <a:r>
              <a:rPr lang="sk-SK" dirty="0"/>
              <a:t> </a:t>
            </a:r>
            <a:r>
              <a:rPr lang="sk-SK" dirty="0" err="1"/>
              <a:t>may</a:t>
            </a:r>
            <a:r>
              <a:rPr lang="sk-SK" dirty="0"/>
              <a:t> </a:t>
            </a:r>
            <a:r>
              <a:rPr lang="sk-SK" dirty="0" err="1"/>
              <a:t>become</a:t>
            </a:r>
            <a:r>
              <a:rPr lang="sk-SK" dirty="0"/>
              <a:t> so. </a:t>
            </a:r>
            <a:r>
              <a:rPr lang="sk-SK" dirty="0" err="1"/>
              <a:t>Such</a:t>
            </a:r>
            <a:r>
              <a:rPr lang="sk-SK" dirty="0"/>
              <a:t> </a:t>
            </a:r>
            <a:r>
              <a:rPr lang="sk-SK" dirty="0" err="1"/>
              <a:t>conflicts</a:t>
            </a:r>
            <a:r>
              <a:rPr lang="sk-SK" dirty="0"/>
              <a:t> </a:t>
            </a:r>
            <a:r>
              <a:rPr lang="sk-SK" dirty="0" err="1"/>
              <a:t>are</a:t>
            </a:r>
            <a:r>
              <a:rPr lang="sk-SK" dirty="0"/>
              <a:t> </a:t>
            </a:r>
            <a:r>
              <a:rPr lang="sk-SK" dirty="0" err="1"/>
              <a:t>unavoidably</a:t>
            </a:r>
            <a:r>
              <a:rPr lang="sk-SK" dirty="0"/>
              <a:t> part </a:t>
            </a:r>
            <a:r>
              <a:rPr lang="sk-SK" dirty="0" err="1"/>
              <a:t>of</a:t>
            </a:r>
            <a:r>
              <a:rPr lang="sk-SK" dirty="0"/>
              <a:t> </a:t>
            </a:r>
            <a:r>
              <a:rPr lang="sk-SK" dirty="0" err="1"/>
              <a:t>health</a:t>
            </a:r>
            <a:r>
              <a:rPr lang="sk-SK" dirty="0"/>
              <a:t> </a:t>
            </a:r>
            <a:r>
              <a:rPr lang="sk-SK" dirty="0" err="1"/>
              <a:t>care</a:t>
            </a:r>
            <a:r>
              <a:rPr lang="sk-SK" dirty="0"/>
              <a:t> </a:t>
            </a:r>
            <a:r>
              <a:rPr lang="sk-SK" dirty="0" err="1"/>
              <a:t>planning</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16</a:t>
            </a:fld>
            <a:endParaRPr lang="sk-SK"/>
          </a:p>
        </p:txBody>
      </p:sp>
    </p:spTree>
    <p:extLst>
      <p:ext uri="{BB962C8B-B14F-4D97-AF65-F5344CB8AC3E}">
        <p14:creationId xmlns:p14="http://schemas.microsoft.com/office/powerpoint/2010/main" val="4052338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Supply</a:t>
            </a:r>
            <a:r>
              <a:rPr lang="sk-SK" dirty="0"/>
              <a:t>. </a:t>
            </a:r>
            <a:r>
              <a:rPr lang="sk-SK" dirty="0" err="1"/>
              <a:t>Demand</a:t>
            </a:r>
            <a:r>
              <a:rPr lang="sk-SK" dirty="0"/>
              <a:t> </a:t>
            </a:r>
            <a:r>
              <a:rPr lang="sk-SK" dirty="0" err="1"/>
              <a:t>may</a:t>
            </a:r>
            <a:r>
              <a:rPr lang="sk-SK" dirty="0"/>
              <a:t> </a:t>
            </a:r>
            <a:r>
              <a:rPr lang="sk-SK" dirty="0" err="1"/>
              <a:t>also</a:t>
            </a:r>
            <a:r>
              <a:rPr lang="sk-SK" dirty="0"/>
              <a:t> </a:t>
            </a:r>
            <a:r>
              <a:rPr lang="sk-SK" dirty="0" err="1"/>
              <a:t>be</a:t>
            </a:r>
            <a:r>
              <a:rPr lang="sk-SK" dirty="0"/>
              <a:t> </a:t>
            </a:r>
            <a:r>
              <a:rPr lang="sk-SK" dirty="0" err="1"/>
              <a:t>induced</a:t>
            </a:r>
            <a:r>
              <a:rPr lang="sk-SK" dirty="0"/>
              <a:t> by </a:t>
            </a:r>
            <a:r>
              <a:rPr lang="sk-SK" dirty="0" err="1"/>
              <a:t>the</a:t>
            </a:r>
            <a:r>
              <a:rPr lang="sk-SK" dirty="0"/>
              <a:t> </a:t>
            </a:r>
            <a:r>
              <a:rPr lang="sk-SK" dirty="0" err="1"/>
              <a:t>supply</a:t>
            </a:r>
            <a:r>
              <a:rPr lang="sk-SK" dirty="0"/>
              <a:t> </a:t>
            </a:r>
            <a:r>
              <a:rPr lang="sk-SK" dirty="0" err="1"/>
              <a:t>or</a:t>
            </a:r>
            <a:r>
              <a:rPr lang="sk-SK" dirty="0"/>
              <a:t> </a:t>
            </a:r>
            <a:r>
              <a:rPr lang="sk-SK" dirty="0" err="1"/>
              <a:t>provision</a:t>
            </a:r>
            <a:r>
              <a:rPr lang="sk-SK" dirty="0"/>
              <a:t> </a:t>
            </a:r>
            <a:r>
              <a:rPr lang="sk-SK" dirty="0" err="1"/>
              <a:t>of</a:t>
            </a:r>
            <a:r>
              <a:rPr lang="sk-SK" dirty="0"/>
              <a:t> </a:t>
            </a:r>
            <a:r>
              <a:rPr lang="sk-SK" dirty="0" err="1"/>
              <a:t>care</a:t>
            </a:r>
            <a:r>
              <a:rPr lang="sk-SK" dirty="0"/>
              <a:t>. </a:t>
            </a:r>
            <a:r>
              <a:rPr lang="sk-SK" dirty="0" err="1"/>
              <a:t>Making</a:t>
            </a:r>
            <a:r>
              <a:rPr lang="sk-SK" dirty="0"/>
              <a:t> </a:t>
            </a:r>
            <a:r>
              <a:rPr lang="sk-SK" dirty="0" err="1"/>
              <a:t>available</a:t>
            </a:r>
            <a:r>
              <a:rPr lang="sk-SK" dirty="0"/>
              <a:t> more </a:t>
            </a:r>
            <a:r>
              <a:rPr lang="sk-SK" dirty="0" err="1"/>
              <a:t>hospital</a:t>
            </a:r>
            <a:r>
              <a:rPr lang="sk-SK" dirty="0"/>
              <a:t> </a:t>
            </a:r>
            <a:r>
              <a:rPr lang="sk-SK" dirty="0" err="1"/>
              <a:t>beds</a:t>
            </a:r>
            <a:r>
              <a:rPr lang="sk-SK" dirty="0"/>
              <a:t> </a:t>
            </a:r>
            <a:r>
              <a:rPr lang="sk-SK" dirty="0" err="1"/>
              <a:t>may</a:t>
            </a:r>
            <a:r>
              <a:rPr lang="sk-SK" dirty="0"/>
              <a:t> </a:t>
            </a:r>
            <a:r>
              <a:rPr lang="sk-SK" dirty="0" err="1"/>
              <a:t>increase</a:t>
            </a:r>
            <a:r>
              <a:rPr lang="sk-SK" dirty="0"/>
              <a:t> </a:t>
            </a:r>
            <a:r>
              <a:rPr lang="sk-SK" dirty="0" err="1"/>
              <a:t>their</a:t>
            </a:r>
            <a:r>
              <a:rPr lang="sk-SK" dirty="0"/>
              <a:t> </a:t>
            </a:r>
            <a:r>
              <a:rPr lang="sk-SK" dirty="0" err="1"/>
              <a:t>use</a:t>
            </a:r>
            <a:r>
              <a:rPr lang="sk-SK" dirty="0"/>
              <a:t> </a:t>
            </a:r>
            <a:r>
              <a:rPr lang="sk-SK" dirty="0" err="1"/>
              <a:t>beyond</a:t>
            </a:r>
            <a:r>
              <a:rPr lang="sk-SK" dirty="0"/>
              <a:t> </a:t>
            </a:r>
            <a:r>
              <a:rPr lang="sk-SK" dirty="0" err="1"/>
              <a:t>justifiable</a:t>
            </a:r>
            <a:r>
              <a:rPr lang="sk-SK" dirty="0"/>
              <a:t> </a:t>
            </a:r>
            <a:r>
              <a:rPr lang="sk-SK" dirty="0" err="1"/>
              <a:t>need</a:t>
            </a:r>
            <a:r>
              <a:rPr lang="sk-SK" dirty="0"/>
              <a:t>, </a:t>
            </a:r>
            <a:r>
              <a:rPr lang="sk-SK" dirty="0" err="1"/>
              <a:t>or</a:t>
            </a:r>
            <a:r>
              <a:rPr lang="sk-SK" dirty="0"/>
              <a:t> </a:t>
            </a:r>
            <a:r>
              <a:rPr lang="sk-SK" dirty="0" err="1"/>
              <a:t>it</a:t>
            </a:r>
            <a:r>
              <a:rPr lang="sk-SK" dirty="0"/>
              <a:t> </a:t>
            </a:r>
            <a:r>
              <a:rPr lang="sk-SK" dirty="0" err="1"/>
              <a:t>may</a:t>
            </a:r>
            <a:r>
              <a:rPr lang="sk-SK" dirty="0"/>
              <a:t> </a:t>
            </a:r>
            <a:r>
              <a:rPr lang="sk-SK" dirty="0" err="1"/>
              <a:t>lead</a:t>
            </a:r>
            <a:r>
              <a:rPr lang="sk-SK" dirty="0"/>
              <a:t> to </a:t>
            </a:r>
            <a:r>
              <a:rPr lang="sk-SK" dirty="0" err="1"/>
              <a:t>an</a:t>
            </a:r>
            <a:r>
              <a:rPr lang="sk-SK" dirty="0"/>
              <a:t> </a:t>
            </a:r>
            <a:r>
              <a:rPr lang="sk-SK" dirty="0" err="1"/>
              <a:t>expectation</a:t>
            </a:r>
            <a:r>
              <a:rPr lang="sk-SK" dirty="0"/>
              <a:t> </a:t>
            </a:r>
            <a:r>
              <a:rPr lang="sk-SK" dirty="0" err="1"/>
              <a:t>or</a:t>
            </a:r>
            <a:r>
              <a:rPr lang="sk-SK" dirty="0"/>
              <a:t> </a:t>
            </a:r>
            <a:r>
              <a:rPr lang="sk-SK" dirty="0" err="1"/>
              <a:t>demand</a:t>
            </a:r>
            <a:r>
              <a:rPr lang="sk-SK" dirty="0"/>
              <a:t> by </a:t>
            </a:r>
            <a:r>
              <a:rPr lang="sk-SK" dirty="0" err="1"/>
              <a:t>patients</a:t>
            </a:r>
            <a:r>
              <a:rPr lang="sk-SK" dirty="0"/>
              <a:t> </a:t>
            </a:r>
            <a:r>
              <a:rPr lang="sk-SK" dirty="0" err="1"/>
              <a:t>or</a:t>
            </a:r>
            <a:r>
              <a:rPr lang="sk-SK" dirty="0"/>
              <a:t> </a:t>
            </a:r>
            <a:r>
              <a:rPr lang="sk-SK" dirty="0" err="1"/>
              <a:t>their</a:t>
            </a:r>
            <a:r>
              <a:rPr lang="sk-SK" dirty="0"/>
              <a:t> </a:t>
            </a:r>
            <a:r>
              <a:rPr lang="sk-SK" dirty="0" err="1"/>
              <a:t>families</a:t>
            </a:r>
            <a:r>
              <a:rPr lang="sk-SK" dirty="0"/>
              <a:t> </a:t>
            </a:r>
            <a:r>
              <a:rPr lang="sk-SK" dirty="0" err="1"/>
              <a:t>for</a:t>
            </a:r>
            <a:r>
              <a:rPr lang="sk-SK" dirty="0"/>
              <a:t> </a:t>
            </a:r>
            <a:r>
              <a:rPr lang="sk-SK" dirty="0" err="1"/>
              <a:t>an</a:t>
            </a:r>
            <a:r>
              <a:rPr lang="sk-SK" dirty="0"/>
              <a:t> </a:t>
            </a:r>
            <a:r>
              <a:rPr lang="sk-SK" dirty="0" err="1"/>
              <a:t>unnecessarily</a:t>
            </a:r>
            <a:r>
              <a:rPr lang="sk-SK" dirty="0"/>
              <a:t> </a:t>
            </a:r>
            <a:r>
              <a:rPr lang="sk-SK" dirty="0" err="1"/>
              <a:t>long</a:t>
            </a:r>
            <a:r>
              <a:rPr lang="sk-SK" dirty="0"/>
              <a:t> </a:t>
            </a:r>
            <a:r>
              <a:rPr lang="sk-SK" dirty="0" err="1"/>
              <a:t>stay</a:t>
            </a:r>
            <a:r>
              <a:rPr lang="sk-SK" dirty="0"/>
              <a:t> </a:t>
            </a:r>
            <a:r>
              <a:rPr lang="sk-SK" dirty="0" err="1"/>
              <a:t>in</a:t>
            </a:r>
            <a:r>
              <a:rPr lang="sk-SK" dirty="0"/>
              <a:t> </a:t>
            </a:r>
            <a:r>
              <a:rPr lang="sk-SK" dirty="0" err="1"/>
              <a:t>the</a:t>
            </a:r>
            <a:r>
              <a:rPr lang="sk-SK" dirty="0"/>
              <a:t> </a:t>
            </a:r>
            <a:r>
              <a:rPr lang="sk-SK" dirty="0" err="1"/>
              <a:t>hospital</a:t>
            </a:r>
            <a:r>
              <a:rPr lang="sk-SK" dirty="0"/>
              <a:t>. </a:t>
            </a:r>
            <a:r>
              <a:rPr lang="sk-SK" dirty="0" err="1"/>
              <a:t>Providing</a:t>
            </a:r>
            <a:r>
              <a:rPr lang="sk-SK" dirty="0"/>
              <a:t> </a:t>
            </a:r>
            <a:r>
              <a:rPr lang="sk-SK" dirty="0" err="1"/>
              <a:t>some</a:t>
            </a:r>
            <a:r>
              <a:rPr lang="sk-SK" dirty="0"/>
              <a:t> </a:t>
            </a:r>
            <a:r>
              <a:rPr lang="sk-SK" dirty="0" err="1"/>
              <a:t>services</a:t>
            </a:r>
            <a:r>
              <a:rPr lang="sk-SK" dirty="0"/>
              <a:t> </a:t>
            </a:r>
            <a:r>
              <a:rPr lang="sk-SK" dirty="0" err="1"/>
              <a:t>at</a:t>
            </a:r>
            <a:r>
              <a:rPr lang="sk-SK" dirty="0"/>
              <a:t> no </a:t>
            </a:r>
            <a:r>
              <a:rPr lang="sk-SK" dirty="0" err="1"/>
              <a:t>cost</a:t>
            </a:r>
            <a:r>
              <a:rPr lang="sk-SK" dirty="0"/>
              <a:t> to </a:t>
            </a:r>
            <a:r>
              <a:rPr lang="sk-SK" dirty="0" err="1"/>
              <a:t>patients</a:t>
            </a:r>
            <a:r>
              <a:rPr lang="sk-SK" dirty="0"/>
              <a:t> </a:t>
            </a:r>
            <a:r>
              <a:rPr lang="sk-SK" dirty="0" err="1"/>
              <a:t>may</a:t>
            </a:r>
            <a:r>
              <a:rPr lang="sk-SK" dirty="0"/>
              <a:t> </a:t>
            </a:r>
            <a:r>
              <a:rPr lang="sk-SK" dirty="0" err="1"/>
              <a:t>induce</a:t>
            </a:r>
            <a:r>
              <a:rPr lang="sk-SK" dirty="0"/>
              <a:t> </a:t>
            </a:r>
            <a:r>
              <a:rPr lang="sk-SK" dirty="0" err="1"/>
              <a:t>people</a:t>
            </a:r>
            <a:r>
              <a:rPr lang="sk-SK" dirty="0"/>
              <a:t> to </a:t>
            </a:r>
            <a:r>
              <a:rPr lang="sk-SK" dirty="0" err="1"/>
              <a:t>utilize</a:t>
            </a:r>
            <a:r>
              <a:rPr lang="sk-SK" dirty="0"/>
              <a:t> </a:t>
            </a:r>
            <a:r>
              <a:rPr lang="sk-SK" dirty="0" err="1"/>
              <a:t>those</a:t>
            </a:r>
            <a:r>
              <a:rPr lang="sk-SK" dirty="0"/>
              <a:t> </a:t>
            </a:r>
            <a:r>
              <a:rPr lang="sk-SK" dirty="0" err="1"/>
              <a:t>services</a:t>
            </a:r>
            <a:r>
              <a:rPr lang="sk-SK" dirty="0"/>
              <a:t> more </a:t>
            </a:r>
            <a:r>
              <a:rPr lang="sk-SK" dirty="0" err="1"/>
              <a:t>than</a:t>
            </a:r>
            <a:r>
              <a:rPr lang="sk-SK" dirty="0"/>
              <a:t> </a:t>
            </a:r>
            <a:r>
              <a:rPr lang="sk-SK" dirty="0" err="1"/>
              <a:t>they</a:t>
            </a:r>
            <a:r>
              <a:rPr lang="sk-SK" dirty="0"/>
              <a:t> </a:t>
            </a:r>
            <a:r>
              <a:rPr lang="sk-SK" dirty="0" err="1"/>
              <a:t>really</a:t>
            </a:r>
            <a:r>
              <a:rPr lang="sk-SK" dirty="0"/>
              <a:t> </a:t>
            </a:r>
            <a:r>
              <a:rPr lang="sk-SK" dirty="0" err="1"/>
              <a:t>objectively</a:t>
            </a:r>
            <a:r>
              <a:rPr lang="sk-SK" dirty="0"/>
              <a:t> </a:t>
            </a:r>
            <a:r>
              <a:rPr lang="sk-SK" dirty="0" err="1"/>
              <a:t>require</a:t>
            </a:r>
            <a:r>
              <a:rPr lang="sk-SK" dirty="0"/>
              <a:t> </a:t>
            </a:r>
            <a:r>
              <a:rPr lang="sk-SK" dirty="0" err="1"/>
              <a:t>for</a:t>
            </a:r>
            <a:r>
              <a:rPr lang="sk-SK" dirty="0"/>
              <a:t> </a:t>
            </a:r>
            <a:r>
              <a:rPr lang="sk-SK" dirty="0" err="1"/>
              <a:t>health</a:t>
            </a:r>
            <a:r>
              <a:rPr lang="sk-SK" dirty="0"/>
              <a:t> </a:t>
            </a:r>
            <a:r>
              <a:rPr lang="sk-SK" dirty="0" err="1"/>
              <a:t>reasons</a:t>
            </a:r>
            <a:r>
              <a:rPr lang="sk-SK" dirty="0"/>
              <a:t> </a:t>
            </a:r>
            <a:r>
              <a:rPr lang="sk-SK" dirty="0" err="1"/>
              <a:t>according</a:t>
            </a:r>
            <a:r>
              <a:rPr lang="sk-SK" dirty="0"/>
              <a:t> to </a:t>
            </a:r>
            <a:r>
              <a:rPr lang="sk-SK" dirty="0" err="1"/>
              <a:t>current</a:t>
            </a:r>
            <a:r>
              <a:rPr lang="sk-SK" dirty="0"/>
              <a:t> </a:t>
            </a:r>
            <a:r>
              <a:rPr lang="sk-SK" dirty="0" err="1"/>
              <a:t>best</a:t>
            </a:r>
            <a:r>
              <a:rPr lang="sk-SK" dirty="0"/>
              <a:t> </a:t>
            </a:r>
            <a:r>
              <a:rPr lang="sk-SK" dirty="0" err="1"/>
              <a:t>standards</a:t>
            </a:r>
            <a:r>
              <a:rPr lang="sk-SK" dirty="0"/>
              <a:t>. </a:t>
            </a:r>
            <a:r>
              <a:rPr lang="sk-SK" dirty="0" err="1"/>
              <a:t>An</a:t>
            </a:r>
            <a:r>
              <a:rPr lang="sk-SK" dirty="0"/>
              <a:t> </a:t>
            </a:r>
            <a:r>
              <a:rPr lang="sk-SK" dirty="0" err="1"/>
              <a:t>inappropriate</a:t>
            </a:r>
            <a:r>
              <a:rPr lang="sk-SK" dirty="0"/>
              <a:t> </a:t>
            </a:r>
            <a:r>
              <a:rPr lang="sk-SK" dirty="0" err="1"/>
              <a:t>or</a:t>
            </a:r>
            <a:r>
              <a:rPr lang="sk-SK" dirty="0"/>
              <a:t> </a:t>
            </a:r>
            <a:r>
              <a:rPr lang="sk-SK" dirty="0" err="1"/>
              <a:t>excessively</a:t>
            </a:r>
            <a:r>
              <a:rPr lang="sk-SK" dirty="0"/>
              <a:t> </a:t>
            </a:r>
            <a:r>
              <a:rPr lang="sk-SK" dirty="0" err="1"/>
              <a:t>frequent</a:t>
            </a:r>
            <a:r>
              <a:rPr lang="sk-SK" dirty="0"/>
              <a:t> </a:t>
            </a:r>
            <a:r>
              <a:rPr lang="sk-SK" dirty="0" err="1"/>
              <a:t>use</a:t>
            </a:r>
            <a:r>
              <a:rPr lang="sk-SK" dirty="0"/>
              <a:t> </a:t>
            </a:r>
            <a:r>
              <a:rPr lang="sk-SK" dirty="0" err="1"/>
              <a:t>of</a:t>
            </a:r>
            <a:r>
              <a:rPr lang="sk-SK" dirty="0"/>
              <a:t> a </a:t>
            </a:r>
            <a:r>
              <a:rPr lang="sk-SK" dirty="0" err="1"/>
              <a:t>service</a:t>
            </a:r>
            <a:r>
              <a:rPr lang="sk-SK" dirty="0"/>
              <a:t> </a:t>
            </a:r>
            <a:r>
              <a:rPr lang="sk-SK" dirty="0" err="1"/>
              <a:t>may</a:t>
            </a:r>
            <a:r>
              <a:rPr lang="sk-SK" dirty="0"/>
              <a:t> </a:t>
            </a:r>
            <a:r>
              <a:rPr lang="sk-SK" dirty="0" err="1"/>
              <a:t>be</a:t>
            </a:r>
            <a:r>
              <a:rPr lang="sk-SK" dirty="0"/>
              <a:t> </a:t>
            </a:r>
            <a:r>
              <a:rPr lang="sk-SK" dirty="0" err="1"/>
              <a:t>promoted</a:t>
            </a:r>
            <a:r>
              <a:rPr lang="sk-SK" dirty="0"/>
              <a:t>, </a:t>
            </a:r>
            <a:r>
              <a:rPr lang="sk-SK" dirty="0" err="1"/>
              <a:t>and</a:t>
            </a:r>
            <a:r>
              <a:rPr lang="sk-SK" dirty="0"/>
              <a:t> </a:t>
            </a:r>
            <a:r>
              <a:rPr lang="sk-SK" dirty="0" err="1"/>
              <a:t>used</a:t>
            </a:r>
            <a:r>
              <a:rPr lang="sk-SK" dirty="0"/>
              <a:t> by </a:t>
            </a:r>
            <a:r>
              <a:rPr lang="sk-SK" dirty="0" err="1"/>
              <a:t>the</a:t>
            </a:r>
            <a:r>
              <a:rPr lang="sk-SK" dirty="0"/>
              <a:t> </a:t>
            </a:r>
            <a:r>
              <a:rPr lang="sk-SK" dirty="0" err="1"/>
              <a:t>upper</a:t>
            </a:r>
            <a:r>
              <a:rPr lang="sk-SK" dirty="0"/>
              <a:t> </a:t>
            </a:r>
            <a:r>
              <a:rPr lang="sk-SK" dirty="0" err="1"/>
              <a:t>middle</a:t>
            </a:r>
            <a:r>
              <a:rPr lang="sk-SK" dirty="0"/>
              <a:t> </a:t>
            </a:r>
            <a:r>
              <a:rPr lang="sk-SK" dirty="0" err="1"/>
              <a:t>class</a:t>
            </a:r>
            <a:r>
              <a:rPr lang="sk-SK" dirty="0"/>
              <a:t>, </a:t>
            </a:r>
            <a:r>
              <a:rPr lang="sk-SK" dirty="0" err="1"/>
              <a:t>while</a:t>
            </a:r>
            <a:r>
              <a:rPr lang="sk-SK" dirty="0"/>
              <a:t> </a:t>
            </a:r>
            <a:r>
              <a:rPr lang="sk-SK" dirty="0" err="1"/>
              <a:t>other</a:t>
            </a:r>
            <a:r>
              <a:rPr lang="sk-SK" dirty="0"/>
              <a:t> </a:t>
            </a:r>
            <a:r>
              <a:rPr lang="sk-SK" dirty="0" err="1"/>
              <a:t>important</a:t>
            </a:r>
            <a:r>
              <a:rPr lang="sk-SK" dirty="0"/>
              <a:t> </a:t>
            </a:r>
            <a:r>
              <a:rPr lang="sk-SK" dirty="0" err="1"/>
              <a:t>services</a:t>
            </a:r>
            <a:r>
              <a:rPr lang="sk-SK" dirty="0"/>
              <a:t> </a:t>
            </a:r>
            <a:r>
              <a:rPr lang="sk-SK" dirty="0" err="1"/>
              <a:t>may</a:t>
            </a:r>
            <a:r>
              <a:rPr lang="sk-SK" dirty="0"/>
              <a:t> </a:t>
            </a:r>
            <a:r>
              <a:rPr lang="sk-SK" dirty="0" err="1"/>
              <a:t>be</a:t>
            </a:r>
            <a:r>
              <a:rPr lang="sk-SK" dirty="0"/>
              <a:t> </a:t>
            </a:r>
            <a:r>
              <a:rPr lang="sk-SK" dirty="0" err="1"/>
              <a:t>lacking</a:t>
            </a:r>
            <a:r>
              <a:rPr lang="sk-SK" dirty="0"/>
              <a:t> to </a:t>
            </a:r>
            <a:r>
              <a:rPr lang="sk-SK" dirty="0" err="1"/>
              <a:t>serve</a:t>
            </a:r>
            <a:r>
              <a:rPr lang="sk-SK" dirty="0"/>
              <a:t> </a:t>
            </a:r>
            <a:r>
              <a:rPr lang="sk-SK" dirty="0" err="1"/>
              <a:t>the</a:t>
            </a:r>
            <a:r>
              <a:rPr lang="sk-SK" dirty="0"/>
              <a:t> </a:t>
            </a:r>
            <a:r>
              <a:rPr lang="sk-SK" dirty="0" err="1"/>
              <a:t>poor</a:t>
            </a:r>
            <a:r>
              <a:rPr lang="sk-SK" dirty="0"/>
              <a:t> </a:t>
            </a:r>
            <a:r>
              <a:rPr lang="sk-SK" dirty="0" err="1"/>
              <a:t>due</a:t>
            </a:r>
            <a:r>
              <a:rPr lang="sk-SK" dirty="0"/>
              <a:t> to </a:t>
            </a:r>
            <a:r>
              <a:rPr lang="sk-SK" dirty="0" err="1"/>
              <a:t>inequitable</a:t>
            </a:r>
            <a:r>
              <a:rPr lang="sk-SK" dirty="0"/>
              <a:t> </a:t>
            </a:r>
            <a:r>
              <a:rPr lang="sk-SK" dirty="0" err="1"/>
              <a:t>allocation</a:t>
            </a:r>
            <a:r>
              <a:rPr lang="sk-SK" dirty="0"/>
              <a:t> </a:t>
            </a:r>
            <a:r>
              <a:rPr lang="sk-SK" dirty="0" err="1"/>
              <a:t>of</a:t>
            </a:r>
            <a:r>
              <a:rPr lang="sk-SK" dirty="0"/>
              <a:t> </a:t>
            </a:r>
            <a:r>
              <a:rPr lang="sk-SK" dirty="0" err="1"/>
              <a:t>resources</a:t>
            </a:r>
            <a:r>
              <a:rPr lang="sk-SK" dirty="0"/>
              <a:t>. </a:t>
            </a:r>
            <a:r>
              <a:rPr lang="sk-SK" dirty="0" err="1"/>
              <a:t>Sometimes</a:t>
            </a:r>
            <a:r>
              <a:rPr lang="sk-SK" dirty="0"/>
              <a:t> </a:t>
            </a:r>
            <a:r>
              <a:rPr lang="sk-SK" dirty="0" err="1"/>
              <a:t>the</a:t>
            </a:r>
            <a:r>
              <a:rPr lang="sk-SK" dirty="0"/>
              <a:t> </a:t>
            </a:r>
            <a:r>
              <a:rPr lang="sk-SK" dirty="0" err="1"/>
              <a:t>interest</a:t>
            </a:r>
            <a:r>
              <a:rPr lang="sk-SK" dirty="0"/>
              <a:t> </a:t>
            </a:r>
            <a:r>
              <a:rPr lang="sk-SK" dirty="0" err="1"/>
              <a:t>of</a:t>
            </a:r>
            <a:r>
              <a:rPr lang="sk-SK" dirty="0"/>
              <a:t> </a:t>
            </a:r>
            <a:r>
              <a:rPr lang="sk-SK" dirty="0" err="1"/>
              <a:t>the</a:t>
            </a:r>
            <a:r>
              <a:rPr lang="sk-SK" dirty="0"/>
              <a:t> </a:t>
            </a:r>
            <a:r>
              <a:rPr lang="sk-SK" dirty="0" err="1"/>
              <a:t>health</a:t>
            </a:r>
            <a:r>
              <a:rPr lang="sk-SK" dirty="0"/>
              <a:t> </a:t>
            </a:r>
            <a:r>
              <a:rPr lang="sk-SK" dirty="0" err="1"/>
              <a:t>care</a:t>
            </a:r>
            <a:r>
              <a:rPr lang="sk-SK" dirty="0"/>
              <a:t> </a:t>
            </a:r>
            <a:r>
              <a:rPr lang="sk-SK" dirty="0" err="1"/>
              <a:t>providers</a:t>
            </a:r>
            <a:r>
              <a:rPr lang="sk-SK" dirty="0"/>
              <a:t> </a:t>
            </a:r>
            <a:r>
              <a:rPr lang="sk-SK" dirty="0" err="1"/>
              <a:t>is</a:t>
            </a:r>
            <a:r>
              <a:rPr lang="sk-SK" dirty="0"/>
              <a:t> </a:t>
            </a:r>
            <a:r>
              <a:rPr lang="sk-SK" dirty="0" err="1"/>
              <a:t>such</a:t>
            </a:r>
            <a:r>
              <a:rPr lang="sk-SK" dirty="0"/>
              <a:t> </a:t>
            </a:r>
            <a:r>
              <a:rPr lang="sk-SK" dirty="0" err="1"/>
              <a:t>that</a:t>
            </a:r>
            <a:r>
              <a:rPr lang="sk-SK" dirty="0"/>
              <a:t> </a:t>
            </a:r>
            <a:r>
              <a:rPr lang="sk-SK" dirty="0" err="1"/>
              <a:t>they</a:t>
            </a:r>
            <a:r>
              <a:rPr lang="sk-SK" dirty="0"/>
              <a:t> </a:t>
            </a:r>
            <a:r>
              <a:rPr lang="sk-SK" dirty="0" err="1"/>
              <a:t>may</a:t>
            </a:r>
            <a:r>
              <a:rPr lang="sk-SK" dirty="0"/>
              <a:t> </a:t>
            </a:r>
            <a:r>
              <a:rPr lang="sk-SK" dirty="0" err="1"/>
              <a:t>act</a:t>
            </a:r>
            <a:r>
              <a:rPr lang="sk-SK" dirty="0"/>
              <a:t> to </a:t>
            </a:r>
            <a:r>
              <a:rPr lang="sk-SK" dirty="0" err="1"/>
              <a:t>promote</a:t>
            </a:r>
            <a:r>
              <a:rPr lang="sk-SK" dirty="0"/>
              <a:t> </a:t>
            </a:r>
            <a:r>
              <a:rPr lang="sk-SK" dirty="0" err="1"/>
              <a:t>the</a:t>
            </a:r>
            <a:r>
              <a:rPr lang="sk-SK" dirty="0"/>
              <a:t> </a:t>
            </a:r>
            <a:r>
              <a:rPr lang="sk-SK" dirty="0" err="1"/>
              <a:t>use</a:t>
            </a:r>
            <a:r>
              <a:rPr lang="sk-SK" dirty="0"/>
              <a:t> </a:t>
            </a:r>
            <a:r>
              <a:rPr lang="sk-SK" dirty="0" err="1"/>
              <a:t>of</a:t>
            </a:r>
            <a:r>
              <a:rPr lang="sk-SK" dirty="0"/>
              <a:t> </a:t>
            </a:r>
            <a:r>
              <a:rPr lang="sk-SK" dirty="0" err="1"/>
              <a:t>services</a:t>
            </a:r>
            <a:r>
              <a:rPr lang="sk-SK" dirty="0"/>
              <a:t> </a:t>
            </a:r>
            <a:r>
              <a:rPr lang="sk-SK" dirty="0" err="1"/>
              <a:t>because</a:t>
            </a:r>
            <a:r>
              <a:rPr lang="sk-SK" dirty="0"/>
              <a:t> </a:t>
            </a:r>
            <a:r>
              <a:rPr lang="sk-SK" dirty="0" err="1"/>
              <a:t>payments</a:t>
            </a:r>
            <a:r>
              <a:rPr lang="sk-SK" dirty="0"/>
              <a:t> </a:t>
            </a:r>
            <a:r>
              <a:rPr lang="sk-SK" dirty="0" err="1"/>
              <a:t>are</a:t>
            </a:r>
            <a:r>
              <a:rPr lang="sk-SK" dirty="0"/>
              <a:t> </a:t>
            </a:r>
            <a:r>
              <a:rPr lang="sk-SK" dirty="0" err="1"/>
              <a:t>received</a:t>
            </a:r>
            <a:r>
              <a:rPr lang="sk-SK" dirty="0"/>
              <a:t> </a:t>
            </a:r>
            <a:r>
              <a:rPr lang="sk-SK" dirty="0" err="1"/>
              <a:t>for</a:t>
            </a:r>
            <a:r>
              <a:rPr lang="sk-SK" dirty="0"/>
              <a:t> </a:t>
            </a:r>
            <a:r>
              <a:rPr lang="sk-SK" dirty="0" err="1"/>
              <a:t>each</a:t>
            </a:r>
            <a:r>
              <a:rPr lang="sk-SK" dirty="0"/>
              <a:t> </a:t>
            </a:r>
            <a:r>
              <a:rPr lang="sk-SK" dirty="0" err="1"/>
              <a:t>service</a:t>
            </a:r>
            <a:r>
              <a:rPr lang="sk-SK" dirty="0"/>
              <a:t> </a:t>
            </a:r>
            <a:r>
              <a:rPr lang="sk-SK" dirty="0" err="1"/>
              <a:t>rendered</a:t>
            </a:r>
            <a:r>
              <a:rPr lang="sk-SK" dirty="0"/>
              <a:t> (</a:t>
            </a:r>
            <a:r>
              <a:rPr lang="sk-SK" dirty="0" err="1"/>
              <a:t>fee</a:t>
            </a:r>
            <a:r>
              <a:rPr lang="sk-SK" dirty="0"/>
              <a:t> </a:t>
            </a:r>
            <a:r>
              <a:rPr lang="sk-SK" dirty="0" err="1"/>
              <a:t>for</a:t>
            </a:r>
            <a:r>
              <a:rPr lang="sk-SK" dirty="0"/>
              <a:t> </a:t>
            </a:r>
            <a:r>
              <a:rPr lang="sk-SK" dirty="0" err="1"/>
              <a:t>service</a:t>
            </a:r>
            <a:r>
              <a:rPr lang="sk-SK" dirty="0"/>
              <a:t>). </a:t>
            </a:r>
            <a:r>
              <a:rPr lang="sk-SK" dirty="0" err="1"/>
              <a:t>This</a:t>
            </a:r>
            <a:r>
              <a:rPr lang="sk-SK" dirty="0"/>
              <a:t> </a:t>
            </a:r>
            <a:r>
              <a:rPr lang="sk-SK" dirty="0" err="1"/>
              <a:t>occurs</a:t>
            </a:r>
            <a:r>
              <a:rPr lang="sk-SK" dirty="0"/>
              <a:t>, </a:t>
            </a:r>
            <a:r>
              <a:rPr lang="sk-SK" dirty="0" err="1"/>
              <a:t>for</a:t>
            </a:r>
            <a:r>
              <a:rPr lang="sk-SK" dirty="0"/>
              <a:t> </a:t>
            </a:r>
            <a:r>
              <a:rPr lang="sk-SK" dirty="0" err="1"/>
              <a:t>example</a:t>
            </a:r>
            <a:r>
              <a:rPr lang="sk-SK" dirty="0"/>
              <a:t>, </a:t>
            </a:r>
            <a:r>
              <a:rPr lang="sk-SK" dirty="0" err="1"/>
              <a:t>in</a:t>
            </a:r>
            <a:r>
              <a:rPr lang="sk-SK" dirty="0"/>
              <a:t> </a:t>
            </a:r>
            <a:r>
              <a:rPr lang="sk-SK" dirty="0" err="1"/>
              <a:t>situations</a:t>
            </a:r>
            <a:r>
              <a:rPr lang="sk-SK" dirty="0"/>
              <a:t> </a:t>
            </a:r>
            <a:r>
              <a:rPr lang="sk-SK" dirty="0" err="1"/>
              <a:t>where</a:t>
            </a:r>
            <a:r>
              <a:rPr lang="sk-SK" dirty="0"/>
              <a:t> a </a:t>
            </a:r>
            <a:r>
              <a:rPr lang="sk-SK" dirty="0" err="1"/>
              <a:t>greater</a:t>
            </a:r>
            <a:r>
              <a:rPr lang="sk-SK" dirty="0"/>
              <a:t> </a:t>
            </a:r>
            <a:r>
              <a:rPr lang="sk-SK" dirty="0" err="1"/>
              <a:t>supply</a:t>
            </a:r>
            <a:r>
              <a:rPr lang="sk-SK" dirty="0"/>
              <a:t> </a:t>
            </a:r>
            <a:r>
              <a:rPr lang="sk-SK" dirty="0" err="1"/>
              <a:t>of</a:t>
            </a:r>
            <a:r>
              <a:rPr lang="sk-SK" dirty="0"/>
              <a:t> </a:t>
            </a:r>
            <a:r>
              <a:rPr lang="sk-SK" dirty="0" err="1"/>
              <a:t>surgeons</a:t>
            </a:r>
            <a:r>
              <a:rPr lang="sk-SK" dirty="0"/>
              <a:t> </a:t>
            </a:r>
            <a:r>
              <a:rPr lang="sk-SK" dirty="0" err="1"/>
              <a:t>results</a:t>
            </a:r>
            <a:r>
              <a:rPr lang="sk-SK" dirty="0"/>
              <a:t> </a:t>
            </a:r>
            <a:r>
              <a:rPr lang="sk-SK" dirty="0" err="1"/>
              <a:t>in</a:t>
            </a:r>
            <a:r>
              <a:rPr lang="sk-SK" dirty="0"/>
              <a:t> </a:t>
            </a:r>
            <a:r>
              <a:rPr lang="sk-SK" dirty="0" err="1"/>
              <a:t>unnecessary</a:t>
            </a:r>
            <a:r>
              <a:rPr lang="sk-SK" dirty="0"/>
              <a:t> </a:t>
            </a:r>
            <a:r>
              <a:rPr lang="sk-SK" dirty="0" err="1"/>
              <a:t>surgery</a:t>
            </a:r>
            <a:r>
              <a:rPr lang="sk-SK" dirty="0"/>
              <a:t> </a:t>
            </a:r>
            <a:r>
              <a:rPr lang="sk-SK" dirty="0" err="1"/>
              <a:t>being</a:t>
            </a:r>
            <a:r>
              <a:rPr lang="sk-SK" dirty="0"/>
              <a:t> </a:t>
            </a:r>
            <a:r>
              <a:rPr lang="sk-SK" dirty="0" err="1"/>
              <a:t>performed</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17</a:t>
            </a:fld>
            <a:endParaRPr lang="sk-SK"/>
          </a:p>
        </p:txBody>
      </p:sp>
    </p:spTree>
    <p:extLst>
      <p:ext uri="{BB962C8B-B14F-4D97-AF65-F5344CB8AC3E}">
        <p14:creationId xmlns:p14="http://schemas.microsoft.com/office/powerpoint/2010/main" val="3566976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Health</a:t>
            </a:r>
            <a:r>
              <a:rPr lang="sk-SK" dirty="0"/>
              <a:t> </a:t>
            </a:r>
            <a:r>
              <a:rPr lang="sk-SK" dirty="0" err="1"/>
              <a:t>policy</a:t>
            </a:r>
            <a:r>
              <a:rPr lang="sk-SK" dirty="0"/>
              <a:t> </a:t>
            </a:r>
            <a:r>
              <a:rPr lang="sk-SK" dirty="0" err="1"/>
              <a:t>is</a:t>
            </a:r>
            <a:r>
              <a:rPr lang="sk-SK" dirty="0"/>
              <a:t> </a:t>
            </a:r>
            <a:r>
              <a:rPr lang="sk-SK" dirty="0" err="1"/>
              <a:t>formulated</a:t>
            </a:r>
            <a:r>
              <a:rPr lang="sk-SK" dirty="0"/>
              <a:t> to </a:t>
            </a:r>
            <a:r>
              <a:rPr lang="sk-SK" dirty="0" err="1"/>
              <a:t>meet</a:t>
            </a:r>
            <a:r>
              <a:rPr lang="sk-SK" dirty="0"/>
              <a:t> </a:t>
            </a:r>
            <a:r>
              <a:rPr lang="sk-SK" dirty="0" err="1"/>
              <a:t>national</a:t>
            </a:r>
            <a:r>
              <a:rPr lang="sk-SK" dirty="0"/>
              <a:t>, state, </a:t>
            </a:r>
            <a:r>
              <a:rPr lang="sk-SK" dirty="0" err="1"/>
              <a:t>local</a:t>
            </a:r>
            <a:r>
              <a:rPr lang="sk-SK" dirty="0"/>
              <a:t>, </a:t>
            </a:r>
            <a:r>
              <a:rPr lang="sk-SK" dirty="0" err="1"/>
              <a:t>or</a:t>
            </a:r>
            <a:r>
              <a:rPr lang="sk-SK" dirty="0"/>
              <a:t> </a:t>
            </a:r>
            <a:r>
              <a:rPr lang="sk-SK" dirty="0" err="1"/>
              <a:t>institutional</a:t>
            </a:r>
            <a:r>
              <a:rPr lang="sk-SK" dirty="0"/>
              <a:t> </a:t>
            </a:r>
            <a:r>
              <a:rPr lang="sk-SK" dirty="0" err="1"/>
              <a:t>needs</a:t>
            </a:r>
            <a:r>
              <a:rPr lang="sk-SK" dirty="0"/>
              <a:t>. </a:t>
            </a:r>
            <a:r>
              <a:rPr lang="sk-SK" dirty="0" err="1"/>
              <a:t>These</a:t>
            </a:r>
            <a:r>
              <a:rPr lang="sk-SK" dirty="0"/>
              <a:t> </a:t>
            </a:r>
            <a:r>
              <a:rPr lang="sk-SK" dirty="0" err="1"/>
              <a:t>are</a:t>
            </a:r>
            <a:r>
              <a:rPr lang="sk-SK" dirty="0"/>
              <a:t> </a:t>
            </a:r>
            <a:r>
              <a:rPr lang="sk-SK" dirty="0" err="1"/>
              <a:t>determined</a:t>
            </a:r>
            <a:r>
              <a:rPr lang="sk-SK" dirty="0"/>
              <a:t> </a:t>
            </a:r>
            <a:r>
              <a:rPr lang="sk-SK" dirty="0" err="1"/>
              <a:t>professionally</a:t>
            </a:r>
            <a:r>
              <a:rPr lang="sk-SK" dirty="0"/>
              <a:t> </a:t>
            </a:r>
            <a:r>
              <a:rPr lang="sk-SK" dirty="0" err="1"/>
              <a:t>and</a:t>
            </a:r>
            <a:r>
              <a:rPr lang="sk-SK" dirty="0"/>
              <a:t> </a:t>
            </a:r>
            <a:r>
              <a:rPr lang="sk-SK" dirty="0" err="1"/>
              <a:t>politically</a:t>
            </a:r>
            <a:r>
              <a:rPr lang="sk-SK" dirty="0"/>
              <a:t> </a:t>
            </a:r>
            <a:r>
              <a:rPr lang="sk-SK" dirty="0" err="1"/>
              <a:t>within</a:t>
            </a:r>
            <a:r>
              <a:rPr lang="sk-SK" dirty="0"/>
              <a:t> </a:t>
            </a:r>
            <a:r>
              <a:rPr lang="sk-SK" dirty="0" err="1"/>
              <a:t>constitutional</a:t>
            </a:r>
            <a:r>
              <a:rPr lang="sk-SK" dirty="0"/>
              <a:t>, </a:t>
            </a:r>
            <a:r>
              <a:rPr lang="sk-SK" dirty="0" err="1"/>
              <a:t>legal</a:t>
            </a:r>
            <a:r>
              <a:rPr lang="sk-SK" dirty="0"/>
              <a:t>, </a:t>
            </a:r>
            <a:r>
              <a:rPr lang="sk-SK" dirty="0" err="1"/>
              <a:t>and</a:t>
            </a:r>
            <a:r>
              <a:rPr lang="sk-SK" dirty="0"/>
              <a:t> </a:t>
            </a:r>
            <a:r>
              <a:rPr lang="sk-SK" dirty="0" err="1"/>
              <a:t>financial</a:t>
            </a:r>
            <a:r>
              <a:rPr lang="sk-SK" dirty="0"/>
              <a:t> </a:t>
            </a:r>
            <a:r>
              <a:rPr lang="sk-SK" dirty="0" err="1"/>
              <a:t>constraints</a:t>
            </a:r>
            <a:r>
              <a:rPr lang="sk-SK" dirty="0"/>
              <a:t>. </a:t>
            </a:r>
            <a:r>
              <a:rPr lang="sk-SK" dirty="0" err="1"/>
              <a:t>Selection</a:t>
            </a:r>
            <a:r>
              <a:rPr lang="sk-SK" dirty="0"/>
              <a:t> </a:t>
            </a:r>
            <a:r>
              <a:rPr lang="sk-SK" dirty="0" err="1"/>
              <a:t>of</a:t>
            </a:r>
            <a:r>
              <a:rPr lang="sk-SK" dirty="0"/>
              <a:t> </a:t>
            </a:r>
            <a:r>
              <a:rPr lang="sk-SK" dirty="0" err="1"/>
              <a:t>which</a:t>
            </a:r>
            <a:r>
              <a:rPr lang="sk-SK" dirty="0"/>
              <a:t> </a:t>
            </a:r>
            <a:r>
              <a:rPr lang="sk-SK" dirty="0" err="1"/>
              <a:t>direction</a:t>
            </a:r>
            <a:r>
              <a:rPr lang="sk-SK" dirty="0"/>
              <a:t> to </a:t>
            </a:r>
            <a:r>
              <a:rPr lang="sk-SK" dirty="0" err="1"/>
              <a:t>take</a:t>
            </a:r>
            <a:r>
              <a:rPr lang="sk-SK" dirty="0"/>
              <a:t> </a:t>
            </a:r>
            <a:r>
              <a:rPr lang="sk-SK" dirty="0" err="1"/>
              <a:t>in</a:t>
            </a:r>
            <a:r>
              <a:rPr lang="sk-SK" dirty="0"/>
              <a:t> </a:t>
            </a:r>
            <a:r>
              <a:rPr lang="sk-SK" dirty="0" err="1"/>
              <a:t>organizing</a:t>
            </a:r>
            <a:r>
              <a:rPr lang="sk-SK" dirty="0"/>
              <a:t> </a:t>
            </a:r>
            <a:r>
              <a:rPr lang="sk-SK" dirty="0" err="1"/>
              <a:t>health</a:t>
            </a:r>
            <a:r>
              <a:rPr lang="sk-SK" dirty="0"/>
              <a:t> </a:t>
            </a:r>
            <a:r>
              <a:rPr lang="sk-SK" dirty="0" err="1"/>
              <a:t>services</a:t>
            </a:r>
            <a:r>
              <a:rPr lang="sk-SK" dirty="0"/>
              <a:t> </a:t>
            </a:r>
            <a:r>
              <a:rPr lang="sk-SK" dirty="0" err="1"/>
              <a:t>is</a:t>
            </a:r>
            <a:r>
              <a:rPr lang="sk-SK" dirty="0"/>
              <a:t> </a:t>
            </a:r>
            <a:r>
              <a:rPr lang="sk-SK" dirty="0" err="1"/>
              <a:t>usually</a:t>
            </a:r>
            <a:r>
              <a:rPr lang="sk-SK" dirty="0"/>
              <a:t> </a:t>
            </a:r>
            <a:r>
              <a:rPr lang="sk-SK" dirty="0" err="1"/>
              <a:t>based</a:t>
            </a:r>
            <a:r>
              <a:rPr lang="sk-SK" dirty="0"/>
              <a:t> on a mix </a:t>
            </a:r>
            <a:r>
              <a:rPr lang="sk-SK" dirty="0" err="1"/>
              <a:t>of</a:t>
            </a:r>
            <a:r>
              <a:rPr lang="sk-SK" dirty="0"/>
              <a:t> </a:t>
            </a:r>
            <a:r>
              <a:rPr lang="sk-SK" dirty="0" err="1"/>
              <a:t>factors</a:t>
            </a:r>
            <a:r>
              <a:rPr lang="sk-SK" dirty="0"/>
              <a:t>, </a:t>
            </a:r>
            <a:r>
              <a:rPr lang="sk-SK" dirty="0" err="1"/>
              <a:t>including</a:t>
            </a:r>
            <a:r>
              <a:rPr lang="sk-SK" dirty="0"/>
              <a:t> </a:t>
            </a:r>
            <a:r>
              <a:rPr lang="sk-SK" dirty="0" err="1"/>
              <a:t>the</a:t>
            </a:r>
            <a:r>
              <a:rPr lang="sk-SK" dirty="0"/>
              <a:t> </a:t>
            </a:r>
            <a:r>
              <a:rPr lang="sk-SK" dirty="0" err="1"/>
              <a:t>political</a:t>
            </a:r>
            <a:r>
              <a:rPr lang="sk-SK" dirty="0"/>
              <a:t> </a:t>
            </a:r>
            <a:r>
              <a:rPr lang="sk-SK" dirty="0" err="1"/>
              <a:t>view</a:t>
            </a:r>
            <a:r>
              <a:rPr lang="sk-SK" dirty="0"/>
              <a:t> </a:t>
            </a:r>
            <a:r>
              <a:rPr lang="sk-SK" dirty="0" err="1"/>
              <a:t>of</a:t>
            </a:r>
            <a:r>
              <a:rPr lang="sk-SK" dirty="0"/>
              <a:t> </a:t>
            </a:r>
            <a:r>
              <a:rPr lang="sk-SK" dirty="0" err="1"/>
              <a:t>the</a:t>
            </a:r>
            <a:r>
              <a:rPr lang="sk-SK" dirty="0"/>
              <a:t> </a:t>
            </a:r>
            <a:r>
              <a:rPr lang="sk-SK" dirty="0" err="1"/>
              <a:t>government</a:t>
            </a:r>
            <a:r>
              <a:rPr lang="sk-SK" dirty="0"/>
              <a:t>, </a:t>
            </a:r>
            <a:r>
              <a:rPr lang="sk-SK" dirty="0" err="1"/>
              <a:t>public</a:t>
            </a:r>
            <a:r>
              <a:rPr lang="sk-SK" dirty="0"/>
              <a:t> </a:t>
            </a:r>
            <a:r>
              <a:rPr lang="sk-SK" dirty="0" err="1"/>
              <a:t>opinion</a:t>
            </a:r>
            <a:r>
              <a:rPr lang="sk-SK" dirty="0"/>
              <a:t>, </a:t>
            </a:r>
            <a:r>
              <a:rPr lang="sk-SK" dirty="0" err="1"/>
              <a:t>and</a:t>
            </a:r>
            <a:r>
              <a:rPr lang="sk-SK" dirty="0"/>
              <a:t> </a:t>
            </a:r>
            <a:r>
              <a:rPr lang="sk-SK" dirty="0" err="1"/>
              <a:t>rational</a:t>
            </a:r>
            <a:r>
              <a:rPr lang="sk-SK" dirty="0"/>
              <a:t> </a:t>
            </a:r>
            <a:r>
              <a:rPr lang="sk-SK" dirty="0" err="1"/>
              <a:t>assessment</a:t>
            </a:r>
            <a:r>
              <a:rPr lang="sk-SK" dirty="0"/>
              <a:t> </a:t>
            </a:r>
            <a:r>
              <a:rPr lang="sk-SK" dirty="0" err="1"/>
              <a:t>of</a:t>
            </a:r>
            <a:r>
              <a:rPr lang="sk-SK" dirty="0"/>
              <a:t> </a:t>
            </a:r>
            <a:r>
              <a:rPr lang="sk-SK" dirty="0" err="1"/>
              <a:t>needs</a:t>
            </a:r>
            <a:r>
              <a:rPr lang="sk-SK" dirty="0"/>
              <a:t> as </a:t>
            </a:r>
            <a:r>
              <a:rPr lang="sk-SK" dirty="0" err="1"/>
              <a:t>defined</a:t>
            </a:r>
            <a:r>
              <a:rPr lang="sk-SK" dirty="0"/>
              <a:t> </a:t>
            </a:r>
            <a:r>
              <a:rPr lang="sk-SK" dirty="0" err="1"/>
              <a:t>through</a:t>
            </a:r>
            <a:r>
              <a:rPr lang="sk-SK" dirty="0"/>
              <a:t> </a:t>
            </a:r>
            <a:r>
              <a:rPr lang="sk-SK" dirty="0" err="1"/>
              <a:t>epidemiologic</a:t>
            </a:r>
            <a:r>
              <a:rPr lang="sk-SK" dirty="0"/>
              <a:t> </a:t>
            </a:r>
            <a:r>
              <a:rPr lang="sk-SK" dirty="0" err="1"/>
              <a:t>data</a:t>
            </a:r>
            <a:r>
              <a:rPr lang="sk-SK" dirty="0"/>
              <a:t>, </a:t>
            </a:r>
            <a:r>
              <a:rPr lang="sk-SK" dirty="0" err="1"/>
              <a:t>cost–benefit</a:t>
            </a:r>
            <a:r>
              <a:rPr lang="sk-SK" dirty="0"/>
              <a:t> </a:t>
            </a:r>
            <a:r>
              <a:rPr lang="sk-SK" dirty="0" err="1"/>
              <a:t>analysis</a:t>
            </a:r>
            <a:r>
              <a:rPr lang="sk-SK" dirty="0"/>
              <a:t>, </a:t>
            </a:r>
            <a:r>
              <a:rPr lang="sk-SK" dirty="0" err="1"/>
              <a:t>and</a:t>
            </a:r>
            <a:r>
              <a:rPr lang="sk-SK" dirty="0"/>
              <a:t> </a:t>
            </a:r>
            <a:r>
              <a:rPr lang="sk-SK" dirty="0" err="1"/>
              <a:t>recommendations</a:t>
            </a:r>
            <a:r>
              <a:rPr lang="sk-SK" dirty="0"/>
              <a:t> by </a:t>
            </a:r>
            <a:r>
              <a:rPr lang="sk-SK" dirty="0" err="1"/>
              <a:t>experts</a:t>
            </a:r>
            <a:r>
              <a:rPr lang="sk-SK" dirty="0"/>
              <a:t>. </a:t>
            </a:r>
            <a:r>
              <a:rPr lang="sk-SK" dirty="0" err="1"/>
              <a:t>Lobbying</a:t>
            </a:r>
            <a:r>
              <a:rPr lang="sk-SK" dirty="0"/>
              <a:t> on </a:t>
            </a:r>
            <a:r>
              <a:rPr lang="sk-SK" dirty="0" err="1"/>
              <a:t>the</a:t>
            </a:r>
            <a:r>
              <a:rPr lang="sk-SK" dirty="0"/>
              <a:t> part </a:t>
            </a:r>
            <a:r>
              <a:rPr lang="sk-SK" dirty="0" err="1"/>
              <a:t>of</a:t>
            </a:r>
            <a:r>
              <a:rPr lang="sk-SK" dirty="0"/>
              <a:t> </a:t>
            </a:r>
            <a:r>
              <a:rPr lang="sk-SK" dirty="0" err="1"/>
              <a:t>professional</a:t>
            </a:r>
            <a:r>
              <a:rPr lang="sk-SK" dirty="0"/>
              <a:t> </a:t>
            </a:r>
            <a:r>
              <a:rPr lang="sk-SK" dirty="0" err="1"/>
              <a:t>or</a:t>
            </a:r>
            <a:r>
              <a:rPr lang="sk-SK" dirty="0"/>
              <a:t> </a:t>
            </a:r>
            <a:r>
              <a:rPr lang="sk-SK" dirty="0" err="1"/>
              <a:t>lay</a:t>
            </a:r>
            <a:r>
              <a:rPr lang="sk-SK" dirty="0"/>
              <a:t> </a:t>
            </a:r>
            <a:r>
              <a:rPr lang="sk-SK" dirty="0" err="1"/>
              <a:t>groups</a:t>
            </a:r>
            <a:r>
              <a:rPr lang="sk-SK" dirty="0"/>
              <a:t> </a:t>
            </a:r>
            <a:r>
              <a:rPr lang="sk-SK" dirty="0" err="1"/>
              <a:t>with</a:t>
            </a:r>
            <a:r>
              <a:rPr lang="sk-SK" dirty="0"/>
              <a:t> </a:t>
            </a:r>
            <a:r>
              <a:rPr lang="sk-SK" dirty="0" err="1"/>
              <a:t>particular</a:t>
            </a:r>
            <a:r>
              <a:rPr lang="sk-SK" dirty="0"/>
              <a:t> </a:t>
            </a:r>
            <a:r>
              <a:rPr lang="sk-SK" dirty="0" err="1"/>
              <a:t>interests</a:t>
            </a:r>
            <a:r>
              <a:rPr lang="sk-SK" dirty="0"/>
              <a:t> </a:t>
            </a:r>
            <a:r>
              <a:rPr lang="sk-SK" dirty="0" err="1"/>
              <a:t>they</a:t>
            </a:r>
            <a:r>
              <a:rPr lang="sk-SK" dirty="0"/>
              <a:t> </a:t>
            </a:r>
            <a:r>
              <a:rPr lang="sk-SK" dirty="0" err="1"/>
              <a:t>wish</a:t>
            </a:r>
            <a:r>
              <a:rPr lang="sk-SK" dirty="0"/>
              <a:t> to </a:t>
            </a:r>
            <a:r>
              <a:rPr lang="sk-SK" dirty="0" err="1"/>
              <a:t>promote</a:t>
            </a:r>
            <a:r>
              <a:rPr lang="sk-SK" dirty="0"/>
              <a:t> </a:t>
            </a:r>
            <a:r>
              <a:rPr lang="sk-SK" dirty="0" err="1"/>
              <a:t>is</a:t>
            </a:r>
            <a:r>
              <a:rPr lang="sk-SK" dirty="0"/>
              <a:t> part </a:t>
            </a:r>
            <a:r>
              <a:rPr lang="sk-SK" dirty="0" err="1"/>
              <a:t>of</a:t>
            </a:r>
            <a:r>
              <a:rPr lang="sk-SK" dirty="0"/>
              <a:t> </a:t>
            </a:r>
            <a:r>
              <a:rPr lang="sk-SK" dirty="0" err="1"/>
              <a:t>the</a:t>
            </a:r>
            <a:r>
              <a:rPr lang="sk-SK" dirty="0"/>
              <a:t> </a:t>
            </a:r>
            <a:r>
              <a:rPr lang="sk-SK" dirty="0" err="1"/>
              <a:t>process</a:t>
            </a:r>
            <a:r>
              <a:rPr lang="sk-SK" dirty="0"/>
              <a:t> </a:t>
            </a:r>
            <a:r>
              <a:rPr lang="sk-SK" dirty="0" err="1"/>
              <a:t>of</a:t>
            </a:r>
            <a:r>
              <a:rPr lang="sk-SK" dirty="0"/>
              <a:t> </a:t>
            </a:r>
            <a:r>
              <a:rPr lang="sk-SK" dirty="0" err="1"/>
              <a:t>policy</a:t>
            </a:r>
            <a:r>
              <a:rPr lang="sk-SK" dirty="0"/>
              <a:t> </a:t>
            </a:r>
            <a:r>
              <a:rPr lang="sk-SK" dirty="0" err="1"/>
              <a:t>formulation</a:t>
            </a:r>
            <a:r>
              <a:rPr lang="sk-SK" dirty="0"/>
              <a:t> </a:t>
            </a:r>
            <a:r>
              <a:rPr lang="sk-SK" dirty="0" err="1"/>
              <a:t>and</a:t>
            </a:r>
            <a:r>
              <a:rPr lang="sk-SK" dirty="0"/>
              <a:t> has </a:t>
            </a:r>
            <a:r>
              <a:rPr lang="sk-SK" dirty="0" err="1"/>
              <a:t>an</a:t>
            </a:r>
            <a:r>
              <a:rPr lang="sk-SK" dirty="0"/>
              <a:t> </a:t>
            </a:r>
            <a:r>
              <a:rPr lang="sk-SK" dirty="0" err="1"/>
              <a:t>important</a:t>
            </a:r>
            <a:r>
              <a:rPr lang="sk-SK" dirty="0"/>
              <a:t> role </a:t>
            </a:r>
            <a:r>
              <a:rPr lang="sk-SK" dirty="0" err="1"/>
              <a:t>in</a:t>
            </a:r>
            <a:r>
              <a:rPr lang="sk-SK" dirty="0"/>
              <a:t> </a:t>
            </a:r>
            <a:r>
              <a:rPr lang="sk-SK" dirty="0" err="1"/>
              <a:t>planning</a:t>
            </a:r>
            <a:r>
              <a:rPr lang="sk-SK" dirty="0"/>
              <a:t> </a:t>
            </a:r>
            <a:r>
              <a:rPr lang="sk-SK" dirty="0" err="1"/>
              <a:t>and</a:t>
            </a:r>
            <a:r>
              <a:rPr lang="sk-SK" dirty="0"/>
              <a:t> </a:t>
            </a:r>
            <a:r>
              <a:rPr lang="sk-SK" dirty="0" err="1"/>
              <a:t>management</a:t>
            </a:r>
            <a:r>
              <a:rPr lang="sk-SK" dirty="0"/>
              <a:t> </a:t>
            </a:r>
            <a:r>
              <a:rPr lang="sk-SK" dirty="0" err="1"/>
              <a:t>of</a:t>
            </a:r>
            <a:r>
              <a:rPr lang="sk-SK" dirty="0"/>
              <a:t> </a:t>
            </a:r>
            <a:r>
              <a:rPr lang="sk-SK" dirty="0" err="1"/>
              <a:t>health</a:t>
            </a:r>
            <a:r>
              <a:rPr lang="sk-SK" dirty="0"/>
              <a:t> </a:t>
            </a:r>
            <a:r>
              <a:rPr lang="sk-SK" dirty="0" err="1"/>
              <a:t>care</a:t>
            </a:r>
            <a:r>
              <a:rPr lang="sk-SK" dirty="0"/>
              <a:t> </a:t>
            </a:r>
            <a:r>
              <a:rPr lang="sk-SK" dirty="0" err="1"/>
              <a:t>systems</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4</a:t>
            </a:fld>
            <a:endParaRPr lang="sk-SK"/>
          </a:p>
        </p:txBody>
      </p:sp>
    </p:spTree>
    <p:extLst>
      <p:ext uri="{BB962C8B-B14F-4D97-AF65-F5344CB8AC3E}">
        <p14:creationId xmlns:p14="http://schemas.microsoft.com/office/powerpoint/2010/main" val="1190948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There</a:t>
            </a:r>
            <a:r>
              <a:rPr lang="sk-SK" dirty="0"/>
              <a:t> </a:t>
            </a:r>
            <a:r>
              <a:rPr lang="sk-SK" dirty="0" err="1"/>
              <a:t>are</a:t>
            </a:r>
            <a:r>
              <a:rPr lang="sk-SK" dirty="0"/>
              <a:t> </a:t>
            </a:r>
            <a:r>
              <a:rPr lang="sk-SK" dirty="0" err="1"/>
              <a:t>always</a:t>
            </a:r>
            <a:r>
              <a:rPr lang="sk-SK" dirty="0"/>
              <a:t> </a:t>
            </a:r>
            <a:r>
              <a:rPr lang="sk-SK" dirty="0" err="1"/>
              <a:t>competing</a:t>
            </a:r>
            <a:r>
              <a:rPr lang="sk-SK" dirty="0"/>
              <a:t> </a:t>
            </a:r>
            <a:r>
              <a:rPr lang="sk-SK" dirty="0" err="1"/>
              <a:t>interests</a:t>
            </a:r>
            <a:r>
              <a:rPr lang="sk-SK" dirty="0"/>
              <a:t> </a:t>
            </a:r>
            <a:r>
              <a:rPr lang="sk-SK" dirty="0" err="1"/>
              <a:t>for</a:t>
            </a:r>
            <a:r>
              <a:rPr lang="sk-SK" dirty="0"/>
              <a:t> </a:t>
            </a:r>
            <a:r>
              <a:rPr lang="sk-SK" dirty="0" err="1"/>
              <a:t>limited</a:t>
            </a:r>
            <a:r>
              <a:rPr lang="sk-SK" dirty="0"/>
              <a:t> </a:t>
            </a:r>
            <a:r>
              <a:rPr lang="sk-SK" dirty="0" err="1"/>
              <a:t>resources</a:t>
            </a:r>
            <a:r>
              <a:rPr lang="sk-SK" dirty="0"/>
              <a:t>, </a:t>
            </a:r>
            <a:r>
              <a:rPr lang="sk-SK" dirty="0" err="1"/>
              <a:t>some</a:t>
            </a:r>
            <a:r>
              <a:rPr lang="sk-SK" dirty="0"/>
              <a:t> </a:t>
            </a:r>
            <a:r>
              <a:rPr lang="sk-SK" dirty="0" err="1"/>
              <a:t>in</a:t>
            </a:r>
            <a:r>
              <a:rPr lang="sk-SK" dirty="0"/>
              <a:t> </a:t>
            </a:r>
            <a:r>
              <a:rPr lang="sk-SK" dirty="0" err="1"/>
              <a:t>the</a:t>
            </a:r>
            <a:r>
              <a:rPr lang="sk-SK" dirty="0"/>
              <a:t> </a:t>
            </a:r>
            <a:r>
              <a:rPr lang="sk-SK" dirty="0" err="1"/>
              <a:t>health</a:t>
            </a:r>
            <a:r>
              <a:rPr lang="sk-SK" dirty="0"/>
              <a:t> </a:t>
            </a:r>
            <a:r>
              <a:rPr lang="sk-SK" dirty="0" err="1"/>
              <a:t>field</a:t>
            </a:r>
            <a:r>
              <a:rPr lang="sk-SK" dirty="0"/>
              <a:t> </a:t>
            </a:r>
            <a:r>
              <a:rPr lang="sk-SK" dirty="0" err="1"/>
              <a:t>itself</a:t>
            </a:r>
            <a:r>
              <a:rPr lang="sk-SK" dirty="0"/>
              <a:t> </a:t>
            </a:r>
            <a:r>
              <a:rPr lang="sk-SK" dirty="0" err="1"/>
              <a:t>and</a:t>
            </a:r>
            <a:r>
              <a:rPr lang="sk-SK" dirty="0"/>
              <a:t> </a:t>
            </a:r>
            <a:r>
              <a:rPr lang="sk-SK" dirty="0" err="1"/>
              <a:t>others</a:t>
            </a:r>
            <a:r>
              <a:rPr lang="sk-SK" dirty="0"/>
              <a:t> </a:t>
            </a:r>
            <a:r>
              <a:rPr lang="sk-SK" dirty="0" err="1"/>
              <a:t>outside</a:t>
            </a:r>
            <a:r>
              <a:rPr lang="sk-SK" dirty="0"/>
              <a:t> </a:t>
            </a:r>
            <a:r>
              <a:rPr lang="sk-SK" dirty="0" err="1"/>
              <a:t>of</a:t>
            </a:r>
            <a:r>
              <a:rPr lang="sk-SK" dirty="0"/>
              <a:t> </a:t>
            </a:r>
            <a:r>
              <a:rPr lang="sk-SK" dirty="0" err="1"/>
              <a:t>the</a:t>
            </a:r>
            <a:r>
              <a:rPr lang="sk-SK" dirty="0"/>
              <a:t> </a:t>
            </a:r>
            <a:r>
              <a:rPr lang="sk-SK" dirty="0" err="1"/>
              <a:t>field</a:t>
            </a:r>
            <a:r>
              <a:rPr lang="sk-SK" dirty="0"/>
              <a:t>. </a:t>
            </a:r>
            <a:r>
              <a:rPr lang="sk-SK" dirty="0" err="1"/>
              <a:t>The</a:t>
            </a:r>
            <a:r>
              <a:rPr lang="sk-SK" dirty="0"/>
              <a:t> </a:t>
            </a:r>
            <a:r>
              <a:rPr lang="sk-SK" dirty="0" err="1"/>
              <a:t>political</a:t>
            </a:r>
            <a:r>
              <a:rPr lang="sk-SK" dirty="0"/>
              <a:t> </a:t>
            </a:r>
            <a:r>
              <a:rPr lang="sk-SK" dirty="0" err="1"/>
              <a:t>level</a:t>
            </a:r>
            <a:r>
              <a:rPr lang="sk-SK" dirty="0"/>
              <a:t> </a:t>
            </a:r>
            <a:r>
              <a:rPr lang="sk-SK" dirty="0" err="1"/>
              <a:t>is</a:t>
            </a:r>
            <a:r>
              <a:rPr lang="sk-SK" dirty="0"/>
              <a:t> </a:t>
            </a:r>
            <a:r>
              <a:rPr lang="sk-SK" dirty="0" err="1"/>
              <a:t>involved</a:t>
            </a:r>
            <a:r>
              <a:rPr lang="sk-SK" dirty="0"/>
              <a:t> </a:t>
            </a:r>
            <a:r>
              <a:rPr lang="sk-SK" dirty="0" err="1"/>
              <a:t>in</a:t>
            </a:r>
            <a:r>
              <a:rPr lang="sk-SK" dirty="0"/>
              <a:t> </a:t>
            </a:r>
            <a:r>
              <a:rPr lang="sk-SK" dirty="0" err="1"/>
              <a:t>health</a:t>
            </a:r>
            <a:r>
              <a:rPr lang="sk-SK" dirty="0"/>
              <a:t> </a:t>
            </a:r>
            <a:r>
              <a:rPr lang="sk-SK" dirty="0" err="1"/>
              <a:t>management</a:t>
            </a:r>
            <a:r>
              <a:rPr lang="sk-SK" dirty="0"/>
              <a:t>, </a:t>
            </a:r>
            <a:r>
              <a:rPr lang="sk-SK" dirty="0" err="1"/>
              <a:t>in</a:t>
            </a:r>
            <a:r>
              <a:rPr lang="sk-SK" dirty="0"/>
              <a:t> </a:t>
            </a:r>
            <a:r>
              <a:rPr lang="sk-SK" dirty="0" err="1"/>
              <a:t>determining</a:t>
            </a:r>
            <a:r>
              <a:rPr lang="sk-SK" dirty="0"/>
              <a:t> </a:t>
            </a:r>
            <a:r>
              <a:rPr lang="sk-SK" dirty="0" err="1"/>
              <a:t>the</a:t>
            </a:r>
            <a:r>
              <a:rPr lang="sk-SK" dirty="0"/>
              <a:t> </a:t>
            </a:r>
            <a:r>
              <a:rPr lang="sk-SK" dirty="0" err="1"/>
              <a:t>place</a:t>
            </a:r>
            <a:r>
              <a:rPr lang="sk-SK" dirty="0"/>
              <a:t> </a:t>
            </a:r>
            <a:r>
              <a:rPr lang="sk-SK" dirty="0" err="1"/>
              <a:t>of</a:t>
            </a:r>
            <a:r>
              <a:rPr lang="sk-SK" dirty="0"/>
              <a:t> </a:t>
            </a:r>
            <a:r>
              <a:rPr lang="sk-SK" dirty="0" err="1"/>
              <a:t>health</a:t>
            </a:r>
            <a:r>
              <a:rPr lang="sk-SK" dirty="0"/>
              <a:t> </a:t>
            </a:r>
            <a:r>
              <a:rPr lang="sk-SK" dirty="0" err="1"/>
              <a:t>care</a:t>
            </a:r>
            <a:r>
              <a:rPr lang="sk-SK" dirty="0"/>
              <a:t> as a </a:t>
            </a:r>
            <a:r>
              <a:rPr lang="sk-SK" dirty="0" err="1"/>
              <a:t>percentage</a:t>
            </a:r>
            <a:r>
              <a:rPr lang="sk-SK" dirty="0"/>
              <a:t> </a:t>
            </a:r>
            <a:r>
              <a:rPr lang="sk-SK" dirty="0" err="1"/>
              <a:t>of</a:t>
            </a:r>
            <a:r>
              <a:rPr lang="sk-SK" dirty="0"/>
              <a:t> </a:t>
            </a:r>
            <a:r>
              <a:rPr lang="sk-SK" dirty="0" err="1"/>
              <a:t>total</a:t>
            </a:r>
            <a:r>
              <a:rPr lang="sk-SK" dirty="0"/>
              <a:t> </a:t>
            </a:r>
            <a:r>
              <a:rPr lang="sk-SK" dirty="0" err="1"/>
              <a:t>governmental</a:t>
            </a:r>
            <a:r>
              <a:rPr lang="sk-SK" dirty="0"/>
              <a:t> </a:t>
            </a:r>
            <a:r>
              <a:rPr lang="sk-SK" dirty="0" err="1"/>
              <a:t>budgetary</a:t>
            </a:r>
            <a:r>
              <a:rPr lang="sk-SK" dirty="0"/>
              <a:t> </a:t>
            </a:r>
            <a:r>
              <a:rPr lang="sk-SK" dirty="0" err="1"/>
              <a:t>expenditures</a:t>
            </a:r>
            <a:r>
              <a:rPr lang="sk-SK" dirty="0"/>
              <a:t>, </a:t>
            </a:r>
            <a:r>
              <a:rPr lang="sk-SK" dirty="0" err="1"/>
              <a:t>and</a:t>
            </a:r>
            <a:r>
              <a:rPr lang="sk-SK" dirty="0"/>
              <a:t> </a:t>
            </a:r>
            <a:r>
              <a:rPr lang="sk-SK" dirty="0" err="1"/>
              <a:t>in</a:t>
            </a:r>
            <a:r>
              <a:rPr lang="sk-SK" dirty="0"/>
              <a:t> </a:t>
            </a:r>
            <a:r>
              <a:rPr lang="sk-SK" dirty="0" err="1"/>
              <a:t>allocation</a:t>
            </a:r>
            <a:r>
              <a:rPr lang="sk-SK" dirty="0"/>
              <a:t> </a:t>
            </a:r>
            <a:r>
              <a:rPr lang="sk-SK" dirty="0" err="1"/>
              <a:t>of</a:t>
            </a:r>
            <a:r>
              <a:rPr lang="sk-SK" dirty="0"/>
              <a:t> </a:t>
            </a:r>
            <a:r>
              <a:rPr lang="sk-SK" dirty="0" err="1"/>
              <a:t>funds</a:t>
            </a:r>
            <a:r>
              <a:rPr lang="sk-SK" dirty="0"/>
              <a:t> </a:t>
            </a:r>
            <a:r>
              <a:rPr lang="sk-SK" dirty="0" err="1"/>
              <a:t>in</a:t>
            </a:r>
            <a:r>
              <a:rPr lang="sk-SK" dirty="0"/>
              <a:t> </a:t>
            </a:r>
            <a:r>
              <a:rPr lang="sk-SK" dirty="0" err="1"/>
              <a:t>the</a:t>
            </a:r>
            <a:r>
              <a:rPr lang="sk-SK" dirty="0"/>
              <a:t> </a:t>
            </a:r>
            <a:r>
              <a:rPr lang="sk-SK" dirty="0" err="1"/>
              <a:t>competing</a:t>
            </a:r>
            <a:r>
              <a:rPr lang="sk-SK" dirty="0"/>
              <a:t> </a:t>
            </a:r>
            <a:r>
              <a:rPr lang="sk-SK" dirty="0" err="1"/>
              <a:t>priorities</a:t>
            </a:r>
            <a:r>
              <a:rPr lang="sk-SK" dirty="0"/>
              <a:t> </a:t>
            </a:r>
            <a:r>
              <a:rPr lang="sk-SK" dirty="0" err="1"/>
              <a:t>within</a:t>
            </a:r>
            <a:r>
              <a:rPr lang="sk-SK" dirty="0"/>
              <a:t> </a:t>
            </a:r>
            <a:r>
              <a:rPr lang="sk-SK" dirty="0" err="1"/>
              <a:t>the</a:t>
            </a:r>
            <a:r>
              <a:rPr lang="sk-SK" dirty="0"/>
              <a:t> </a:t>
            </a:r>
            <a:r>
              <a:rPr lang="sk-SK" dirty="0" err="1"/>
              <a:t>health</a:t>
            </a:r>
            <a:r>
              <a:rPr lang="sk-SK" dirty="0"/>
              <a:t> </a:t>
            </a:r>
            <a:r>
              <a:rPr lang="sk-SK" dirty="0" err="1"/>
              <a:t>sector</a:t>
            </a:r>
            <a:r>
              <a:rPr lang="sk-SK" dirty="0"/>
              <a:t>. A </a:t>
            </a:r>
            <a:r>
              <a:rPr lang="sk-SK" dirty="0" err="1"/>
              <a:t>political</a:t>
            </a:r>
            <a:r>
              <a:rPr lang="sk-SK" dirty="0"/>
              <a:t> </a:t>
            </a:r>
            <a:r>
              <a:rPr lang="sk-SK" dirty="0" err="1"/>
              <a:t>commitment</a:t>
            </a:r>
            <a:r>
              <a:rPr lang="sk-SK" dirty="0"/>
              <a:t> </a:t>
            </a:r>
            <a:r>
              <a:rPr lang="sk-SK" dirty="0" err="1"/>
              <a:t>must</a:t>
            </a:r>
            <a:r>
              <a:rPr lang="sk-SK" dirty="0"/>
              <a:t> </a:t>
            </a:r>
            <a:r>
              <a:rPr lang="sk-SK" dirty="0" err="1"/>
              <a:t>be</a:t>
            </a:r>
            <a:r>
              <a:rPr lang="sk-SK" dirty="0"/>
              <a:t> </a:t>
            </a:r>
            <a:r>
              <a:rPr lang="sk-SK" dirty="0" err="1"/>
              <a:t>accompanied</a:t>
            </a:r>
            <a:r>
              <a:rPr lang="sk-SK" dirty="0"/>
              <a:t> by </a:t>
            </a:r>
            <a:r>
              <a:rPr lang="sk-SK" dirty="0" err="1"/>
              <a:t>resources</a:t>
            </a:r>
            <a:r>
              <a:rPr lang="sk-SK" dirty="0"/>
              <a:t> </a:t>
            </a:r>
            <a:r>
              <a:rPr lang="sk-SK" dirty="0" err="1"/>
              <a:t>adequate</a:t>
            </a:r>
            <a:r>
              <a:rPr lang="sk-SK" dirty="0"/>
              <a:t> to </a:t>
            </a:r>
            <a:r>
              <a:rPr lang="sk-SK" dirty="0" err="1"/>
              <a:t>the</a:t>
            </a:r>
            <a:r>
              <a:rPr lang="sk-SK" dirty="0"/>
              <a:t> </a:t>
            </a:r>
            <a:r>
              <a:rPr lang="sk-SK" dirty="0" err="1"/>
              <a:t>scope</a:t>
            </a:r>
            <a:r>
              <a:rPr lang="sk-SK" dirty="0"/>
              <a:t> </a:t>
            </a:r>
            <a:r>
              <a:rPr lang="sk-SK" dirty="0" err="1"/>
              <a:t>of</a:t>
            </a:r>
            <a:r>
              <a:rPr lang="sk-SK" dirty="0"/>
              <a:t> </a:t>
            </a:r>
            <a:r>
              <a:rPr lang="sk-SK" dirty="0" err="1"/>
              <a:t>the</a:t>
            </a:r>
            <a:r>
              <a:rPr lang="sk-SK" dirty="0"/>
              <a:t> </a:t>
            </a:r>
            <a:r>
              <a:rPr lang="sk-SK" dirty="0" err="1"/>
              <a:t>task</a:t>
            </a:r>
            <a:r>
              <a:rPr lang="sk-SK" dirty="0"/>
              <a:t>. </a:t>
            </a:r>
            <a:r>
              <a:rPr lang="sk-SK" dirty="0" err="1"/>
              <a:t>Thus</a:t>
            </a:r>
            <a:r>
              <a:rPr lang="sk-SK" dirty="0"/>
              <a:t>, </a:t>
            </a:r>
            <a:r>
              <a:rPr lang="sk-SK" dirty="0" err="1"/>
              <a:t>health</a:t>
            </a:r>
            <a:r>
              <a:rPr lang="sk-SK" dirty="0"/>
              <a:t> </a:t>
            </a:r>
            <a:r>
              <a:rPr lang="sk-SK" dirty="0" err="1"/>
              <a:t>policy</a:t>
            </a:r>
            <a:r>
              <a:rPr lang="sk-SK" dirty="0"/>
              <a:t> </a:t>
            </a:r>
            <a:r>
              <a:rPr lang="sk-SK" dirty="0" err="1"/>
              <a:t>is</a:t>
            </a:r>
            <a:r>
              <a:rPr lang="sk-SK" dirty="0"/>
              <a:t> </a:t>
            </a:r>
            <a:r>
              <a:rPr lang="sk-SK" dirty="0" err="1"/>
              <a:t>in</a:t>
            </a:r>
            <a:r>
              <a:rPr lang="sk-SK" dirty="0"/>
              <a:t> part </a:t>
            </a:r>
            <a:r>
              <a:rPr lang="sk-SK" dirty="0" err="1"/>
              <a:t>determined</a:t>
            </a:r>
            <a:r>
              <a:rPr lang="sk-SK" dirty="0"/>
              <a:t> by society </a:t>
            </a:r>
            <a:r>
              <a:rPr lang="sk-SK" dirty="0" err="1"/>
              <a:t>and</a:t>
            </a:r>
            <a:r>
              <a:rPr lang="sk-SK" dirty="0"/>
              <a:t> </a:t>
            </a:r>
            <a:r>
              <a:rPr lang="sk-SK" dirty="0" err="1"/>
              <a:t>is</a:t>
            </a:r>
            <a:r>
              <a:rPr lang="sk-SK" dirty="0"/>
              <a:t> </a:t>
            </a:r>
            <a:r>
              <a:rPr lang="sk-SK" dirty="0" err="1"/>
              <a:t>not</a:t>
            </a:r>
            <a:r>
              <a:rPr lang="sk-SK" dirty="0"/>
              <a:t> a </a:t>
            </a:r>
            <a:r>
              <a:rPr lang="sk-SK" dirty="0" err="1"/>
              <a:t>prerogative</a:t>
            </a:r>
            <a:r>
              <a:rPr lang="sk-SK" dirty="0"/>
              <a:t> </a:t>
            </a:r>
            <a:r>
              <a:rPr lang="sk-SK" dirty="0" err="1"/>
              <a:t>of</a:t>
            </a:r>
            <a:r>
              <a:rPr lang="sk-SK" dirty="0"/>
              <a:t> </a:t>
            </a:r>
            <a:r>
              <a:rPr lang="sk-SK" dirty="0" err="1"/>
              <a:t>government</a:t>
            </a:r>
            <a:r>
              <a:rPr lang="sk-SK" dirty="0"/>
              <a:t>, </a:t>
            </a:r>
            <a:r>
              <a:rPr lang="sk-SK" dirty="0" err="1"/>
              <a:t>health</a:t>
            </a:r>
            <a:r>
              <a:rPr lang="sk-SK" dirty="0"/>
              <a:t> </a:t>
            </a:r>
            <a:r>
              <a:rPr lang="sk-SK" dirty="0" err="1"/>
              <a:t>care</a:t>
            </a:r>
            <a:r>
              <a:rPr lang="sk-SK" dirty="0"/>
              <a:t> </a:t>
            </a:r>
            <a:r>
              <a:rPr lang="sk-SK" dirty="0" err="1"/>
              <a:t>providers</a:t>
            </a:r>
            <a:r>
              <a:rPr lang="sk-SK" dirty="0"/>
              <a:t>, nor any </a:t>
            </a:r>
            <a:r>
              <a:rPr lang="sk-SK" dirty="0" err="1"/>
              <a:t>institution</a:t>
            </a:r>
            <a:r>
              <a:rPr lang="sk-SK" dirty="0"/>
              <a:t> </a:t>
            </a:r>
            <a:r>
              <a:rPr lang="sk-SK" dirty="0" err="1"/>
              <a:t>alone</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5</a:t>
            </a:fld>
            <a:endParaRPr lang="sk-SK"/>
          </a:p>
        </p:txBody>
      </p:sp>
    </p:spTree>
    <p:extLst>
      <p:ext uri="{BB962C8B-B14F-4D97-AF65-F5344CB8AC3E}">
        <p14:creationId xmlns:p14="http://schemas.microsoft.com/office/powerpoint/2010/main" val="170234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Financing</a:t>
            </a:r>
            <a:r>
              <a:rPr lang="sk-SK" dirty="0"/>
              <a:t> </a:t>
            </a:r>
            <a:r>
              <a:rPr lang="sk-SK" dirty="0" err="1"/>
              <a:t>of</a:t>
            </a:r>
            <a:r>
              <a:rPr lang="sk-SK" dirty="0"/>
              <a:t> </a:t>
            </a:r>
            <a:r>
              <a:rPr lang="sk-SK" dirty="0" err="1"/>
              <a:t>health</a:t>
            </a:r>
            <a:r>
              <a:rPr lang="sk-SK" dirty="0"/>
              <a:t> </a:t>
            </a:r>
            <a:r>
              <a:rPr lang="sk-SK" dirty="0" err="1"/>
              <a:t>care</a:t>
            </a:r>
            <a:r>
              <a:rPr lang="sk-SK" dirty="0"/>
              <a:t> </a:t>
            </a:r>
            <a:r>
              <a:rPr lang="sk-SK" dirty="0" err="1"/>
              <a:t>and</a:t>
            </a:r>
            <a:r>
              <a:rPr lang="sk-SK" dirty="0"/>
              <a:t> </a:t>
            </a:r>
            <a:r>
              <a:rPr lang="sk-SK" dirty="0" err="1"/>
              <a:t>resource</a:t>
            </a:r>
            <a:r>
              <a:rPr lang="sk-SK" dirty="0"/>
              <a:t> </a:t>
            </a:r>
            <a:r>
              <a:rPr lang="sk-SK" dirty="0" err="1"/>
              <a:t>allocation</a:t>
            </a:r>
            <a:r>
              <a:rPr lang="sk-SK" dirty="0"/>
              <a:t> </a:t>
            </a:r>
            <a:r>
              <a:rPr lang="sk-SK" dirty="0" err="1"/>
              <a:t>requires</a:t>
            </a:r>
            <a:r>
              <a:rPr lang="sk-SK" dirty="0"/>
              <a:t> a </a:t>
            </a:r>
            <a:r>
              <a:rPr lang="sk-SK" dirty="0" err="1"/>
              <a:t>balance</a:t>
            </a:r>
            <a:r>
              <a:rPr lang="sk-SK" dirty="0"/>
              <a:t> </a:t>
            </a:r>
            <a:r>
              <a:rPr lang="sk-SK" dirty="0" err="1"/>
              <a:t>among</a:t>
            </a:r>
            <a:r>
              <a:rPr lang="sk-SK" dirty="0"/>
              <a:t> </a:t>
            </a:r>
            <a:r>
              <a:rPr lang="sk-SK" dirty="0" err="1"/>
              <a:t>primary</a:t>
            </a:r>
            <a:r>
              <a:rPr lang="sk-SK" dirty="0"/>
              <a:t>, </a:t>
            </a:r>
            <a:r>
              <a:rPr lang="sk-SK" dirty="0" err="1"/>
              <a:t>secondary</a:t>
            </a:r>
            <a:r>
              <a:rPr lang="sk-SK" dirty="0"/>
              <a:t>, </a:t>
            </a:r>
            <a:r>
              <a:rPr lang="sk-SK" dirty="0" err="1"/>
              <a:t>and</a:t>
            </a:r>
            <a:r>
              <a:rPr lang="sk-SK" dirty="0"/>
              <a:t> </a:t>
            </a:r>
            <a:r>
              <a:rPr lang="sk-SK" dirty="0" err="1"/>
              <a:t>tertiary</a:t>
            </a:r>
            <a:r>
              <a:rPr lang="sk-SK" dirty="0"/>
              <a:t> </a:t>
            </a:r>
            <a:r>
              <a:rPr lang="sk-SK" dirty="0" err="1"/>
              <a:t>care</a:t>
            </a:r>
            <a:r>
              <a:rPr lang="sk-SK" dirty="0"/>
              <a:t>. </a:t>
            </a:r>
            <a:r>
              <a:rPr lang="sk-SK" dirty="0" err="1"/>
              <a:t>Economic</a:t>
            </a:r>
            <a:r>
              <a:rPr lang="sk-SK" dirty="0"/>
              <a:t> </a:t>
            </a:r>
            <a:r>
              <a:rPr lang="sk-SK" dirty="0" err="1"/>
              <a:t>assessment</a:t>
            </a:r>
            <a:r>
              <a:rPr lang="sk-SK" dirty="0"/>
              <a:t>, </a:t>
            </a:r>
            <a:r>
              <a:rPr lang="sk-SK" dirty="0" err="1"/>
              <a:t>monitoring</a:t>
            </a:r>
            <a:r>
              <a:rPr lang="sk-SK" dirty="0"/>
              <a:t> </a:t>
            </a:r>
            <a:r>
              <a:rPr lang="sk-SK" dirty="0" err="1"/>
              <a:t>and</a:t>
            </a:r>
            <a:r>
              <a:rPr lang="sk-SK" dirty="0"/>
              <a:t> </a:t>
            </a:r>
            <a:r>
              <a:rPr lang="sk-SK" dirty="0" err="1"/>
              <a:t>evaluating</a:t>
            </a:r>
            <a:r>
              <a:rPr lang="sk-SK" dirty="0"/>
              <a:t> </a:t>
            </a:r>
            <a:r>
              <a:rPr lang="sk-SK" dirty="0" err="1"/>
              <a:t>service</a:t>
            </a:r>
            <a:r>
              <a:rPr lang="sk-SK" dirty="0"/>
              <a:t>, </a:t>
            </a:r>
            <a:r>
              <a:rPr lang="sk-SK" dirty="0" err="1"/>
              <a:t>is</a:t>
            </a:r>
            <a:r>
              <a:rPr lang="sk-SK" dirty="0"/>
              <a:t> part </a:t>
            </a:r>
            <a:r>
              <a:rPr lang="sk-SK" dirty="0" err="1"/>
              <a:t>of</a:t>
            </a:r>
            <a:r>
              <a:rPr lang="sk-SK" dirty="0"/>
              <a:t> </a:t>
            </a:r>
            <a:r>
              <a:rPr lang="sk-SK" dirty="0" err="1"/>
              <a:t>determining</a:t>
            </a:r>
            <a:r>
              <a:rPr lang="sk-SK" dirty="0"/>
              <a:t> </a:t>
            </a:r>
            <a:r>
              <a:rPr lang="sk-SK" dirty="0" err="1"/>
              <a:t>the</a:t>
            </a:r>
            <a:r>
              <a:rPr lang="sk-SK" dirty="0"/>
              <a:t> </a:t>
            </a:r>
            <a:r>
              <a:rPr lang="sk-SK" dirty="0" err="1"/>
              <a:t>health</a:t>
            </a:r>
            <a:r>
              <a:rPr lang="sk-SK" dirty="0"/>
              <a:t> </a:t>
            </a:r>
            <a:r>
              <a:rPr lang="sk-SK" dirty="0" err="1"/>
              <a:t>needs</a:t>
            </a:r>
            <a:r>
              <a:rPr lang="sk-SK" dirty="0"/>
              <a:t> </a:t>
            </a:r>
            <a:r>
              <a:rPr lang="sk-SK" dirty="0" err="1"/>
              <a:t>of</a:t>
            </a:r>
            <a:r>
              <a:rPr lang="sk-SK" dirty="0"/>
              <a:t> </a:t>
            </a:r>
            <a:r>
              <a:rPr lang="sk-SK" dirty="0" err="1"/>
              <a:t>the</a:t>
            </a:r>
            <a:r>
              <a:rPr lang="sk-SK" dirty="0"/>
              <a:t> </a:t>
            </a:r>
            <a:r>
              <a:rPr lang="sk-SK" dirty="0" err="1"/>
              <a:t>population</a:t>
            </a:r>
            <a:r>
              <a:rPr lang="sk-SK" dirty="0"/>
              <a:t>. </a:t>
            </a:r>
            <a:r>
              <a:rPr lang="sk-SK" dirty="0" err="1"/>
              <a:t>Regulatory</a:t>
            </a:r>
            <a:r>
              <a:rPr lang="sk-SK" dirty="0"/>
              <a:t> </a:t>
            </a:r>
            <a:r>
              <a:rPr lang="sk-SK" dirty="0" err="1"/>
              <a:t>agencies</a:t>
            </a:r>
            <a:r>
              <a:rPr lang="sk-SK" dirty="0"/>
              <a:t> </a:t>
            </a:r>
            <a:r>
              <a:rPr lang="sk-SK" dirty="0" err="1"/>
              <a:t>are</a:t>
            </a:r>
            <a:r>
              <a:rPr lang="sk-SK" dirty="0"/>
              <a:t> </a:t>
            </a:r>
            <a:r>
              <a:rPr lang="sk-SK" dirty="0" err="1"/>
              <a:t>responsible</a:t>
            </a:r>
            <a:r>
              <a:rPr lang="sk-SK" dirty="0"/>
              <a:t> to </a:t>
            </a:r>
            <a:r>
              <a:rPr lang="sk-SK" dirty="0" err="1"/>
              <a:t>define</a:t>
            </a:r>
            <a:r>
              <a:rPr lang="sk-SK" dirty="0"/>
              <a:t> </a:t>
            </a:r>
            <a:r>
              <a:rPr lang="sk-SK" dirty="0" err="1"/>
              <a:t>goals</a:t>
            </a:r>
            <a:r>
              <a:rPr lang="sk-SK" dirty="0"/>
              <a:t>, </a:t>
            </a:r>
            <a:r>
              <a:rPr lang="sk-SK" dirty="0" err="1"/>
              <a:t>priorities</a:t>
            </a:r>
            <a:r>
              <a:rPr lang="sk-SK" dirty="0"/>
              <a:t>, </a:t>
            </a:r>
            <a:r>
              <a:rPr lang="sk-SK" dirty="0" err="1"/>
              <a:t>and</a:t>
            </a:r>
            <a:r>
              <a:rPr lang="sk-SK" dirty="0"/>
              <a:t> </a:t>
            </a:r>
            <a:r>
              <a:rPr lang="sk-SK" dirty="0" err="1"/>
              <a:t>objectives</a:t>
            </a:r>
            <a:r>
              <a:rPr lang="sk-SK" dirty="0"/>
              <a:t> </a:t>
            </a:r>
            <a:r>
              <a:rPr lang="sk-SK" dirty="0" err="1"/>
              <a:t>for</a:t>
            </a:r>
            <a:r>
              <a:rPr lang="sk-SK" dirty="0"/>
              <a:t> </a:t>
            </a:r>
            <a:r>
              <a:rPr lang="sk-SK" dirty="0" err="1"/>
              <a:t>resulting</a:t>
            </a:r>
            <a:r>
              <a:rPr lang="sk-SK" dirty="0"/>
              <a:t> </a:t>
            </a:r>
            <a:r>
              <a:rPr lang="sk-SK" dirty="0" err="1"/>
              <a:t>services</a:t>
            </a:r>
            <a:r>
              <a:rPr lang="sk-SK" dirty="0"/>
              <a:t>. </a:t>
            </a:r>
            <a:r>
              <a:rPr lang="sk-SK" dirty="0" err="1"/>
              <a:t>Targets</a:t>
            </a:r>
            <a:r>
              <a:rPr lang="sk-SK" dirty="0"/>
              <a:t> </a:t>
            </a:r>
            <a:r>
              <a:rPr lang="sk-SK" dirty="0" err="1"/>
              <a:t>and</a:t>
            </a:r>
            <a:r>
              <a:rPr lang="sk-SK" dirty="0"/>
              <a:t> </a:t>
            </a:r>
            <a:r>
              <a:rPr lang="sk-SK" dirty="0" err="1"/>
              <a:t>methods</a:t>
            </a:r>
            <a:r>
              <a:rPr lang="sk-SK" dirty="0"/>
              <a:t> </a:t>
            </a:r>
            <a:r>
              <a:rPr lang="sk-SK" dirty="0" err="1"/>
              <a:t>of</a:t>
            </a:r>
            <a:r>
              <a:rPr lang="sk-SK" dirty="0"/>
              <a:t> </a:t>
            </a:r>
            <a:r>
              <a:rPr lang="sk-SK" dirty="0" err="1"/>
              <a:t>achieving</a:t>
            </a:r>
            <a:r>
              <a:rPr lang="sk-SK" dirty="0"/>
              <a:t> </a:t>
            </a:r>
            <a:r>
              <a:rPr lang="sk-SK" dirty="0" err="1"/>
              <a:t>them</a:t>
            </a:r>
            <a:r>
              <a:rPr lang="sk-SK" dirty="0"/>
              <a:t> </a:t>
            </a:r>
            <a:r>
              <a:rPr lang="sk-SK" dirty="0" err="1"/>
              <a:t>help</a:t>
            </a:r>
            <a:r>
              <a:rPr lang="sk-SK" dirty="0"/>
              <a:t> </a:t>
            </a:r>
            <a:r>
              <a:rPr lang="sk-SK" dirty="0" err="1"/>
              <a:t>provide</a:t>
            </a:r>
            <a:r>
              <a:rPr lang="sk-SK" dirty="0"/>
              <a:t> </a:t>
            </a:r>
            <a:r>
              <a:rPr lang="sk-SK" dirty="0" err="1"/>
              <a:t>the</a:t>
            </a:r>
            <a:r>
              <a:rPr lang="sk-SK" dirty="0"/>
              <a:t> </a:t>
            </a:r>
            <a:r>
              <a:rPr lang="sk-SK" dirty="0" err="1"/>
              <a:t>basis</a:t>
            </a:r>
            <a:r>
              <a:rPr lang="sk-SK" dirty="0"/>
              <a:t> </a:t>
            </a:r>
            <a:r>
              <a:rPr lang="sk-SK" dirty="0" err="1"/>
              <a:t>for</a:t>
            </a:r>
            <a:r>
              <a:rPr lang="sk-SK" dirty="0"/>
              <a:t> </a:t>
            </a:r>
            <a:r>
              <a:rPr lang="sk-SK" dirty="0" err="1"/>
              <a:t>implementation</a:t>
            </a:r>
            <a:r>
              <a:rPr lang="sk-SK" dirty="0"/>
              <a:t> </a:t>
            </a:r>
            <a:r>
              <a:rPr lang="sk-SK" dirty="0" err="1"/>
              <a:t>and</a:t>
            </a:r>
            <a:r>
              <a:rPr lang="sk-SK" dirty="0"/>
              <a:t> </a:t>
            </a:r>
            <a:r>
              <a:rPr lang="sk-SK" dirty="0" err="1"/>
              <a:t>evaluation</a:t>
            </a:r>
            <a:r>
              <a:rPr lang="sk-SK" dirty="0"/>
              <a:t> </a:t>
            </a:r>
            <a:r>
              <a:rPr lang="sk-SK" dirty="0" err="1"/>
              <a:t>strategies</a:t>
            </a:r>
            <a:r>
              <a:rPr lang="sk-SK" dirty="0"/>
              <a:t>. </a:t>
            </a:r>
            <a:r>
              <a:rPr lang="sk-SK" dirty="0" err="1"/>
              <a:t>Planning</a:t>
            </a:r>
            <a:r>
              <a:rPr lang="sk-SK" dirty="0"/>
              <a:t> </a:t>
            </a:r>
            <a:r>
              <a:rPr lang="sk-SK" dirty="0" err="1"/>
              <a:t>requires</a:t>
            </a:r>
            <a:r>
              <a:rPr lang="sk-SK" dirty="0"/>
              <a:t> </a:t>
            </a:r>
            <a:r>
              <a:rPr lang="sk-SK" dirty="0" err="1"/>
              <a:t>written</a:t>
            </a:r>
            <a:r>
              <a:rPr lang="sk-SK" dirty="0"/>
              <a:t> </a:t>
            </a:r>
            <a:r>
              <a:rPr lang="sk-SK" dirty="0" err="1"/>
              <a:t>plans</a:t>
            </a:r>
            <a:r>
              <a:rPr lang="sk-SK" dirty="0"/>
              <a:t> </a:t>
            </a:r>
            <a:r>
              <a:rPr lang="sk-SK" dirty="0" err="1"/>
              <a:t>that</a:t>
            </a:r>
            <a:r>
              <a:rPr lang="sk-SK" dirty="0"/>
              <a:t> </a:t>
            </a:r>
            <a:r>
              <a:rPr lang="sk-SK" dirty="0" err="1"/>
              <a:t>include</a:t>
            </a:r>
            <a:r>
              <a:rPr lang="sk-SK" dirty="0"/>
              <a:t> a </a:t>
            </a:r>
            <a:r>
              <a:rPr lang="sk-SK" dirty="0" err="1"/>
              <a:t>statement</a:t>
            </a:r>
            <a:r>
              <a:rPr lang="sk-SK" dirty="0"/>
              <a:t> </a:t>
            </a:r>
            <a:r>
              <a:rPr lang="sk-SK" dirty="0" err="1"/>
              <a:t>of</a:t>
            </a:r>
            <a:r>
              <a:rPr lang="sk-SK" dirty="0"/>
              <a:t> </a:t>
            </a:r>
            <a:r>
              <a:rPr lang="sk-SK" dirty="0" err="1"/>
              <a:t>vision</a:t>
            </a:r>
            <a:r>
              <a:rPr lang="sk-SK" dirty="0"/>
              <a:t>, </a:t>
            </a:r>
            <a:r>
              <a:rPr lang="sk-SK" dirty="0" err="1"/>
              <a:t>mission</a:t>
            </a:r>
            <a:r>
              <a:rPr lang="sk-SK" dirty="0"/>
              <a:t> </a:t>
            </a:r>
            <a:r>
              <a:rPr lang="sk-SK" dirty="0" err="1"/>
              <a:t>objectives</a:t>
            </a:r>
            <a:r>
              <a:rPr lang="sk-SK" dirty="0"/>
              <a:t>, </a:t>
            </a:r>
            <a:r>
              <a:rPr lang="sk-SK" dirty="0" err="1"/>
              <a:t>target</a:t>
            </a:r>
            <a:r>
              <a:rPr lang="sk-SK" dirty="0"/>
              <a:t> </a:t>
            </a:r>
            <a:r>
              <a:rPr lang="sk-SK" dirty="0" err="1"/>
              <a:t>strategies</a:t>
            </a:r>
            <a:r>
              <a:rPr lang="sk-SK" dirty="0"/>
              <a:t>, </a:t>
            </a:r>
            <a:r>
              <a:rPr lang="sk-SK" dirty="0" err="1"/>
              <a:t>methods</a:t>
            </a:r>
            <a:r>
              <a:rPr lang="sk-SK" dirty="0"/>
              <a:t>, </a:t>
            </a:r>
            <a:r>
              <a:rPr lang="sk-SK" dirty="0" err="1"/>
              <a:t>and</a:t>
            </a:r>
            <a:r>
              <a:rPr lang="sk-SK" dirty="0"/>
              <a:t> </a:t>
            </a:r>
            <a:r>
              <a:rPr lang="sk-SK" dirty="0" err="1"/>
              <a:t>coordination</a:t>
            </a:r>
            <a:r>
              <a:rPr lang="sk-SK" dirty="0"/>
              <a:t> </a:t>
            </a:r>
            <a:r>
              <a:rPr lang="sk-SK" dirty="0" err="1"/>
              <a:t>during</a:t>
            </a:r>
            <a:r>
              <a:rPr lang="sk-SK" dirty="0"/>
              <a:t> </a:t>
            </a:r>
            <a:r>
              <a:rPr lang="sk-SK" dirty="0" err="1"/>
              <a:t>the</a:t>
            </a:r>
            <a:r>
              <a:rPr lang="sk-SK" dirty="0"/>
              <a:t> </a:t>
            </a:r>
            <a:r>
              <a:rPr lang="sk-SK" dirty="0" err="1"/>
              <a:t>implementation</a:t>
            </a:r>
            <a:r>
              <a:rPr lang="sk-SK" dirty="0"/>
              <a:t>. </a:t>
            </a:r>
            <a:r>
              <a:rPr lang="sk-SK" dirty="0" err="1"/>
              <a:t>Designation</a:t>
            </a:r>
            <a:r>
              <a:rPr lang="sk-SK" dirty="0"/>
              <a:t> </a:t>
            </a:r>
            <a:r>
              <a:rPr lang="sk-SK" dirty="0" err="1"/>
              <a:t>and</a:t>
            </a:r>
            <a:r>
              <a:rPr lang="sk-SK" dirty="0"/>
              <a:t> </a:t>
            </a:r>
            <a:r>
              <a:rPr lang="sk-SK" dirty="0" err="1"/>
              <a:t>evaluation</a:t>
            </a:r>
            <a:r>
              <a:rPr lang="sk-SK" dirty="0"/>
              <a:t> </a:t>
            </a:r>
            <a:r>
              <a:rPr lang="sk-SK" dirty="0" err="1"/>
              <a:t>of</a:t>
            </a:r>
            <a:r>
              <a:rPr lang="sk-SK" dirty="0"/>
              <a:t> </a:t>
            </a:r>
            <a:r>
              <a:rPr lang="sk-SK" dirty="0" err="1"/>
              <a:t>responsibilities</a:t>
            </a:r>
            <a:r>
              <a:rPr lang="sk-SK" dirty="0"/>
              <a:t>, </a:t>
            </a:r>
            <a:r>
              <a:rPr lang="sk-SK" dirty="0" err="1"/>
              <a:t>resources</a:t>
            </a:r>
            <a:r>
              <a:rPr lang="sk-SK" dirty="0"/>
              <a:t> to </a:t>
            </a:r>
            <a:r>
              <a:rPr lang="sk-SK" dirty="0" err="1"/>
              <a:t>be</a:t>
            </a:r>
            <a:r>
              <a:rPr lang="sk-SK" dirty="0"/>
              <a:t> </a:t>
            </a:r>
            <a:r>
              <a:rPr lang="sk-SK" dirty="0" err="1"/>
              <a:t>committed</a:t>
            </a:r>
            <a:r>
              <a:rPr lang="sk-SK" dirty="0"/>
              <a:t>, </a:t>
            </a:r>
            <a:r>
              <a:rPr lang="sk-SK" dirty="0" err="1"/>
              <a:t>and</a:t>
            </a:r>
            <a:r>
              <a:rPr lang="sk-SK" dirty="0"/>
              <a:t> </a:t>
            </a:r>
            <a:r>
              <a:rPr lang="sk-SK" dirty="0" err="1"/>
              <a:t>participants</a:t>
            </a:r>
            <a:r>
              <a:rPr lang="sk-SK" dirty="0"/>
              <a:t> </a:t>
            </a:r>
            <a:r>
              <a:rPr lang="sk-SK" dirty="0" err="1"/>
              <a:t>and</a:t>
            </a:r>
            <a:r>
              <a:rPr lang="sk-SK" dirty="0"/>
              <a:t> </a:t>
            </a:r>
            <a:r>
              <a:rPr lang="sk-SK" dirty="0" err="1"/>
              <a:t>partners</a:t>
            </a:r>
            <a:r>
              <a:rPr lang="sk-SK" dirty="0"/>
              <a:t> </a:t>
            </a:r>
            <a:r>
              <a:rPr lang="sk-SK" dirty="0" err="1"/>
              <a:t>in</a:t>
            </a:r>
            <a:r>
              <a:rPr lang="sk-SK" dirty="0"/>
              <a:t> </a:t>
            </a:r>
            <a:r>
              <a:rPr lang="sk-SK" dirty="0" err="1"/>
              <a:t>the</a:t>
            </a:r>
            <a:r>
              <a:rPr lang="sk-SK" dirty="0"/>
              <a:t> </a:t>
            </a:r>
            <a:r>
              <a:rPr lang="sk-SK" dirty="0" err="1"/>
              <a:t>process</a:t>
            </a:r>
            <a:r>
              <a:rPr lang="sk-SK" dirty="0"/>
              <a:t> </a:t>
            </a:r>
            <a:r>
              <a:rPr lang="sk-SK" dirty="0" err="1"/>
              <a:t>are</a:t>
            </a:r>
            <a:r>
              <a:rPr lang="sk-SK" dirty="0"/>
              <a:t> part </a:t>
            </a:r>
            <a:r>
              <a:rPr lang="sk-SK" dirty="0" err="1"/>
              <a:t>of</a:t>
            </a:r>
            <a:r>
              <a:rPr lang="sk-SK" dirty="0"/>
              <a:t> </a:t>
            </a:r>
            <a:r>
              <a:rPr lang="sk-SK" dirty="0" err="1"/>
              <a:t>the</a:t>
            </a:r>
            <a:r>
              <a:rPr lang="sk-SK" dirty="0"/>
              <a:t> </a:t>
            </a:r>
            <a:r>
              <a:rPr lang="sk-SK" dirty="0" err="1"/>
              <a:t>continuous</a:t>
            </a:r>
            <a:r>
              <a:rPr lang="sk-SK" dirty="0"/>
              <a:t> </a:t>
            </a:r>
            <a:r>
              <a:rPr lang="sk-SK" dirty="0" err="1"/>
              <a:t>process</a:t>
            </a:r>
            <a:r>
              <a:rPr lang="sk-SK" dirty="0"/>
              <a:t> </a:t>
            </a:r>
            <a:r>
              <a:rPr lang="sk-SK" dirty="0" err="1"/>
              <a:t>of</a:t>
            </a:r>
            <a:r>
              <a:rPr lang="sk-SK" dirty="0"/>
              <a:t> </a:t>
            </a:r>
            <a:r>
              <a:rPr lang="sk-SK" dirty="0" err="1"/>
              <a:t>management</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6</a:t>
            </a:fld>
            <a:endParaRPr lang="sk-SK"/>
          </a:p>
        </p:txBody>
      </p:sp>
    </p:spTree>
    <p:extLst>
      <p:ext uri="{BB962C8B-B14F-4D97-AF65-F5344CB8AC3E}">
        <p14:creationId xmlns:p14="http://schemas.microsoft.com/office/powerpoint/2010/main" val="350046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The</a:t>
            </a:r>
            <a:r>
              <a:rPr lang="sk-SK" dirty="0"/>
              <a:t> </a:t>
            </a:r>
            <a:r>
              <a:rPr lang="sk-SK" dirty="0" err="1"/>
              <a:t>dangers</a:t>
            </a:r>
            <a:r>
              <a:rPr lang="sk-SK" dirty="0"/>
              <a:t> </a:t>
            </a:r>
            <a:r>
              <a:rPr lang="sk-SK" dirty="0" err="1"/>
              <a:t>of</a:t>
            </a:r>
            <a:r>
              <a:rPr lang="sk-SK" dirty="0"/>
              <a:t> </a:t>
            </a:r>
            <a:r>
              <a:rPr lang="sk-SK" dirty="0" err="1"/>
              <a:t>taking</a:t>
            </a:r>
            <a:r>
              <a:rPr lang="sk-SK" dirty="0"/>
              <a:t> a “wrong” </a:t>
            </a:r>
            <a:r>
              <a:rPr lang="sk-SK" dirty="0" err="1"/>
              <a:t>direction</a:t>
            </a:r>
            <a:r>
              <a:rPr lang="sk-SK" dirty="0"/>
              <a:t> </a:t>
            </a:r>
            <a:r>
              <a:rPr lang="sk-SK" dirty="0" err="1"/>
              <a:t>can</a:t>
            </a:r>
            <a:r>
              <a:rPr lang="sk-SK" dirty="0"/>
              <a:t> </a:t>
            </a:r>
            <a:r>
              <a:rPr lang="sk-SK" dirty="0" err="1"/>
              <a:t>be</a:t>
            </a:r>
            <a:r>
              <a:rPr lang="sk-SK" dirty="0"/>
              <a:t> severe, </a:t>
            </a:r>
            <a:r>
              <a:rPr lang="sk-SK" dirty="0" err="1"/>
              <a:t>not</a:t>
            </a:r>
            <a:r>
              <a:rPr lang="sk-SK" dirty="0"/>
              <a:t> </a:t>
            </a:r>
            <a:r>
              <a:rPr lang="sk-SK" dirty="0" err="1"/>
              <a:t>only</a:t>
            </a:r>
            <a:r>
              <a:rPr lang="sk-SK" dirty="0"/>
              <a:t> </a:t>
            </a:r>
            <a:r>
              <a:rPr lang="sk-SK" dirty="0" err="1"/>
              <a:t>in</a:t>
            </a:r>
            <a:r>
              <a:rPr lang="sk-SK" dirty="0"/>
              <a:t> </a:t>
            </a:r>
            <a:r>
              <a:rPr lang="sk-SK" dirty="0" err="1"/>
              <a:t>terms</a:t>
            </a:r>
            <a:r>
              <a:rPr lang="sk-SK" dirty="0"/>
              <a:t> </a:t>
            </a:r>
            <a:r>
              <a:rPr lang="sk-SK" dirty="0" err="1"/>
              <a:t>of</a:t>
            </a:r>
            <a:r>
              <a:rPr lang="sk-SK" dirty="0"/>
              <a:t> </a:t>
            </a:r>
            <a:r>
              <a:rPr lang="sk-SK" dirty="0" err="1"/>
              <a:t>financial</a:t>
            </a:r>
            <a:r>
              <a:rPr lang="sk-SK" dirty="0"/>
              <a:t> </a:t>
            </a:r>
            <a:r>
              <a:rPr lang="sk-SK" dirty="0" err="1"/>
              <a:t>cost</a:t>
            </a:r>
            <a:r>
              <a:rPr lang="sk-SK" dirty="0"/>
              <a:t>, </a:t>
            </a:r>
            <a:r>
              <a:rPr lang="sk-SK" dirty="0" err="1"/>
              <a:t>but</a:t>
            </a:r>
            <a:r>
              <a:rPr lang="sk-SK" dirty="0"/>
              <a:t> </a:t>
            </a:r>
            <a:r>
              <a:rPr lang="sk-SK" dirty="0" err="1"/>
              <a:t>also</a:t>
            </a:r>
            <a:r>
              <a:rPr lang="sk-SK" dirty="0"/>
              <a:t> </a:t>
            </a:r>
            <a:r>
              <a:rPr lang="sk-SK" dirty="0" err="1"/>
              <a:t>in</a:t>
            </a:r>
            <a:r>
              <a:rPr lang="sk-SK" dirty="0"/>
              <a:t> </a:t>
            </a:r>
            <a:r>
              <a:rPr lang="sk-SK" dirty="0" err="1"/>
              <a:t>terms</a:t>
            </a:r>
            <a:r>
              <a:rPr lang="sk-SK" dirty="0"/>
              <a:t> </a:t>
            </a:r>
            <a:r>
              <a:rPr lang="sk-SK" dirty="0" err="1"/>
              <a:t>of</a:t>
            </a:r>
            <a:r>
              <a:rPr lang="sk-SK" dirty="0"/>
              <a:t> </a:t>
            </a:r>
            <a:r>
              <a:rPr lang="sk-SK" dirty="0" err="1"/>
              <a:t>excess</a:t>
            </a:r>
            <a:r>
              <a:rPr lang="sk-SK" dirty="0"/>
              <a:t> morbidity </a:t>
            </a:r>
            <a:r>
              <a:rPr lang="sk-SK" dirty="0" err="1"/>
              <a:t>and</a:t>
            </a:r>
            <a:r>
              <a:rPr lang="sk-SK" dirty="0"/>
              <a:t> mortality. </a:t>
            </a:r>
            <a:r>
              <a:rPr lang="sk-SK" dirty="0" err="1"/>
              <a:t>Health</a:t>
            </a:r>
            <a:r>
              <a:rPr lang="sk-SK" dirty="0"/>
              <a:t> </a:t>
            </a:r>
            <a:r>
              <a:rPr lang="sk-SK" dirty="0" err="1"/>
              <a:t>policy</a:t>
            </a:r>
            <a:r>
              <a:rPr lang="sk-SK" dirty="0"/>
              <a:t> </a:t>
            </a:r>
            <a:r>
              <a:rPr lang="sk-SK" dirty="0" err="1"/>
              <a:t>is</a:t>
            </a:r>
            <a:r>
              <a:rPr lang="sk-SK" dirty="0"/>
              <a:t> </a:t>
            </a:r>
            <a:r>
              <a:rPr lang="sk-SK" dirty="0" err="1"/>
              <a:t>often</a:t>
            </a:r>
            <a:r>
              <a:rPr lang="sk-SK" dirty="0"/>
              <a:t> as </a:t>
            </a:r>
            <a:r>
              <a:rPr lang="sk-SK" dirty="0" err="1"/>
              <a:t>imprecise</a:t>
            </a:r>
            <a:r>
              <a:rPr lang="sk-SK" dirty="0"/>
              <a:t> a </a:t>
            </a:r>
            <a:r>
              <a:rPr lang="sk-SK" dirty="0" err="1"/>
              <a:t>science</a:t>
            </a:r>
            <a:r>
              <a:rPr lang="sk-SK" dirty="0"/>
              <a:t> as </a:t>
            </a:r>
            <a:r>
              <a:rPr lang="sk-SK" dirty="0" err="1"/>
              <a:t>medicine</a:t>
            </a:r>
            <a:r>
              <a:rPr lang="sk-SK" dirty="0"/>
              <a:t> </a:t>
            </a:r>
            <a:r>
              <a:rPr lang="sk-SK" dirty="0" err="1"/>
              <a:t>itself</a:t>
            </a:r>
            <a:r>
              <a:rPr lang="sk-SK" dirty="0"/>
              <a:t>. </a:t>
            </a:r>
            <a:r>
              <a:rPr lang="sk-SK" dirty="0" err="1"/>
              <a:t>The</a:t>
            </a:r>
            <a:r>
              <a:rPr lang="sk-SK" dirty="0"/>
              <a:t> </a:t>
            </a:r>
            <a:r>
              <a:rPr lang="sk-SK" dirty="0" err="1"/>
              <a:t>difference</a:t>
            </a:r>
            <a:r>
              <a:rPr lang="sk-SK" dirty="0"/>
              <a:t> </a:t>
            </a:r>
            <a:r>
              <a:rPr lang="sk-SK" dirty="0" err="1"/>
              <a:t>is</a:t>
            </a:r>
            <a:r>
              <a:rPr lang="sk-SK" dirty="0"/>
              <a:t> </a:t>
            </a:r>
            <a:r>
              <a:rPr lang="sk-SK" dirty="0" err="1"/>
              <a:t>that</a:t>
            </a:r>
            <a:r>
              <a:rPr lang="sk-SK" dirty="0"/>
              <a:t> </a:t>
            </a:r>
            <a:r>
              <a:rPr lang="sk-SK" dirty="0" err="1"/>
              <a:t>inappropriate</a:t>
            </a:r>
            <a:r>
              <a:rPr lang="sk-SK" dirty="0"/>
              <a:t> </a:t>
            </a:r>
            <a:r>
              <a:rPr lang="sk-SK" dirty="0" err="1"/>
              <a:t>policy</a:t>
            </a:r>
            <a:r>
              <a:rPr lang="sk-SK" dirty="0"/>
              <a:t> </a:t>
            </a:r>
            <a:r>
              <a:rPr lang="sk-SK" dirty="0" err="1"/>
              <a:t>can</a:t>
            </a:r>
            <a:r>
              <a:rPr lang="sk-SK" dirty="0"/>
              <a:t> </a:t>
            </a:r>
            <a:r>
              <a:rPr lang="sk-SK" dirty="0" err="1"/>
              <a:t>affect</a:t>
            </a:r>
            <a:r>
              <a:rPr lang="sk-SK" dirty="0"/>
              <a:t> </a:t>
            </a:r>
            <a:r>
              <a:rPr lang="sk-SK" dirty="0" err="1"/>
              <a:t>the</a:t>
            </a:r>
            <a:r>
              <a:rPr lang="sk-SK" dirty="0"/>
              <a:t> </a:t>
            </a:r>
            <a:r>
              <a:rPr lang="sk-SK" dirty="0" err="1"/>
              <a:t>lives</a:t>
            </a:r>
            <a:r>
              <a:rPr lang="sk-SK" dirty="0"/>
              <a:t> </a:t>
            </a:r>
            <a:r>
              <a:rPr lang="sk-SK" dirty="0" err="1"/>
              <a:t>and</a:t>
            </a:r>
            <a:r>
              <a:rPr lang="sk-SK" dirty="0"/>
              <a:t> </a:t>
            </a:r>
            <a:r>
              <a:rPr lang="sk-SK" dirty="0" err="1"/>
              <a:t>well-being</a:t>
            </a:r>
            <a:r>
              <a:rPr lang="sk-SK" dirty="0"/>
              <a:t> </a:t>
            </a:r>
            <a:r>
              <a:rPr lang="sk-SK" dirty="0" err="1"/>
              <a:t>of</a:t>
            </a:r>
            <a:r>
              <a:rPr lang="sk-SK" dirty="0"/>
              <a:t> </a:t>
            </a:r>
            <a:r>
              <a:rPr lang="sk-SK" dirty="0" err="1"/>
              <a:t>very</a:t>
            </a:r>
            <a:r>
              <a:rPr lang="sk-SK" dirty="0"/>
              <a:t> </a:t>
            </a:r>
            <a:r>
              <a:rPr lang="sk-SK" dirty="0" err="1"/>
              <a:t>large</a:t>
            </a:r>
            <a:r>
              <a:rPr lang="sk-SK" dirty="0"/>
              <a:t> </a:t>
            </a:r>
            <a:r>
              <a:rPr lang="sk-SK" dirty="0" err="1"/>
              <a:t>numbers</a:t>
            </a:r>
            <a:r>
              <a:rPr lang="sk-SK" dirty="0"/>
              <a:t> </a:t>
            </a:r>
            <a:r>
              <a:rPr lang="sk-SK" dirty="0" err="1"/>
              <a:t>of</a:t>
            </a:r>
            <a:r>
              <a:rPr lang="sk-SK" dirty="0"/>
              <a:t> </a:t>
            </a:r>
            <a:r>
              <a:rPr lang="sk-SK" dirty="0" err="1"/>
              <a:t>people</a:t>
            </a:r>
            <a:r>
              <a:rPr lang="sk-SK" dirty="0"/>
              <a:t>, as </a:t>
            </a:r>
            <a:r>
              <a:rPr lang="sk-SK" dirty="0" err="1"/>
              <a:t>opposed</a:t>
            </a:r>
            <a:r>
              <a:rPr lang="sk-SK" dirty="0"/>
              <a:t> to </a:t>
            </a:r>
            <a:r>
              <a:rPr lang="sk-SK" dirty="0" err="1"/>
              <a:t>an</a:t>
            </a:r>
            <a:r>
              <a:rPr lang="sk-SK" dirty="0"/>
              <a:t> </a:t>
            </a:r>
            <a:r>
              <a:rPr lang="sk-SK" dirty="0" err="1"/>
              <a:t>individual</a:t>
            </a:r>
            <a:r>
              <a:rPr lang="sk-SK" dirty="0"/>
              <a:t> </a:t>
            </a:r>
            <a:r>
              <a:rPr lang="sk-SK" dirty="0" err="1"/>
              <a:t>being</a:t>
            </a:r>
            <a:r>
              <a:rPr lang="sk-SK" dirty="0"/>
              <a:t> </a:t>
            </a:r>
            <a:r>
              <a:rPr lang="sk-SK" dirty="0" err="1"/>
              <a:t>harmed</a:t>
            </a:r>
            <a:r>
              <a:rPr lang="sk-SK" dirty="0"/>
              <a:t> by </a:t>
            </a:r>
            <a:r>
              <a:rPr lang="sk-SK" dirty="0" err="1"/>
              <a:t>the</a:t>
            </a:r>
            <a:r>
              <a:rPr lang="sk-SK" dirty="0"/>
              <a:t> </a:t>
            </a:r>
            <a:r>
              <a:rPr lang="sk-SK" dirty="0" err="1"/>
              <a:t>mistake</a:t>
            </a:r>
            <a:r>
              <a:rPr lang="sk-SK" dirty="0"/>
              <a:t> </a:t>
            </a:r>
            <a:r>
              <a:rPr lang="sk-SK" dirty="0" err="1"/>
              <a:t>of</a:t>
            </a:r>
            <a:r>
              <a:rPr lang="sk-SK" dirty="0"/>
              <a:t> one </a:t>
            </a:r>
            <a:r>
              <a:rPr lang="sk-SK" dirty="0" err="1"/>
              <a:t>doctor</a:t>
            </a:r>
            <a:r>
              <a:rPr lang="sk-SK" dirty="0"/>
              <a:t>. </a:t>
            </a:r>
            <a:r>
              <a:rPr lang="sk-SK" dirty="0" err="1"/>
              <a:t>There</a:t>
            </a:r>
            <a:r>
              <a:rPr lang="sk-SK" dirty="0"/>
              <a:t> </a:t>
            </a:r>
            <a:r>
              <a:rPr lang="sk-SK" dirty="0" err="1"/>
              <a:t>may</a:t>
            </a:r>
            <a:r>
              <a:rPr lang="sk-SK" dirty="0"/>
              <a:t> </a:t>
            </a:r>
            <a:r>
              <a:rPr lang="sk-SK" dirty="0" err="1"/>
              <a:t>be</a:t>
            </a:r>
            <a:r>
              <a:rPr lang="sk-SK" dirty="0"/>
              <a:t> no “right” </a:t>
            </a:r>
            <a:r>
              <a:rPr lang="sk-SK" dirty="0" err="1"/>
              <a:t>answer</a:t>
            </a:r>
            <a:r>
              <a:rPr lang="sk-SK" dirty="0"/>
              <a:t>, </a:t>
            </a:r>
            <a:r>
              <a:rPr lang="sk-SK" dirty="0" err="1"/>
              <a:t>and</a:t>
            </a:r>
            <a:r>
              <a:rPr lang="sk-SK" dirty="0"/>
              <a:t> </a:t>
            </a:r>
            <a:r>
              <a:rPr lang="sk-SK" dirty="0" err="1"/>
              <a:t>there</a:t>
            </a:r>
            <a:r>
              <a:rPr lang="sk-SK" dirty="0"/>
              <a:t> </a:t>
            </a:r>
            <a:r>
              <a:rPr lang="sk-SK" dirty="0" err="1"/>
              <a:t>are</a:t>
            </a:r>
            <a:r>
              <a:rPr lang="sk-SK" dirty="0"/>
              <a:t> </a:t>
            </a:r>
            <a:r>
              <a:rPr lang="sk-SK" dirty="0" err="1"/>
              <a:t>numerous</a:t>
            </a:r>
            <a:r>
              <a:rPr lang="sk-SK" dirty="0"/>
              <a:t> </a:t>
            </a:r>
            <a:r>
              <a:rPr lang="sk-SK" dirty="0" err="1"/>
              <a:t>controversies</a:t>
            </a:r>
            <a:r>
              <a:rPr lang="sk-SK" dirty="0"/>
              <a:t> </a:t>
            </a:r>
            <a:r>
              <a:rPr lang="sk-SK" dirty="0" err="1"/>
              <a:t>along</a:t>
            </a:r>
            <a:r>
              <a:rPr lang="sk-SK" dirty="0"/>
              <a:t> </a:t>
            </a:r>
            <a:r>
              <a:rPr lang="sk-SK" dirty="0" err="1"/>
              <a:t>the</a:t>
            </a:r>
            <a:r>
              <a:rPr lang="sk-SK" dirty="0"/>
              <a:t> </a:t>
            </a:r>
            <a:r>
              <a:rPr lang="sk-SK" dirty="0" err="1"/>
              <a:t>path</a:t>
            </a:r>
            <a:r>
              <a:rPr lang="sk-SK" dirty="0"/>
              <a:t>. </a:t>
            </a:r>
            <a:r>
              <a:rPr lang="sk-SK" dirty="0" err="1"/>
              <a:t>Health</a:t>
            </a:r>
            <a:r>
              <a:rPr lang="sk-SK" dirty="0"/>
              <a:t> </a:t>
            </a:r>
            <a:r>
              <a:rPr lang="sk-SK" dirty="0" err="1"/>
              <a:t>policy</a:t>
            </a:r>
            <a:r>
              <a:rPr lang="sk-SK" dirty="0"/>
              <a:t> </a:t>
            </a:r>
            <a:r>
              <a:rPr lang="sk-SK" dirty="0" err="1"/>
              <a:t>remains</a:t>
            </a:r>
            <a:r>
              <a:rPr lang="sk-SK" dirty="0"/>
              <a:t> more </a:t>
            </a:r>
            <a:r>
              <a:rPr lang="sk-SK" dirty="0" err="1"/>
              <a:t>an</a:t>
            </a:r>
            <a:r>
              <a:rPr lang="sk-SK" dirty="0"/>
              <a:t> “art” </a:t>
            </a:r>
            <a:r>
              <a:rPr lang="sk-SK" dirty="0" err="1"/>
              <a:t>than</a:t>
            </a:r>
            <a:r>
              <a:rPr lang="sk-SK" dirty="0"/>
              <a:t> </a:t>
            </a:r>
            <a:r>
              <a:rPr lang="sk-SK" dirty="0" err="1"/>
              <a:t>the</a:t>
            </a:r>
            <a:r>
              <a:rPr lang="sk-SK" dirty="0"/>
              <a:t> more </a:t>
            </a:r>
            <a:r>
              <a:rPr lang="sk-SK" dirty="0" err="1"/>
              <a:t>quantitative</a:t>
            </a:r>
            <a:r>
              <a:rPr lang="sk-SK" dirty="0"/>
              <a:t> </a:t>
            </a:r>
            <a:r>
              <a:rPr lang="sk-SK" dirty="0" err="1"/>
              <a:t>and</a:t>
            </a:r>
            <a:r>
              <a:rPr lang="sk-SK" dirty="0"/>
              <a:t> </a:t>
            </a:r>
            <a:r>
              <a:rPr lang="sk-SK" dirty="0" err="1"/>
              <a:t>seemingly</a:t>
            </a:r>
            <a:r>
              <a:rPr lang="sk-SK" dirty="0"/>
              <a:t> </a:t>
            </a:r>
            <a:r>
              <a:rPr lang="sk-SK" dirty="0" err="1"/>
              <a:t>precise</a:t>
            </a:r>
            <a:r>
              <a:rPr lang="sk-SK" dirty="0"/>
              <a:t> </a:t>
            </a:r>
            <a:r>
              <a:rPr lang="sk-SK" dirty="0" err="1"/>
              <a:t>field</a:t>
            </a:r>
            <a:r>
              <a:rPr lang="sk-SK" dirty="0"/>
              <a:t> </a:t>
            </a:r>
            <a:r>
              <a:rPr lang="sk-SK" dirty="0" err="1"/>
              <a:t>of</a:t>
            </a:r>
            <a:r>
              <a:rPr lang="sk-SK" dirty="0"/>
              <a:t> </a:t>
            </a:r>
            <a:r>
              <a:rPr lang="sk-SK" dirty="0" err="1"/>
              <a:t>health</a:t>
            </a:r>
            <a:r>
              <a:rPr lang="sk-SK" dirty="0"/>
              <a:t> </a:t>
            </a:r>
            <a:r>
              <a:rPr lang="sk-SK" dirty="0" err="1"/>
              <a:t>economics</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7</a:t>
            </a:fld>
            <a:endParaRPr lang="sk-SK"/>
          </a:p>
        </p:txBody>
      </p:sp>
    </p:spTree>
    <p:extLst>
      <p:ext uri="{BB962C8B-B14F-4D97-AF65-F5344CB8AC3E}">
        <p14:creationId xmlns:p14="http://schemas.microsoft.com/office/powerpoint/2010/main" val="2986987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Health</a:t>
            </a:r>
            <a:r>
              <a:rPr lang="sk-SK" dirty="0"/>
              <a:t> </a:t>
            </a:r>
            <a:r>
              <a:rPr lang="sk-SK" dirty="0" err="1"/>
              <a:t>policy</a:t>
            </a:r>
            <a:r>
              <a:rPr lang="sk-SK" dirty="0"/>
              <a:t>, </a:t>
            </a:r>
            <a:r>
              <a:rPr lang="sk-SK" dirty="0" err="1"/>
              <a:t>planning</a:t>
            </a:r>
            <a:r>
              <a:rPr lang="sk-SK" dirty="0"/>
              <a:t>, </a:t>
            </a:r>
            <a:r>
              <a:rPr lang="sk-SK" dirty="0" err="1"/>
              <a:t>and</a:t>
            </a:r>
            <a:r>
              <a:rPr lang="sk-SK" dirty="0"/>
              <a:t> </a:t>
            </a:r>
            <a:r>
              <a:rPr lang="sk-SK" dirty="0" err="1"/>
              <a:t>management</a:t>
            </a:r>
            <a:r>
              <a:rPr lang="sk-SK" dirty="0"/>
              <a:t> </a:t>
            </a:r>
            <a:r>
              <a:rPr lang="sk-SK" dirty="0" err="1"/>
              <a:t>are</a:t>
            </a:r>
            <a:r>
              <a:rPr lang="sk-SK" dirty="0"/>
              <a:t> </a:t>
            </a:r>
            <a:r>
              <a:rPr lang="sk-SK" dirty="0" err="1"/>
              <a:t>interrelated</a:t>
            </a:r>
            <a:r>
              <a:rPr lang="sk-SK" dirty="0"/>
              <a:t> </a:t>
            </a:r>
            <a:r>
              <a:rPr lang="sk-SK" dirty="0" err="1"/>
              <a:t>and</a:t>
            </a:r>
            <a:r>
              <a:rPr lang="sk-SK" dirty="0"/>
              <a:t> </a:t>
            </a:r>
            <a:r>
              <a:rPr lang="sk-SK" dirty="0" err="1"/>
              <a:t>interdependent</a:t>
            </a:r>
            <a:r>
              <a:rPr lang="sk-SK" dirty="0"/>
              <a:t>. Any set </a:t>
            </a:r>
            <a:r>
              <a:rPr lang="sk-SK" dirty="0" err="1"/>
              <a:t>goal</a:t>
            </a:r>
            <a:r>
              <a:rPr lang="sk-SK" dirty="0"/>
              <a:t> </a:t>
            </a:r>
            <a:r>
              <a:rPr lang="sk-SK" dirty="0" err="1"/>
              <a:t>should</a:t>
            </a:r>
            <a:r>
              <a:rPr lang="sk-SK" dirty="0"/>
              <a:t> </a:t>
            </a:r>
            <a:r>
              <a:rPr lang="sk-SK" dirty="0" err="1"/>
              <a:t>be</a:t>
            </a:r>
            <a:r>
              <a:rPr lang="sk-SK" dirty="0"/>
              <a:t> </a:t>
            </a:r>
            <a:r>
              <a:rPr lang="sk-SK" dirty="0" err="1"/>
              <a:t>accompanied</a:t>
            </a:r>
            <a:r>
              <a:rPr lang="sk-SK" dirty="0"/>
              <a:t> by </a:t>
            </a:r>
            <a:r>
              <a:rPr lang="sk-SK" dirty="0" err="1"/>
              <a:t>planning</a:t>
            </a:r>
            <a:r>
              <a:rPr lang="sk-SK" dirty="0"/>
              <a:t> as to </a:t>
            </a:r>
            <a:r>
              <a:rPr lang="sk-SK" dirty="0" err="1"/>
              <a:t>how</a:t>
            </a:r>
            <a:r>
              <a:rPr lang="sk-SK" dirty="0"/>
              <a:t> to </a:t>
            </a:r>
            <a:r>
              <a:rPr lang="sk-SK" dirty="0" err="1"/>
              <a:t>attain</a:t>
            </a:r>
            <a:r>
              <a:rPr lang="sk-SK" dirty="0"/>
              <a:t> </a:t>
            </a:r>
            <a:r>
              <a:rPr lang="sk-SK" dirty="0" err="1"/>
              <a:t>it</a:t>
            </a:r>
            <a:r>
              <a:rPr lang="sk-SK" dirty="0"/>
              <a:t>. A </a:t>
            </a:r>
            <a:r>
              <a:rPr lang="sk-SK" dirty="0" err="1"/>
              <a:t>policy</a:t>
            </a:r>
            <a:r>
              <a:rPr lang="sk-SK" dirty="0"/>
              <a:t> </a:t>
            </a:r>
            <a:r>
              <a:rPr lang="sk-SK" dirty="0" err="1"/>
              <a:t>should</a:t>
            </a:r>
            <a:r>
              <a:rPr lang="sk-SK" dirty="0"/>
              <a:t> state </a:t>
            </a:r>
            <a:r>
              <a:rPr lang="sk-SK" dirty="0" err="1"/>
              <a:t>the</a:t>
            </a:r>
            <a:r>
              <a:rPr lang="sk-SK" dirty="0"/>
              <a:t> </a:t>
            </a:r>
            <a:r>
              <a:rPr lang="sk-SK" dirty="0" err="1"/>
              <a:t>values</a:t>
            </a:r>
            <a:r>
              <a:rPr lang="sk-SK" dirty="0"/>
              <a:t> on </a:t>
            </a:r>
            <a:r>
              <a:rPr lang="sk-SK" dirty="0" err="1"/>
              <a:t>which</a:t>
            </a:r>
            <a:r>
              <a:rPr lang="sk-SK" dirty="0"/>
              <a:t> </a:t>
            </a:r>
            <a:r>
              <a:rPr lang="sk-SK" dirty="0" err="1"/>
              <a:t>it</a:t>
            </a:r>
            <a:r>
              <a:rPr lang="sk-SK" dirty="0"/>
              <a:t> </a:t>
            </a:r>
            <a:r>
              <a:rPr lang="sk-SK" dirty="0" err="1"/>
              <a:t>is</a:t>
            </a:r>
            <a:r>
              <a:rPr lang="sk-SK" dirty="0"/>
              <a:t> </a:t>
            </a:r>
            <a:r>
              <a:rPr lang="sk-SK" dirty="0" err="1"/>
              <a:t>based</a:t>
            </a:r>
            <a:r>
              <a:rPr lang="sk-SK" dirty="0"/>
              <a:t>, as </a:t>
            </a:r>
            <a:r>
              <a:rPr lang="sk-SK" dirty="0" err="1"/>
              <a:t>well</a:t>
            </a:r>
            <a:r>
              <a:rPr lang="sk-SK" dirty="0"/>
              <a:t> as </a:t>
            </a:r>
            <a:r>
              <a:rPr lang="sk-SK" dirty="0" err="1"/>
              <a:t>specify</a:t>
            </a:r>
            <a:r>
              <a:rPr lang="sk-SK" dirty="0"/>
              <a:t> </a:t>
            </a:r>
            <a:r>
              <a:rPr lang="sk-SK" dirty="0" err="1"/>
              <a:t>sources</a:t>
            </a:r>
            <a:r>
              <a:rPr lang="sk-SK" dirty="0"/>
              <a:t> </a:t>
            </a:r>
            <a:r>
              <a:rPr lang="sk-SK" dirty="0" err="1"/>
              <a:t>of</a:t>
            </a:r>
            <a:r>
              <a:rPr lang="sk-SK" dirty="0"/>
              <a:t> </a:t>
            </a:r>
            <a:r>
              <a:rPr lang="sk-SK" dirty="0" err="1"/>
              <a:t>funding</a:t>
            </a:r>
            <a:r>
              <a:rPr lang="sk-SK" dirty="0"/>
              <a:t>, </a:t>
            </a:r>
            <a:r>
              <a:rPr lang="sk-SK" dirty="0" err="1"/>
              <a:t>planning</a:t>
            </a:r>
            <a:r>
              <a:rPr lang="sk-SK" dirty="0"/>
              <a:t>, </a:t>
            </a:r>
            <a:r>
              <a:rPr lang="sk-SK" dirty="0" err="1"/>
              <a:t>and</a:t>
            </a:r>
            <a:r>
              <a:rPr lang="sk-SK" dirty="0"/>
              <a:t> </a:t>
            </a:r>
            <a:r>
              <a:rPr lang="sk-SK" dirty="0" err="1"/>
              <a:t>management</a:t>
            </a:r>
            <a:r>
              <a:rPr lang="sk-SK" dirty="0"/>
              <a:t> </a:t>
            </a:r>
            <a:r>
              <a:rPr lang="sk-SK" dirty="0" err="1"/>
              <a:t>arrangements</a:t>
            </a:r>
            <a:r>
              <a:rPr lang="sk-SK" dirty="0"/>
              <a:t> </a:t>
            </a:r>
            <a:r>
              <a:rPr lang="sk-SK" dirty="0" err="1"/>
              <a:t>for</a:t>
            </a:r>
            <a:r>
              <a:rPr lang="sk-SK" dirty="0"/>
              <a:t> </a:t>
            </a:r>
            <a:r>
              <a:rPr lang="sk-SK" dirty="0" err="1"/>
              <a:t>its</a:t>
            </a:r>
            <a:r>
              <a:rPr lang="sk-SK" dirty="0"/>
              <a:t> </a:t>
            </a:r>
            <a:r>
              <a:rPr lang="sk-SK" dirty="0" err="1"/>
              <a:t>implementation</a:t>
            </a:r>
            <a:r>
              <a:rPr lang="sk-SK" dirty="0"/>
              <a:t>. </a:t>
            </a:r>
            <a:r>
              <a:rPr lang="sk-SK" dirty="0" err="1"/>
              <a:t>Examination</a:t>
            </a:r>
            <a:r>
              <a:rPr lang="sk-SK" dirty="0"/>
              <a:t> </a:t>
            </a:r>
            <a:r>
              <a:rPr lang="sk-SK" dirty="0" err="1"/>
              <a:t>of</a:t>
            </a:r>
            <a:r>
              <a:rPr lang="sk-SK" dirty="0"/>
              <a:t> </a:t>
            </a:r>
            <a:r>
              <a:rPr lang="sk-SK" dirty="0" err="1"/>
              <a:t>the</a:t>
            </a:r>
            <a:r>
              <a:rPr lang="sk-SK" dirty="0"/>
              <a:t> </a:t>
            </a:r>
            <a:r>
              <a:rPr lang="sk-SK" dirty="0" err="1"/>
              <a:t>costs</a:t>
            </a:r>
            <a:r>
              <a:rPr lang="sk-SK" dirty="0"/>
              <a:t> </a:t>
            </a:r>
            <a:r>
              <a:rPr lang="sk-SK" dirty="0" err="1"/>
              <a:t>and</a:t>
            </a:r>
            <a:r>
              <a:rPr lang="sk-SK" dirty="0"/>
              <a:t> </a:t>
            </a:r>
            <a:r>
              <a:rPr lang="sk-SK" dirty="0" err="1"/>
              <a:t>benefits</a:t>
            </a:r>
            <a:r>
              <a:rPr lang="sk-SK" dirty="0"/>
              <a:t> </a:t>
            </a:r>
            <a:r>
              <a:rPr lang="sk-SK" dirty="0" err="1"/>
              <a:t>of</a:t>
            </a:r>
            <a:r>
              <a:rPr lang="sk-SK" dirty="0"/>
              <a:t> </a:t>
            </a:r>
            <a:r>
              <a:rPr lang="sk-SK" dirty="0" err="1"/>
              <a:t>alternative</a:t>
            </a:r>
            <a:r>
              <a:rPr lang="sk-SK" dirty="0"/>
              <a:t> </a:t>
            </a:r>
            <a:r>
              <a:rPr lang="sk-SK" dirty="0" err="1"/>
              <a:t>forms</a:t>
            </a:r>
            <a:r>
              <a:rPr lang="sk-SK" dirty="0"/>
              <a:t> </a:t>
            </a:r>
            <a:r>
              <a:rPr lang="sk-SK" dirty="0" err="1"/>
              <a:t>of</a:t>
            </a:r>
            <a:r>
              <a:rPr lang="sk-SK" dirty="0"/>
              <a:t> </a:t>
            </a:r>
            <a:r>
              <a:rPr lang="sk-SK" dirty="0" err="1"/>
              <a:t>health</a:t>
            </a:r>
            <a:r>
              <a:rPr lang="sk-SK" dirty="0"/>
              <a:t> </a:t>
            </a:r>
            <a:r>
              <a:rPr lang="sk-SK" dirty="0" err="1"/>
              <a:t>care</a:t>
            </a:r>
            <a:r>
              <a:rPr lang="sk-SK" dirty="0"/>
              <a:t> </a:t>
            </a:r>
            <a:r>
              <a:rPr lang="sk-SK" dirty="0" err="1"/>
              <a:t>helps</a:t>
            </a:r>
            <a:r>
              <a:rPr lang="sk-SK" dirty="0"/>
              <a:t> </a:t>
            </a:r>
            <a:r>
              <a:rPr lang="sk-SK" dirty="0" err="1"/>
              <a:t>in</a:t>
            </a:r>
            <a:r>
              <a:rPr lang="sk-SK" dirty="0"/>
              <a:t> </a:t>
            </a:r>
            <a:r>
              <a:rPr lang="sk-SK" dirty="0" err="1"/>
              <a:t>making</a:t>
            </a:r>
            <a:r>
              <a:rPr lang="sk-SK" dirty="0"/>
              <a:t> </a:t>
            </a:r>
            <a:r>
              <a:rPr lang="sk-SK" dirty="0" err="1"/>
              <a:t>decisions</a:t>
            </a:r>
            <a:r>
              <a:rPr lang="sk-SK" dirty="0"/>
              <a:t> as to </a:t>
            </a:r>
            <a:r>
              <a:rPr lang="sk-SK" dirty="0" err="1"/>
              <a:t>the</a:t>
            </a:r>
            <a:r>
              <a:rPr lang="sk-SK" dirty="0"/>
              <a:t> </a:t>
            </a:r>
            <a:r>
              <a:rPr lang="sk-SK" dirty="0" err="1"/>
              <a:t>structure</a:t>
            </a:r>
            <a:r>
              <a:rPr lang="sk-SK" dirty="0"/>
              <a:t> </a:t>
            </a:r>
            <a:r>
              <a:rPr lang="sk-SK" dirty="0" err="1"/>
              <a:t>and</a:t>
            </a:r>
            <a:r>
              <a:rPr lang="sk-SK" dirty="0"/>
              <a:t> </a:t>
            </a:r>
            <a:r>
              <a:rPr lang="sk-SK" dirty="0" err="1"/>
              <a:t>the</a:t>
            </a:r>
            <a:r>
              <a:rPr lang="sk-SK" dirty="0"/>
              <a:t> </a:t>
            </a:r>
            <a:r>
              <a:rPr lang="sk-SK" dirty="0" err="1"/>
              <a:t>content</a:t>
            </a:r>
            <a:r>
              <a:rPr lang="sk-SK" dirty="0"/>
              <a:t> </a:t>
            </a:r>
            <a:r>
              <a:rPr lang="sk-SK" dirty="0" err="1"/>
              <a:t>of</a:t>
            </a:r>
            <a:r>
              <a:rPr lang="sk-SK" dirty="0"/>
              <a:t> </a:t>
            </a:r>
            <a:r>
              <a:rPr lang="sk-SK" dirty="0" err="1"/>
              <a:t>health</a:t>
            </a:r>
            <a:r>
              <a:rPr lang="sk-SK" dirty="0"/>
              <a:t> </a:t>
            </a:r>
            <a:r>
              <a:rPr lang="sk-SK" dirty="0" err="1"/>
              <a:t>care</a:t>
            </a:r>
            <a:r>
              <a:rPr lang="sk-SK" dirty="0"/>
              <a:t> </a:t>
            </a:r>
            <a:r>
              <a:rPr lang="sk-SK" dirty="0" err="1"/>
              <a:t>services</a:t>
            </a:r>
            <a:r>
              <a:rPr lang="sk-SK" dirty="0"/>
              <a:t>. </a:t>
            </a:r>
            <a:r>
              <a:rPr lang="sk-SK" dirty="0" err="1"/>
              <a:t>This</a:t>
            </a:r>
            <a:r>
              <a:rPr lang="sk-SK" dirty="0"/>
              <a:t> </a:t>
            </a:r>
            <a:r>
              <a:rPr lang="sk-SK" dirty="0" err="1"/>
              <a:t>may</a:t>
            </a:r>
            <a:r>
              <a:rPr lang="sk-SK" dirty="0"/>
              <a:t> </a:t>
            </a:r>
            <a:r>
              <a:rPr lang="sk-SK" dirty="0" err="1"/>
              <a:t>involve</a:t>
            </a:r>
            <a:r>
              <a:rPr lang="sk-SK" dirty="0"/>
              <a:t> </a:t>
            </a:r>
            <a:r>
              <a:rPr lang="sk-SK" dirty="0" err="1"/>
              <a:t>both</a:t>
            </a:r>
            <a:r>
              <a:rPr lang="sk-SK" dirty="0"/>
              <a:t> </a:t>
            </a:r>
            <a:r>
              <a:rPr lang="sk-SK" dirty="0" err="1"/>
              <a:t>structures</a:t>
            </a:r>
            <a:r>
              <a:rPr lang="sk-SK" dirty="0"/>
              <a:t> </a:t>
            </a:r>
            <a:r>
              <a:rPr lang="sk-SK" dirty="0" err="1"/>
              <a:t>within</a:t>
            </a:r>
            <a:r>
              <a:rPr lang="sk-SK" dirty="0"/>
              <a:t> one </a:t>
            </a:r>
            <a:r>
              <a:rPr lang="sk-SK" dirty="0" err="1"/>
              <a:t>organization</a:t>
            </a:r>
            <a:r>
              <a:rPr lang="sk-SK" dirty="0"/>
              <a:t> </a:t>
            </a:r>
            <a:r>
              <a:rPr lang="sk-SK" dirty="0" err="1"/>
              <a:t>and</a:t>
            </a:r>
            <a:r>
              <a:rPr lang="sk-SK" dirty="0"/>
              <a:t> </a:t>
            </a:r>
            <a:r>
              <a:rPr lang="sk-SK" dirty="0" err="1"/>
              <a:t>linkages</a:t>
            </a:r>
            <a:r>
              <a:rPr lang="sk-SK" dirty="0"/>
              <a:t> (</a:t>
            </a:r>
            <a:r>
              <a:rPr lang="sk-SK" dirty="0" err="1"/>
              <a:t>intersectoral</a:t>
            </a:r>
            <a:r>
              <a:rPr lang="sk-SK" dirty="0"/>
              <a:t> </a:t>
            </a:r>
            <a:r>
              <a:rPr lang="sk-SK" dirty="0" err="1"/>
              <a:t>cooperation</a:t>
            </a:r>
            <a:r>
              <a:rPr lang="sk-SK" dirty="0"/>
              <a:t> </a:t>
            </a:r>
            <a:r>
              <a:rPr lang="sk-SK" dirty="0" err="1"/>
              <a:t>with</a:t>
            </a:r>
            <a:r>
              <a:rPr lang="sk-SK" dirty="0"/>
              <a:t> </a:t>
            </a:r>
            <a:r>
              <a:rPr lang="sk-SK" dirty="0" err="1"/>
              <a:t>other</a:t>
            </a:r>
            <a:r>
              <a:rPr lang="sk-SK" dirty="0"/>
              <a:t> </a:t>
            </a:r>
            <a:r>
              <a:rPr lang="sk-SK" dirty="0" err="1"/>
              <a:t>organizations</a:t>
            </a:r>
            <a:r>
              <a:rPr lang="sk-SK" dirty="0"/>
              <a:t>). </a:t>
            </a:r>
            <a:r>
              <a:rPr lang="sk-SK" dirty="0" err="1"/>
              <a:t>The</a:t>
            </a:r>
            <a:r>
              <a:rPr lang="sk-SK" dirty="0"/>
              <a:t> </a:t>
            </a:r>
            <a:r>
              <a:rPr lang="sk-SK" dirty="0" err="1"/>
              <a:t>methods</a:t>
            </a:r>
            <a:r>
              <a:rPr lang="sk-SK" dirty="0"/>
              <a:t> chosen to </a:t>
            </a:r>
            <a:r>
              <a:rPr lang="sk-SK" dirty="0" err="1"/>
              <a:t>attain</a:t>
            </a:r>
            <a:r>
              <a:rPr lang="sk-SK" dirty="0"/>
              <a:t> </a:t>
            </a:r>
            <a:r>
              <a:rPr lang="sk-SK" dirty="0" err="1"/>
              <a:t>the</a:t>
            </a:r>
            <a:r>
              <a:rPr lang="sk-SK" dirty="0"/>
              <a:t> </a:t>
            </a:r>
            <a:r>
              <a:rPr lang="sk-SK" dirty="0" err="1"/>
              <a:t>goal</a:t>
            </a:r>
            <a:r>
              <a:rPr lang="sk-SK" dirty="0"/>
              <a:t> </a:t>
            </a:r>
            <a:r>
              <a:rPr lang="sk-SK" dirty="0" err="1"/>
              <a:t>then</a:t>
            </a:r>
            <a:r>
              <a:rPr lang="sk-SK" dirty="0"/>
              <a:t> </a:t>
            </a:r>
            <a:r>
              <a:rPr lang="sk-SK" dirty="0" err="1"/>
              <a:t>become</a:t>
            </a:r>
            <a:r>
              <a:rPr lang="sk-SK" dirty="0"/>
              <a:t> </a:t>
            </a:r>
            <a:r>
              <a:rPr lang="sk-SK" dirty="0" err="1"/>
              <a:t>the</a:t>
            </a:r>
            <a:r>
              <a:rPr lang="sk-SK" dirty="0"/>
              <a:t> </a:t>
            </a:r>
            <a:r>
              <a:rPr lang="sk-SK" dirty="0" err="1"/>
              <a:t>applied</a:t>
            </a:r>
            <a:r>
              <a:rPr lang="sk-SK" dirty="0"/>
              <a:t> </a:t>
            </a:r>
            <a:r>
              <a:rPr lang="sk-SK" dirty="0" err="1"/>
              <a:t>health</a:t>
            </a:r>
            <a:r>
              <a:rPr lang="sk-SK" dirty="0"/>
              <a:t> </a:t>
            </a:r>
            <a:r>
              <a:rPr lang="sk-SK" dirty="0" err="1"/>
              <a:t>policy</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8</a:t>
            </a:fld>
            <a:endParaRPr lang="sk-SK"/>
          </a:p>
        </p:txBody>
      </p:sp>
    </p:spTree>
    <p:extLst>
      <p:ext uri="{BB962C8B-B14F-4D97-AF65-F5344CB8AC3E}">
        <p14:creationId xmlns:p14="http://schemas.microsoft.com/office/powerpoint/2010/main" val="1774575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demand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medical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service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not</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necessarily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a:t>
            </a:r>
            <a:r>
              <a:rPr lang="sk-SK" sz="1200" b="0" i="0" u="none" strike="noStrike" kern="1200" baseline="0" dirty="0">
                <a:solidFill>
                  <a:schemeClr val="tx1"/>
                </a:solidFill>
                <a:latin typeface="+mn-lt"/>
                <a:ea typeface="+mn-ea"/>
                <a:cs typeface="+mn-cs"/>
              </a:rPr>
              <a:t> same. </a:t>
            </a:r>
            <a:r>
              <a:rPr lang="sk-SK" sz="1200" b="0" i="0" u="none" strike="noStrike" kern="1200" baseline="0" dirty="0" err="1">
                <a:solidFill>
                  <a:schemeClr val="tx1"/>
                </a:solidFill>
                <a:latin typeface="+mn-lt"/>
                <a:ea typeface="+mn-ea"/>
                <a:cs typeface="+mn-cs"/>
              </a:rPr>
              <a:t>Need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a:t>
            </a:r>
            <a:endParaRPr lang="sk-SK" sz="1200" b="0" i="0" u="none" strike="noStrike" kern="1200" baseline="0" dirty="0">
              <a:solidFill>
                <a:schemeClr val="tx1"/>
              </a:solidFill>
              <a:latin typeface="+mn-lt"/>
              <a:ea typeface="+mn-ea"/>
              <a:cs typeface="+mn-cs"/>
            </a:endParaRPr>
          </a:p>
          <a:p>
            <a:r>
              <a:rPr lang="sk-SK" sz="1200" b="0" i="0" u="none" strike="noStrike" kern="1200" baseline="0" dirty="0" err="1">
                <a:solidFill>
                  <a:schemeClr val="tx1"/>
                </a:solidFill>
                <a:latin typeface="+mn-lt"/>
                <a:ea typeface="+mn-ea"/>
                <a:cs typeface="+mn-cs"/>
              </a:rPr>
              <a:t>medical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exists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when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individual</a:t>
            </a:r>
            <a:r>
              <a:rPr lang="sk-SK" sz="1200" b="0" i="0" u="none" strike="noStrike" kern="1200" baseline="0" dirty="0">
                <a:solidFill>
                  <a:schemeClr val="tx1"/>
                </a:solidFill>
                <a:latin typeface="+mn-lt"/>
                <a:ea typeface="+mn-ea"/>
                <a:cs typeface="+mn-cs"/>
              </a:rPr>
              <a:t> has </a:t>
            </a:r>
            <a:r>
              <a:rPr lang="sk-SK" sz="1200" b="0" i="0" u="none" strike="noStrike" kern="1200" baseline="0" dirty="0" err="1">
                <a:solidFill>
                  <a:schemeClr val="tx1"/>
                </a:solidFill>
                <a:latin typeface="+mn-lt"/>
                <a:ea typeface="+mn-ea"/>
                <a:cs typeface="+mn-cs"/>
              </a:rPr>
              <a:t>symptoms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illness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disability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for</a:t>
            </a:r>
            <a:endParaRPr lang="sk-SK" sz="1200" b="0" i="0" u="none" strike="noStrike" kern="1200" baseline="0" dirty="0">
              <a:solidFill>
                <a:schemeClr val="tx1"/>
              </a:solidFill>
              <a:latin typeface="+mn-lt"/>
              <a:ea typeface="+mn-ea"/>
              <a:cs typeface="+mn-cs"/>
            </a:endParaRPr>
          </a:p>
          <a:p>
            <a:r>
              <a:rPr lang="sk-SK" sz="1200" b="0" i="0" u="none" strike="noStrike" kern="1200" baseline="0" dirty="0" err="1">
                <a:solidFill>
                  <a:schemeClr val="tx1"/>
                </a:solidFill>
                <a:latin typeface="+mn-lt"/>
                <a:ea typeface="+mn-ea"/>
                <a:cs typeface="+mn-cs"/>
              </a:rPr>
              <a:t>which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may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effective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acceptable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treatment</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cure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from</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which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a:t>
            </a:r>
            <a:endParaRPr lang="sk-SK" sz="1200" b="0" i="0" u="none" strike="noStrike" kern="1200" baseline="0" dirty="0">
              <a:solidFill>
                <a:schemeClr val="tx1"/>
              </a:solidFill>
              <a:latin typeface="+mn-lt"/>
              <a:ea typeface="+mn-ea"/>
              <a:cs typeface="+mn-cs"/>
            </a:endParaRPr>
          </a:p>
          <a:p>
            <a:r>
              <a:rPr lang="sk-SK" sz="1200" b="0" i="0" u="none" strike="noStrike" kern="1200" baseline="0" dirty="0" err="1">
                <a:solidFill>
                  <a:schemeClr val="tx1"/>
                </a:solidFill>
                <a:latin typeface="+mn-lt"/>
                <a:ea typeface="+mn-ea"/>
                <a:cs typeface="+mn-cs"/>
              </a:rPr>
              <a:t>patient</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can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benefit</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also</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refers</a:t>
            </a:r>
            <a:r>
              <a:rPr lang="sk-SK" sz="1200" b="0" i="0" u="none" strike="noStrike" kern="1200" baseline="0" dirty="0">
                <a:solidFill>
                  <a:schemeClr val="tx1"/>
                </a:solidFill>
                <a:latin typeface="+mn-lt"/>
                <a:ea typeface="+mn-ea"/>
                <a:cs typeface="+mn-cs"/>
              </a:rPr>
              <a:t> to </a:t>
            </a:r>
            <a:r>
              <a:rPr lang="sk-SK" sz="1200" b="0" i="0" u="none" strike="noStrike" kern="1200" baseline="0" dirty="0" err="1">
                <a:solidFill>
                  <a:schemeClr val="tx1"/>
                </a:solidFill>
                <a:latin typeface="+mn-lt"/>
                <a:ea typeface="+mn-ea"/>
                <a:cs typeface="+mn-cs"/>
              </a:rPr>
              <a:t>nonmedical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conditions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such</a:t>
            </a:r>
            <a:r>
              <a:rPr lang="sk-SK" sz="1200" b="0" i="0" u="none" strike="noStrike" kern="1200" baseline="0" dirty="0">
                <a:solidFill>
                  <a:schemeClr val="tx1"/>
                </a:solidFill>
                <a:latin typeface="+mn-lt"/>
                <a:ea typeface="+mn-ea"/>
                <a:cs typeface="+mn-cs"/>
              </a:rPr>
              <a:t> as </a:t>
            </a:r>
            <a:r>
              <a:rPr lang="sk-SK" sz="1200" b="0" i="0" u="none" strike="noStrike" kern="1200" baseline="0" dirty="0" err="1">
                <a:solidFill>
                  <a:schemeClr val="tx1"/>
                </a:solidFill>
                <a:latin typeface="+mn-lt"/>
                <a:ea typeface="+mn-ea"/>
                <a:cs typeface="+mn-cs"/>
              </a:rPr>
              <a:t>for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designated</a:t>
            </a:r>
            <a:endParaRPr lang="sk-SK" sz="1200" b="0" i="0" u="none" strike="noStrike" kern="1200" baseline="0" dirty="0">
              <a:solidFill>
                <a:schemeClr val="tx1"/>
              </a:solidFill>
              <a:latin typeface="+mn-lt"/>
              <a:ea typeface="+mn-ea"/>
              <a:cs typeface="+mn-cs"/>
            </a:endParaRPr>
          </a:p>
          <a:p>
            <a:r>
              <a:rPr lang="sk-SK" sz="1200" b="0" i="0" u="none" strike="noStrike" kern="1200" baseline="0" dirty="0" err="1">
                <a:solidFill>
                  <a:schemeClr val="tx1"/>
                </a:solidFill>
                <a:latin typeface="+mn-lt"/>
                <a:ea typeface="+mn-ea"/>
                <a:cs typeface="+mn-cs"/>
              </a:rPr>
              <a:t>preventive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services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such</a:t>
            </a:r>
            <a:r>
              <a:rPr lang="sk-SK" sz="1200" b="0" i="0" u="none" strike="noStrike" kern="1200" baseline="0" dirty="0">
                <a:solidFill>
                  <a:schemeClr val="tx1"/>
                </a:solidFill>
                <a:latin typeface="+mn-lt"/>
                <a:ea typeface="+mn-ea"/>
                <a:cs typeface="+mn-cs"/>
              </a:rPr>
              <a:t> as </a:t>
            </a:r>
            <a:r>
              <a:rPr lang="sk-SK" sz="1200" b="0" i="0" u="none" strike="noStrike" kern="1200" baseline="0" dirty="0" err="1">
                <a:solidFill>
                  <a:schemeClr val="tx1"/>
                </a:solidFill>
                <a:latin typeface="+mn-lt"/>
                <a:ea typeface="+mn-ea"/>
                <a:cs typeface="+mn-cs"/>
              </a:rPr>
              <a:t>immunization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Demand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medical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exists</a:t>
            </a:r>
            <a:endParaRPr lang="sk-SK" sz="1200" b="0" i="0" u="none" strike="noStrike" kern="1200" baseline="0" dirty="0">
              <a:solidFill>
                <a:schemeClr val="tx1"/>
              </a:solidFill>
              <a:latin typeface="+mn-lt"/>
              <a:ea typeface="+mn-ea"/>
              <a:cs typeface="+mn-cs"/>
            </a:endParaRPr>
          </a:p>
          <a:p>
            <a:r>
              <a:rPr lang="sk-SK" sz="1200" b="0" i="0" u="none" strike="noStrike" kern="1200" baseline="0" dirty="0" err="1">
                <a:solidFill>
                  <a:schemeClr val="tx1"/>
                </a:solidFill>
                <a:latin typeface="+mn-lt"/>
                <a:ea typeface="+mn-ea"/>
                <a:cs typeface="+mn-cs"/>
              </a:rPr>
              <a:t>when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individual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considers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that</a:t>
            </a:r>
            <a:r>
              <a:rPr lang="sk-SK" sz="1200" b="0" i="0" u="none" strike="noStrike" kern="1200" baseline="0" dirty="0">
                <a:solidFill>
                  <a:schemeClr val="tx1"/>
                </a:solidFill>
                <a:latin typeface="+mn-lt"/>
                <a:ea typeface="+mn-ea"/>
                <a:cs typeface="+mn-cs"/>
              </a:rPr>
              <a:t> he </a:t>
            </a:r>
            <a:r>
              <a:rPr lang="sk-SK" sz="1200" b="0" i="0" u="none" strike="noStrike" kern="1200" baseline="0" dirty="0" err="1">
                <a:solidFill>
                  <a:schemeClr val="tx1"/>
                </a:solidFill>
                <a:latin typeface="+mn-lt"/>
                <a:ea typeface="+mn-ea"/>
                <a:cs typeface="+mn-cs"/>
              </a:rPr>
              <a:t>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she</a:t>
            </a:r>
            <a:r>
              <a:rPr lang="sk-SK" sz="1200" b="0" i="0" u="none" strike="noStrike" kern="1200" baseline="0" dirty="0">
                <a:solidFill>
                  <a:schemeClr val="tx1"/>
                </a:solidFill>
                <a:latin typeface="+mn-lt"/>
                <a:ea typeface="+mn-ea"/>
                <a:cs typeface="+mn-cs"/>
              </a:rPr>
              <a:t> has a </a:t>
            </a:r>
            <a:r>
              <a:rPr lang="sk-SK" sz="1200" b="0" i="0" u="none" strike="noStrike" kern="1200" baseline="0" dirty="0" err="1">
                <a:solidFill>
                  <a:schemeClr val="tx1"/>
                </a:solidFill>
                <a:latin typeface="+mn-lt"/>
                <a:ea typeface="+mn-ea"/>
                <a:cs typeface="+mn-cs"/>
              </a:rPr>
              <a:t>need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willing</a:t>
            </a:r>
            <a:r>
              <a:rPr lang="sk-SK" sz="1200" b="0" i="0" u="none" strike="noStrike" kern="1200" baseline="0" dirty="0">
                <a:solidFill>
                  <a:schemeClr val="tx1"/>
                </a:solidFill>
                <a:latin typeface="+mn-lt"/>
                <a:ea typeface="+mn-ea"/>
                <a:cs typeface="+mn-cs"/>
              </a:rPr>
              <a:t> to </a:t>
            </a:r>
            <a:r>
              <a:rPr lang="sk-SK" sz="1200" b="0" i="0" u="none" strike="noStrike" kern="1200" baseline="0" dirty="0" err="1">
                <a:solidFill>
                  <a:schemeClr val="tx1"/>
                </a:solidFill>
                <a:latin typeface="+mn-lt"/>
                <a:ea typeface="+mn-ea"/>
                <a:cs typeface="+mn-cs"/>
              </a:rPr>
              <a:t>spend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resources</a:t>
            </a:r>
            <a:endParaRPr lang="sk-SK" sz="1200" b="0" i="0" u="none" strike="noStrike" kern="1200" baseline="0" dirty="0">
              <a:solidFill>
                <a:schemeClr val="tx1"/>
              </a:solidFill>
              <a:latin typeface="+mn-lt"/>
              <a:ea typeface="+mn-ea"/>
              <a:cs typeface="+mn-cs"/>
            </a:endParaRPr>
          </a:p>
          <a:p>
            <a:r>
              <a:rPr lang="sk-SK" sz="1200" b="0" i="0" u="none" strike="noStrike" kern="1200" baseline="0" dirty="0" err="1">
                <a:solidFill>
                  <a:schemeClr val="tx1"/>
                </a:solidFill>
                <a:latin typeface="+mn-lt"/>
                <a:ea typeface="+mn-ea"/>
                <a:cs typeface="+mn-cs"/>
              </a:rPr>
              <a:t>of</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money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time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energy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loss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of</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work</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travel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inconvenience</a:t>
            </a:r>
            <a:r>
              <a:rPr lang="sk-SK" sz="1200" b="0" i="0" u="none" strike="noStrike" kern="1200" baseline="0" dirty="0">
                <a:solidFill>
                  <a:schemeClr val="tx1"/>
                </a:solidFill>
                <a:latin typeface="+mn-lt"/>
                <a:ea typeface="+mn-ea"/>
                <a:cs typeface="+mn-cs"/>
              </a:rPr>
              <a:t> to </a:t>
            </a:r>
            <a:r>
              <a:rPr lang="sk-SK" sz="1200" b="0" i="0" u="none" strike="noStrike" kern="1200" baseline="0" dirty="0" err="1">
                <a:solidFill>
                  <a:schemeClr val="tx1"/>
                </a:solidFill>
                <a:latin typeface="+mn-lt"/>
                <a:ea typeface="+mn-ea"/>
                <a:cs typeface="+mn-cs"/>
              </a:rPr>
              <a:t>receive</a:t>
            </a:r>
            <a:endParaRPr lang="sk-SK" sz="1200" b="0" i="0" u="none" strike="noStrike" kern="1200" baseline="0" dirty="0">
              <a:solidFill>
                <a:schemeClr val="tx1"/>
              </a:solidFill>
              <a:latin typeface="+mn-lt"/>
              <a:ea typeface="+mn-ea"/>
              <a:cs typeface="+mn-cs"/>
            </a:endParaRPr>
          </a:p>
          <a:p>
            <a:r>
              <a:rPr lang="sk-SK" sz="1200" b="0" i="0" u="none" strike="noStrike" kern="1200" baseline="0" dirty="0" err="1">
                <a:solidFill>
                  <a:schemeClr val="tx1"/>
                </a:solidFill>
                <a:latin typeface="+mn-lt"/>
                <a:ea typeface="+mn-ea"/>
                <a:cs typeface="+mn-cs"/>
              </a:rPr>
              <a:t>care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Utilization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occurs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when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individual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actually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acts</a:t>
            </a:r>
            <a:r>
              <a:rPr lang="sk-SK" sz="1200" b="0" i="0" u="none" strike="noStrike" kern="1200" baseline="0" dirty="0">
                <a:solidFill>
                  <a:schemeClr val="tx1"/>
                </a:solidFill>
                <a:latin typeface="+mn-lt"/>
                <a:ea typeface="+mn-ea"/>
                <a:cs typeface="+mn-cs"/>
              </a:rPr>
              <a:t> on </a:t>
            </a:r>
            <a:r>
              <a:rPr lang="sk-SK" sz="1200" b="0" i="0" u="none" strike="noStrike" kern="1200" baseline="0" dirty="0" err="1">
                <a:solidFill>
                  <a:schemeClr val="tx1"/>
                </a:solidFill>
                <a:latin typeface="+mn-lt"/>
                <a:ea typeface="+mn-ea"/>
                <a:cs typeface="+mn-cs"/>
              </a:rPr>
              <a:t>this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demand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need</a:t>
            </a:r>
            <a:endParaRPr lang="sk-SK" sz="1200" b="0" i="0" u="none" strike="noStrike" kern="1200" baseline="0" dirty="0">
              <a:solidFill>
                <a:schemeClr val="tx1"/>
              </a:solidFill>
              <a:latin typeface="+mn-lt"/>
              <a:ea typeface="+mn-ea"/>
              <a:cs typeface="+mn-cs"/>
            </a:endParaRPr>
          </a:p>
          <a:p>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receives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health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services</a:t>
            </a:r>
            <a:r>
              <a:rPr lang="sk-SK" sz="1200" b="0" i="0" u="none" strike="noStrike" kern="1200" baseline="0" dirty="0">
                <a:solidFill>
                  <a:schemeClr val="tx1"/>
                </a:solidFill>
                <a:latin typeface="+mn-lt"/>
                <a:ea typeface="+mn-ea"/>
                <a:cs typeface="+mn-cs"/>
              </a:rPr>
              <a:t>.</a:t>
            </a:r>
            <a:endParaRPr lang="sk-SK" dirty="0"/>
          </a:p>
        </p:txBody>
      </p:sp>
      <p:sp>
        <p:nvSpPr>
          <p:cNvPr id="4" name="Slide Number Placeholder 3"/>
          <p:cNvSpPr>
            <a:spLocks noGrp="1"/>
          </p:cNvSpPr>
          <p:nvPr>
            <p:ph type="sldNum" sz="quarter" idx="10"/>
          </p:nvPr>
        </p:nvSpPr>
        <p:spPr/>
        <p:txBody>
          <a:bodyPr/>
          <a:lstStyle/>
          <a:p>
            <a:fld id="{66D8820D-3CFE-BC4B-A25A-3A10AB1AEF9A}" type="slidenum">
              <a:rPr lang="sk-SK" smtClean="0"/>
              <a:t>11</a:t>
            </a:fld>
            <a:endParaRPr lang="sk-SK"/>
          </a:p>
        </p:txBody>
      </p:sp>
    </p:spTree>
    <p:extLst>
      <p:ext uri="{BB962C8B-B14F-4D97-AF65-F5344CB8AC3E}">
        <p14:creationId xmlns:p14="http://schemas.microsoft.com/office/powerpoint/2010/main" val="186646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Normative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Needs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Normative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needs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those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services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determined</a:t>
            </a:r>
            <a:r>
              <a:rPr lang="sk-SK" sz="1200" b="0" i="0" u="none" strike="noStrike" kern="1200" baseline="0" dirty="0">
                <a:solidFill>
                  <a:schemeClr val="tx1"/>
                </a:solidFill>
                <a:latin typeface="+mn-lt"/>
                <a:ea typeface="+mn-ea"/>
                <a:cs typeface="+mn-cs"/>
              </a:rPr>
              <a:t> by </a:t>
            </a:r>
            <a:r>
              <a:rPr lang="sk-SK" sz="1200" b="0" i="0" u="none" strike="noStrike" kern="1200" baseline="0" dirty="0" err="1">
                <a:solidFill>
                  <a:schemeClr val="tx1"/>
                </a:solidFill>
                <a:latin typeface="+mn-lt"/>
                <a:ea typeface="+mn-ea"/>
                <a:cs typeface="+mn-cs"/>
              </a:rPr>
              <a:t>experts</a:t>
            </a:r>
            <a:r>
              <a:rPr lang="sk-SK" sz="1200" b="0" i="0" u="none" strike="noStrike" kern="1200" baseline="0" dirty="0">
                <a:solidFill>
                  <a:schemeClr val="tx1"/>
                </a:solidFill>
                <a:latin typeface="+mn-lt"/>
                <a:ea typeface="+mn-ea"/>
                <a:cs typeface="+mn-cs"/>
              </a:rPr>
              <a:t> to </a:t>
            </a:r>
            <a:r>
              <a:rPr lang="sk-SK" sz="1200" b="0" i="0" u="none" strike="noStrike" kern="1200" baseline="0" dirty="0" err="1">
                <a:solidFill>
                  <a:schemeClr val="tx1"/>
                </a:solidFill>
                <a:latin typeface="+mn-lt"/>
                <a:ea typeface="+mn-ea"/>
                <a:cs typeface="+mn-cs"/>
              </a:rPr>
              <a:t>be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essential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for</a:t>
            </a:r>
            <a:r>
              <a:rPr lang="sk-SK" sz="1200" b="0" i="0" u="none" strike="noStrike" kern="1200" baseline="0" dirty="0">
                <a:solidFill>
                  <a:schemeClr val="tx1"/>
                </a:solidFill>
                <a:latin typeface="+mn-lt"/>
                <a:ea typeface="+mn-ea"/>
                <a:cs typeface="+mn-cs"/>
              </a:rPr>
              <a:t> a </a:t>
            </a:r>
            <a:r>
              <a:rPr lang="sk-SK" sz="1200" b="0" i="0" u="none" strike="noStrike" kern="1200" baseline="0" dirty="0" err="1">
                <a:solidFill>
                  <a:schemeClr val="tx1"/>
                </a:solidFill>
                <a:latin typeface="+mn-lt"/>
                <a:ea typeface="+mn-ea"/>
                <a:cs typeface="+mn-cs"/>
              </a:rPr>
              <a:t>specific</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for</a:t>
            </a:r>
            <a:r>
              <a:rPr lang="sk-SK" sz="1200" b="0" i="0" u="none" strike="noStrike" kern="1200" baseline="0" dirty="0">
                <a:solidFill>
                  <a:schemeClr val="tx1"/>
                </a:solidFill>
                <a:latin typeface="+mn-lt"/>
                <a:ea typeface="+mn-ea"/>
                <a:cs typeface="+mn-cs"/>
              </a:rPr>
              <a:t> a </a:t>
            </a:r>
            <a:r>
              <a:rPr lang="sk-SK" sz="1200" b="0" i="0" u="none" strike="noStrike" kern="1200" baseline="0" dirty="0" err="1">
                <a:solidFill>
                  <a:schemeClr val="tx1"/>
                </a:solidFill>
                <a:latin typeface="+mn-lt"/>
                <a:ea typeface="+mn-ea"/>
                <a:cs typeface="+mn-cs"/>
              </a:rPr>
              <a:t>specific</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population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group</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These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include</a:t>
            </a:r>
            <a:r>
              <a:rPr lang="sk-SK" sz="1200" b="0" i="0" u="none" strike="noStrike" kern="1200" baseline="0" dirty="0">
                <a:solidFill>
                  <a:schemeClr val="tx1"/>
                </a:solidFill>
                <a:latin typeface="+mn-lt"/>
                <a:ea typeface="+mn-ea"/>
                <a:cs typeface="+mn-cs"/>
              </a:rPr>
              <a:t> many </a:t>
            </a:r>
            <a:r>
              <a:rPr lang="sk-SK" sz="1200" b="0" i="0" u="none" strike="noStrike" kern="1200" baseline="0" dirty="0" err="1">
                <a:solidFill>
                  <a:schemeClr val="tx1"/>
                </a:solidFill>
                <a:latin typeface="+mn-lt"/>
                <a:ea typeface="+mn-ea"/>
                <a:cs typeface="+mn-cs"/>
              </a:rPr>
              <a:t>examples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of</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standard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protocols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both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clinical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preventive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health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such</a:t>
            </a:r>
            <a:r>
              <a:rPr lang="sk-SK" sz="1200" b="0" i="0" u="none" strike="noStrike" kern="1200" baseline="0" dirty="0">
                <a:solidFill>
                  <a:schemeClr val="tx1"/>
                </a:solidFill>
                <a:latin typeface="+mn-lt"/>
                <a:ea typeface="+mn-ea"/>
                <a:cs typeface="+mn-cs"/>
              </a:rPr>
              <a:t> as </a:t>
            </a:r>
            <a:r>
              <a:rPr lang="sk-SK" sz="1200" b="0" i="0" u="none" strike="noStrike" kern="1200" baseline="0" dirty="0" err="1">
                <a:solidFill>
                  <a:schemeClr val="tx1"/>
                </a:solidFill>
                <a:latin typeface="+mn-lt"/>
                <a:ea typeface="+mn-ea"/>
                <a:cs typeface="+mn-cs"/>
              </a:rPr>
              <a:t>prenatal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immunization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child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infants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toddlers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management</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of</a:t>
            </a:r>
            <a:r>
              <a:rPr lang="sk-SK" sz="1200" b="0" i="0" u="none" strike="noStrike" kern="1200" baseline="0" dirty="0">
                <a:solidFill>
                  <a:schemeClr val="tx1"/>
                </a:solidFill>
                <a:latin typeface="+mn-lt"/>
                <a:ea typeface="+mn-ea"/>
                <a:cs typeface="+mn-cs"/>
              </a:rPr>
              <a:t> diabetes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hypertension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screening</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breast</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prostate </a:t>
            </a:r>
            <a:r>
              <a:rPr lang="sk-SK" sz="1200" b="0" i="0" u="none" strike="noStrike" kern="1200" baseline="0" dirty="0" err="1">
                <a:solidFill>
                  <a:schemeClr val="tx1"/>
                </a:solidFill>
                <a:latin typeface="+mn-lt"/>
                <a:ea typeface="+mn-ea"/>
                <a:cs typeface="+mn-cs"/>
              </a:rPr>
              <a:t>cancer</a:t>
            </a:r>
            <a:r>
              <a:rPr lang="sk-SK" sz="1200" b="0" i="0" u="none" strike="noStrike" kern="1200" baseline="0" dirty="0">
                <a:solidFill>
                  <a:schemeClr val="tx1"/>
                </a:solidFill>
                <a:latin typeface="+mn-lt"/>
                <a:ea typeface="+mn-ea"/>
                <a:cs typeface="+mn-cs"/>
              </a:rPr>
              <a:t>.</a:t>
            </a:r>
          </a:p>
          <a:p>
            <a:r>
              <a:rPr lang="sk-SK" sz="1200" b="0" i="0" u="none" strike="noStrike" kern="1200" baseline="0" dirty="0" err="1">
                <a:solidFill>
                  <a:schemeClr val="tx1"/>
                </a:solidFill>
                <a:latin typeface="+mn-lt"/>
                <a:ea typeface="+mn-ea"/>
                <a:cs typeface="+mn-cs"/>
              </a:rPr>
              <a:t>Consensus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of</a:t>
            </a:r>
            <a:r>
              <a:rPr lang="sk-SK" sz="1200" b="0" i="0" u="none" strike="noStrike" kern="1200" baseline="0" dirty="0">
                <a:solidFill>
                  <a:schemeClr val="tx1"/>
                </a:solidFill>
                <a:latin typeface="+mn-lt"/>
                <a:ea typeface="+mn-ea"/>
                <a:cs typeface="+mn-cs"/>
              </a:rPr>
              <a:t> expert </a:t>
            </a:r>
            <a:r>
              <a:rPr lang="sk-SK" sz="1200" b="0" i="0" u="none" strike="noStrike" kern="1200" baseline="0" dirty="0" err="1">
                <a:solidFill>
                  <a:schemeClr val="tx1"/>
                </a:solidFill>
                <a:latin typeface="+mn-lt"/>
                <a:ea typeface="+mn-ea"/>
                <a:cs typeface="+mn-cs"/>
              </a:rPr>
              <a:t>opinion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including</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published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literature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may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considered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objective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called</a:t>
            </a:r>
            <a:r>
              <a:rPr lang="sk-SK" sz="1200" b="0" i="0" u="none" strike="noStrike" kern="1200" baseline="0" dirty="0">
                <a:solidFill>
                  <a:schemeClr val="tx1"/>
                </a:solidFill>
                <a:latin typeface="+mn-lt"/>
                <a:ea typeface="+mn-ea"/>
                <a:cs typeface="+mn-cs"/>
              </a:rPr>
              <a:t> “evidence-based </a:t>
            </a:r>
            <a:r>
              <a:rPr lang="sk-SK" sz="1200" b="0" i="0" u="none" strike="noStrike" kern="1200" baseline="0" dirty="0" err="1">
                <a:solidFill>
                  <a:schemeClr val="tx1"/>
                </a:solidFill>
                <a:latin typeface="+mn-lt"/>
                <a:ea typeface="+mn-ea"/>
                <a:cs typeface="+mn-cs"/>
              </a:rPr>
              <a:t>medicine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very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often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legitimate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differences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of</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opinion</a:t>
            </a:r>
            <a:r>
              <a:rPr lang="sk-SK" sz="1200" b="0" i="0" u="none" strike="noStrike" kern="1200" baseline="0" dirty="0">
                <a:solidFill>
                  <a:schemeClr val="tx1"/>
                </a:solidFill>
                <a:latin typeface="+mn-lt"/>
                <a:ea typeface="+mn-ea"/>
                <a:cs typeface="+mn-cs"/>
              </a:rPr>
              <a:t> on </a:t>
            </a:r>
            <a:r>
              <a:rPr lang="sk-SK" sz="1200" b="0" i="0" u="none" strike="noStrike" kern="1200" baseline="0" dirty="0" err="1">
                <a:solidFill>
                  <a:schemeClr val="tx1"/>
                </a:solidFill>
                <a:latin typeface="+mn-lt"/>
                <a:ea typeface="+mn-ea"/>
                <a:cs typeface="+mn-cs"/>
              </a:rPr>
              <a:t>professional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issues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public</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health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which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based</a:t>
            </a:r>
            <a:r>
              <a:rPr lang="sk-SK" sz="1200" b="0" i="0" u="none" strike="noStrike" kern="1200" baseline="0" dirty="0">
                <a:solidFill>
                  <a:schemeClr val="tx1"/>
                </a:solidFill>
                <a:latin typeface="+mn-lt"/>
                <a:ea typeface="+mn-ea"/>
                <a:cs typeface="+mn-cs"/>
              </a:rPr>
              <a:t> on </a:t>
            </a:r>
            <a:r>
              <a:rPr lang="sk-SK" sz="1200" b="0" i="0" u="none" strike="noStrike" kern="1200" baseline="0" dirty="0" err="1">
                <a:solidFill>
                  <a:schemeClr val="tx1"/>
                </a:solidFill>
                <a:latin typeface="+mn-lt"/>
                <a:ea typeface="+mn-ea"/>
                <a:cs typeface="+mn-cs"/>
              </a:rPr>
              <a:t>alternative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interpretations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of</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available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information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where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the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evidence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incomplete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Furthermore</a:t>
            </a:r>
            <a:r>
              <a:rPr lang="sk-SK" sz="1200" b="0" i="0" u="none" strike="noStrike" kern="1200" baseline="0" dirty="0">
                <a:solidFill>
                  <a:schemeClr val="tx1"/>
                </a:solidFill>
                <a:latin typeface="+mn-lt"/>
                <a:ea typeface="+mn-ea"/>
                <a:cs typeface="+mn-cs"/>
              </a:rPr>
              <a:t>, as </a:t>
            </a:r>
            <a:r>
              <a:rPr lang="sk-SK" sz="1200" b="0" i="0" u="none" strike="noStrike" kern="1200" baseline="0" dirty="0" err="1">
                <a:solidFill>
                  <a:schemeClr val="tx1"/>
                </a:solidFill>
                <a:latin typeface="+mn-lt"/>
                <a:ea typeface="+mn-ea"/>
                <a:cs typeface="+mn-cs"/>
              </a:rPr>
              <a:t>scientific</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knowledge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advances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new</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information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may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not</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absorbed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into</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decision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making</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processes</a:t>
            </a:r>
            <a:r>
              <a:rPr lang="sk-SK" sz="1200" b="0" i="0" u="none" strike="noStrike" kern="1200" baseline="0" dirty="0">
                <a:solidFill>
                  <a:schemeClr val="tx1"/>
                </a:solidFill>
                <a:latin typeface="+mn-lt"/>
                <a:ea typeface="+mn-ea"/>
                <a:cs typeface="+mn-cs"/>
              </a:rPr>
              <a:t> as </a:t>
            </a:r>
            <a:r>
              <a:rPr lang="sk-SK" sz="1200" b="0" i="0" u="none" strike="noStrike" kern="1200" baseline="0" dirty="0" err="1">
                <a:solidFill>
                  <a:schemeClr val="tx1"/>
                </a:solidFill>
                <a:latin typeface="+mn-lt"/>
                <a:ea typeface="+mn-ea"/>
                <a:cs typeface="+mn-cs"/>
              </a:rPr>
              <a:t>rapidly</a:t>
            </a:r>
            <a:r>
              <a:rPr lang="sk-SK" sz="1200" b="0" i="0" u="none" strike="noStrike" kern="1200" baseline="0" dirty="0">
                <a:solidFill>
                  <a:schemeClr val="tx1"/>
                </a:solidFill>
                <a:latin typeface="+mn-lt"/>
                <a:ea typeface="+mn-ea"/>
                <a:cs typeface="+mn-cs"/>
              </a:rPr>
              <a:t> as </a:t>
            </a:r>
            <a:r>
              <a:rPr lang="sk-SK" sz="1200" b="0" i="0" u="none" strike="noStrike" kern="1200" baseline="0" dirty="0" err="1">
                <a:solidFill>
                  <a:schemeClr val="tx1"/>
                </a:solidFill>
                <a:latin typeface="+mn-lt"/>
                <a:ea typeface="+mn-ea"/>
                <a:cs typeface="+mn-cs"/>
              </a:rPr>
              <a:t>needed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Professional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value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judgments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may</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biased</a:t>
            </a:r>
            <a:r>
              <a:rPr lang="sk-SK" sz="1200" b="0" i="0" u="none" strike="noStrike" kern="1200" baseline="0" dirty="0">
                <a:solidFill>
                  <a:schemeClr val="tx1"/>
                </a:solidFill>
                <a:latin typeface="+mn-lt"/>
                <a:ea typeface="+mn-ea"/>
                <a:cs typeface="+mn-cs"/>
              </a:rPr>
              <a:t> by </a:t>
            </a:r>
            <a:r>
              <a:rPr lang="sk-SK" sz="1200" b="0" i="0" u="none" strike="noStrike" kern="1200" baseline="0" dirty="0" err="1">
                <a:solidFill>
                  <a:schemeClr val="tx1"/>
                </a:solidFill>
                <a:latin typeface="+mn-lt"/>
                <a:ea typeface="+mn-ea"/>
                <a:cs typeface="+mn-cs"/>
              </a:rPr>
              <a:t>trends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medical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opinion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influenced</a:t>
            </a:r>
            <a:r>
              <a:rPr lang="sk-SK" sz="1200" b="0" i="0" u="none" strike="noStrike" kern="1200" baseline="0" dirty="0">
                <a:solidFill>
                  <a:schemeClr val="tx1"/>
                </a:solidFill>
                <a:latin typeface="+mn-lt"/>
                <a:ea typeface="+mn-ea"/>
                <a:cs typeface="+mn-cs"/>
              </a:rPr>
              <a:t> by </a:t>
            </a:r>
            <a:r>
              <a:rPr lang="sk-SK" sz="1200" b="0" i="0" u="none" strike="noStrike" kern="1200" baseline="0" dirty="0" err="1">
                <a:solidFill>
                  <a:schemeClr val="tx1"/>
                </a:solidFill>
                <a:latin typeface="+mn-lt"/>
                <a:ea typeface="+mn-ea"/>
                <a:cs typeface="+mn-cs"/>
              </a:rPr>
              <a:t>advances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in</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clinical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technological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epidemiologic</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evidence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Such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normative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needs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should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be</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under</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continuous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review</a:t>
            </a:r>
            <a:r>
              <a:rPr lang="sk-SK" sz="1200" b="0" i="0" u="none" strike="noStrike" kern="1200" baseline="0" dirty="0">
                <a:solidFill>
                  <a:schemeClr val="tx1"/>
                </a:solidFill>
                <a:latin typeface="+mn-lt"/>
                <a:ea typeface="+mn-ea"/>
                <a:cs typeface="+mn-cs"/>
              </a:rPr>
              <a:t> by </a:t>
            </a:r>
            <a:r>
              <a:rPr lang="sk-SK" sz="1200" b="0" i="0" u="none" strike="noStrike" kern="1200" baseline="0" dirty="0" err="1">
                <a:solidFill>
                  <a:schemeClr val="tx1"/>
                </a:solidFill>
                <a:latin typeface="+mn-lt"/>
                <a:ea typeface="+mn-ea"/>
                <a:cs typeface="+mn-cs"/>
              </a:rPr>
              <a:t>qualified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professionals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academics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representing</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clinical</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public</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health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services</a:t>
            </a:r>
            <a:r>
              <a:rPr lang="sk-SK" sz="1200" b="0" i="0" u="none" strike="noStrike" kern="1200" baseline="0" dirty="0">
                <a:solidFill>
                  <a:schemeClr val="tx1"/>
                </a:solidFill>
                <a:latin typeface="+mn-lt"/>
                <a:ea typeface="+mn-ea"/>
                <a:cs typeface="+mn-cs"/>
              </a:rPr>
              <a:t>, as </a:t>
            </a:r>
            <a:r>
              <a:rPr lang="sk-SK" sz="1200" b="0" i="0" u="none" strike="noStrike" kern="1200" baseline="0" dirty="0" err="1">
                <a:solidFill>
                  <a:schemeClr val="tx1"/>
                </a:solidFill>
                <a:latin typeface="+mn-lt"/>
                <a:ea typeface="+mn-ea"/>
                <a:cs typeface="+mn-cs"/>
              </a:rPr>
              <a:t>well</a:t>
            </a:r>
            <a:r>
              <a:rPr lang="sk-SK" sz="1200" b="0" i="0" u="none" strike="noStrike" kern="1200" baseline="0" dirty="0">
                <a:solidFill>
                  <a:schemeClr val="tx1"/>
                </a:solidFill>
                <a:latin typeface="+mn-lt"/>
                <a:ea typeface="+mn-ea"/>
                <a:cs typeface="+mn-cs"/>
              </a:rPr>
              <a:t> as </a:t>
            </a:r>
            <a:r>
              <a:rPr lang="sk-SK" sz="1200" b="0" i="0" u="none" strike="noStrike" kern="1200" baseline="0" dirty="0" err="1">
                <a:solidFill>
                  <a:schemeClr val="tx1"/>
                </a:solidFill>
                <a:latin typeface="+mn-lt"/>
                <a:ea typeface="+mn-ea"/>
                <a:cs typeface="+mn-cs"/>
              </a:rPr>
              <a:t>managers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and</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consumers</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of</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health</a:t>
            </a:r>
            <a:r>
              <a:rPr lang="sk-SK" sz="1200" b="0" i="0" u="none" strike="noStrike" kern="1200" baseline="0" dirty="0">
                <a:solidFill>
                  <a:schemeClr val="tx1"/>
                </a:solidFill>
                <a:latin typeface="+mn-lt"/>
                <a:ea typeface="+mn-ea"/>
                <a:cs typeface="+mn-cs"/>
              </a:rPr>
              <a:t> </a:t>
            </a:r>
            <a:r>
              <a:rPr lang="sk-SK" sz="1200" b="0" i="0" u="none" strike="noStrike" kern="1200" baseline="0" dirty="0" err="1">
                <a:solidFill>
                  <a:schemeClr val="tx1"/>
                </a:solidFill>
                <a:latin typeface="+mn-lt"/>
                <a:ea typeface="+mn-ea"/>
                <a:cs typeface="+mn-cs"/>
              </a:rPr>
              <a:t>care</a:t>
            </a:r>
            <a:r>
              <a:rPr lang="sk-SK" sz="1200" b="0" i="0" u="none" strike="noStrike" kern="1200" baseline="0" dirty="0">
                <a:solidFill>
                  <a:schemeClr val="tx1"/>
                </a:solidFill>
                <a:latin typeface="+mn-lt"/>
                <a:ea typeface="+mn-ea"/>
                <a:cs typeface="+mn-cs"/>
              </a:rPr>
              <a:t>.</a:t>
            </a:r>
            <a:endParaRPr lang="sk-SK" dirty="0"/>
          </a:p>
        </p:txBody>
      </p:sp>
      <p:sp>
        <p:nvSpPr>
          <p:cNvPr id="4" name="Slide Number Placeholder 3"/>
          <p:cNvSpPr>
            <a:spLocks noGrp="1"/>
          </p:cNvSpPr>
          <p:nvPr>
            <p:ph type="sldNum" sz="quarter" idx="10"/>
          </p:nvPr>
        </p:nvSpPr>
        <p:spPr/>
        <p:txBody>
          <a:bodyPr/>
          <a:lstStyle/>
          <a:p>
            <a:fld id="{66D8820D-3CFE-BC4B-A25A-3A10AB1AEF9A}" type="slidenum">
              <a:rPr lang="sk-SK" smtClean="0"/>
              <a:t>12</a:t>
            </a:fld>
            <a:endParaRPr lang="sk-SK"/>
          </a:p>
        </p:txBody>
      </p:sp>
    </p:spTree>
    <p:extLst>
      <p:ext uri="{BB962C8B-B14F-4D97-AF65-F5344CB8AC3E}">
        <p14:creationId xmlns:p14="http://schemas.microsoft.com/office/powerpoint/2010/main" val="1517456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err="1"/>
              <a:t>Felt</a:t>
            </a:r>
            <a:r>
              <a:rPr lang="sk-SK" dirty="0"/>
              <a:t> </a:t>
            </a:r>
            <a:r>
              <a:rPr lang="sk-SK" dirty="0" err="1"/>
              <a:t>Need</a:t>
            </a:r>
            <a:r>
              <a:rPr lang="sk-SK" dirty="0"/>
              <a:t>. </a:t>
            </a:r>
            <a:r>
              <a:rPr lang="sk-SK" dirty="0" err="1"/>
              <a:t>Felt</a:t>
            </a:r>
            <a:r>
              <a:rPr lang="sk-SK" dirty="0"/>
              <a:t> </a:t>
            </a:r>
            <a:r>
              <a:rPr lang="sk-SK" dirty="0" err="1"/>
              <a:t>need</a:t>
            </a:r>
            <a:r>
              <a:rPr lang="sk-SK" dirty="0"/>
              <a:t> </a:t>
            </a:r>
            <a:r>
              <a:rPr lang="sk-SK" dirty="0" err="1"/>
              <a:t>is</a:t>
            </a:r>
            <a:r>
              <a:rPr lang="sk-SK" dirty="0"/>
              <a:t> </a:t>
            </a:r>
            <a:r>
              <a:rPr lang="sk-SK" dirty="0" err="1"/>
              <a:t>the</a:t>
            </a:r>
            <a:r>
              <a:rPr lang="sk-SK" dirty="0"/>
              <a:t> </a:t>
            </a:r>
            <a:r>
              <a:rPr lang="sk-SK" dirty="0" err="1"/>
              <a:t>subjective</a:t>
            </a:r>
            <a:r>
              <a:rPr lang="sk-SK" dirty="0"/>
              <a:t> </a:t>
            </a:r>
            <a:r>
              <a:rPr lang="sk-SK" dirty="0" err="1"/>
              <a:t>view</a:t>
            </a:r>
            <a:r>
              <a:rPr lang="sk-SK" dirty="0"/>
              <a:t> </a:t>
            </a:r>
            <a:r>
              <a:rPr lang="sk-SK" dirty="0" err="1"/>
              <a:t>of</a:t>
            </a:r>
            <a:r>
              <a:rPr lang="sk-SK" dirty="0"/>
              <a:t> </a:t>
            </a:r>
            <a:r>
              <a:rPr lang="sk-SK" dirty="0" err="1"/>
              <a:t>the</a:t>
            </a:r>
            <a:r>
              <a:rPr lang="sk-SK" dirty="0"/>
              <a:t> </a:t>
            </a:r>
            <a:r>
              <a:rPr lang="sk-SK" dirty="0" err="1"/>
              <a:t>patient</a:t>
            </a:r>
            <a:r>
              <a:rPr lang="sk-SK" dirty="0"/>
              <a:t> </a:t>
            </a:r>
            <a:r>
              <a:rPr lang="sk-SK" dirty="0" err="1"/>
              <a:t>or</a:t>
            </a:r>
            <a:r>
              <a:rPr lang="sk-SK" dirty="0"/>
              <a:t> </a:t>
            </a:r>
            <a:r>
              <a:rPr lang="sk-SK" dirty="0" err="1"/>
              <a:t>the</a:t>
            </a:r>
            <a:r>
              <a:rPr lang="sk-SK" dirty="0"/>
              <a:t> </a:t>
            </a:r>
            <a:r>
              <a:rPr lang="sk-SK" dirty="0" err="1"/>
              <a:t>community</a:t>
            </a:r>
            <a:r>
              <a:rPr lang="sk-SK" dirty="0"/>
              <a:t>, </a:t>
            </a:r>
            <a:r>
              <a:rPr lang="sk-SK" dirty="0" err="1"/>
              <a:t>which</a:t>
            </a:r>
            <a:r>
              <a:rPr lang="sk-SK" dirty="0"/>
              <a:t> </a:t>
            </a:r>
            <a:r>
              <a:rPr lang="sk-SK" dirty="0" err="1"/>
              <a:t>may</a:t>
            </a:r>
            <a:r>
              <a:rPr lang="sk-SK" dirty="0"/>
              <a:t> </a:t>
            </a:r>
            <a:r>
              <a:rPr lang="sk-SK" dirty="0" err="1"/>
              <a:t>or</a:t>
            </a:r>
            <a:r>
              <a:rPr lang="sk-SK" dirty="0"/>
              <a:t> </a:t>
            </a:r>
            <a:r>
              <a:rPr lang="sk-SK" dirty="0" err="1"/>
              <a:t>may</a:t>
            </a:r>
            <a:r>
              <a:rPr lang="sk-SK" dirty="0"/>
              <a:t> </a:t>
            </a:r>
            <a:r>
              <a:rPr lang="sk-SK" dirty="0" err="1"/>
              <a:t>not</a:t>
            </a:r>
            <a:r>
              <a:rPr lang="sk-SK" dirty="0"/>
              <a:t> </a:t>
            </a:r>
            <a:r>
              <a:rPr lang="sk-SK" dirty="0" err="1"/>
              <a:t>be</a:t>
            </a:r>
            <a:r>
              <a:rPr lang="sk-SK" dirty="0"/>
              <a:t> </a:t>
            </a:r>
            <a:r>
              <a:rPr lang="sk-SK" dirty="0" err="1"/>
              <a:t>based</a:t>
            </a:r>
            <a:r>
              <a:rPr lang="sk-SK" dirty="0"/>
              <a:t> on </a:t>
            </a:r>
            <a:r>
              <a:rPr lang="sk-SK" dirty="0" err="1"/>
              <a:t>actual</a:t>
            </a:r>
            <a:r>
              <a:rPr lang="sk-SK" dirty="0"/>
              <a:t> </a:t>
            </a:r>
            <a:r>
              <a:rPr lang="sk-SK" dirty="0" err="1"/>
              <a:t>physiological</a:t>
            </a:r>
            <a:r>
              <a:rPr lang="sk-SK" dirty="0"/>
              <a:t> </a:t>
            </a:r>
            <a:r>
              <a:rPr lang="sk-SK" dirty="0" err="1"/>
              <a:t>needs</a:t>
            </a:r>
            <a:r>
              <a:rPr lang="sk-SK" dirty="0"/>
              <a:t>. </a:t>
            </a:r>
            <a:r>
              <a:rPr lang="sk-SK" dirty="0" err="1"/>
              <a:t>Though</a:t>
            </a:r>
            <a:r>
              <a:rPr lang="sk-SK" dirty="0"/>
              <a:t> </a:t>
            </a:r>
            <a:r>
              <a:rPr lang="sk-SK" dirty="0" err="1"/>
              <a:t>subjective</a:t>
            </a:r>
            <a:r>
              <a:rPr lang="sk-SK" dirty="0"/>
              <a:t>, </a:t>
            </a:r>
            <a:r>
              <a:rPr lang="sk-SK" dirty="0" err="1"/>
              <a:t>felt</a:t>
            </a:r>
            <a:r>
              <a:rPr lang="sk-SK" dirty="0"/>
              <a:t> </a:t>
            </a:r>
            <a:r>
              <a:rPr lang="sk-SK" dirty="0" err="1"/>
              <a:t>need</a:t>
            </a:r>
            <a:r>
              <a:rPr lang="sk-SK" dirty="0"/>
              <a:t> </a:t>
            </a:r>
            <a:r>
              <a:rPr lang="sk-SK" dirty="0" err="1"/>
              <a:t>is</a:t>
            </a:r>
            <a:r>
              <a:rPr lang="sk-SK" dirty="0"/>
              <a:t> a </a:t>
            </a:r>
            <a:r>
              <a:rPr lang="sk-SK" dirty="0" err="1"/>
              <a:t>prerequisite</a:t>
            </a:r>
            <a:r>
              <a:rPr lang="sk-SK" dirty="0"/>
              <a:t> to </a:t>
            </a:r>
            <a:r>
              <a:rPr lang="sk-SK" dirty="0" err="1"/>
              <a:t>whether</a:t>
            </a:r>
            <a:r>
              <a:rPr lang="sk-SK" dirty="0"/>
              <a:t> a </a:t>
            </a:r>
            <a:r>
              <a:rPr lang="sk-SK" dirty="0" err="1"/>
              <a:t>person</a:t>
            </a:r>
            <a:r>
              <a:rPr lang="sk-SK" dirty="0"/>
              <a:t> </a:t>
            </a:r>
            <a:r>
              <a:rPr lang="sk-SK" dirty="0" err="1"/>
              <a:t>actually</a:t>
            </a:r>
            <a:r>
              <a:rPr lang="sk-SK" dirty="0"/>
              <a:t> </a:t>
            </a:r>
            <a:r>
              <a:rPr lang="sk-SK" dirty="0" err="1"/>
              <a:t>undertakes</a:t>
            </a:r>
            <a:r>
              <a:rPr lang="sk-SK" dirty="0"/>
              <a:t> to </a:t>
            </a:r>
            <a:r>
              <a:rPr lang="sk-SK" dirty="0" err="1"/>
              <a:t>seek</a:t>
            </a:r>
            <a:r>
              <a:rPr lang="sk-SK" dirty="0"/>
              <a:t> </a:t>
            </a:r>
            <a:r>
              <a:rPr lang="sk-SK" dirty="0" err="1"/>
              <a:t>care</a:t>
            </a:r>
            <a:r>
              <a:rPr lang="sk-SK" dirty="0"/>
              <a:t>.</a:t>
            </a:r>
          </a:p>
          <a:p>
            <a:r>
              <a:rPr lang="sk-SK" dirty="0" err="1"/>
              <a:t>There</a:t>
            </a:r>
            <a:r>
              <a:rPr lang="sk-SK" dirty="0"/>
              <a:t> </a:t>
            </a:r>
            <a:r>
              <a:rPr lang="sk-SK" dirty="0" err="1"/>
              <a:t>is</a:t>
            </a:r>
            <a:r>
              <a:rPr lang="sk-SK" dirty="0"/>
              <a:t> a </a:t>
            </a:r>
            <a:r>
              <a:rPr lang="sk-SK" dirty="0" err="1"/>
              <a:t>growing</a:t>
            </a:r>
            <a:r>
              <a:rPr lang="sk-SK" dirty="0"/>
              <a:t> </a:t>
            </a:r>
            <a:r>
              <a:rPr lang="sk-SK" dirty="0" err="1"/>
              <a:t>recognition</a:t>
            </a:r>
            <a:r>
              <a:rPr lang="sk-SK" dirty="0"/>
              <a:t> </a:t>
            </a:r>
            <a:r>
              <a:rPr lang="sk-SK" dirty="0" err="1"/>
              <a:t>of</a:t>
            </a:r>
            <a:r>
              <a:rPr lang="sk-SK" dirty="0"/>
              <a:t> </a:t>
            </a:r>
            <a:r>
              <a:rPr lang="sk-SK" dirty="0" err="1"/>
              <a:t>the</a:t>
            </a:r>
            <a:r>
              <a:rPr lang="sk-SK" dirty="0"/>
              <a:t> </a:t>
            </a:r>
            <a:r>
              <a:rPr lang="sk-SK" dirty="0" err="1"/>
              <a:t>importance</a:t>
            </a:r>
            <a:r>
              <a:rPr lang="sk-SK" dirty="0"/>
              <a:t> </a:t>
            </a:r>
            <a:r>
              <a:rPr lang="sk-SK" dirty="0" err="1"/>
              <a:t>of</a:t>
            </a:r>
            <a:r>
              <a:rPr lang="sk-SK" dirty="0"/>
              <a:t> </a:t>
            </a:r>
            <a:r>
              <a:rPr lang="sk-SK" dirty="0" err="1"/>
              <a:t>sharing</a:t>
            </a:r>
            <a:r>
              <a:rPr lang="sk-SK" dirty="0"/>
              <a:t> </a:t>
            </a:r>
            <a:r>
              <a:rPr lang="sk-SK" dirty="0" err="1"/>
              <a:t>health</a:t>
            </a:r>
            <a:r>
              <a:rPr lang="sk-SK" dirty="0"/>
              <a:t> </a:t>
            </a:r>
            <a:r>
              <a:rPr lang="sk-SK" dirty="0" err="1"/>
              <a:t>information</a:t>
            </a:r>
            <a:r>
              <a:rPr lang="sk-SK" dirty="0"/>
              <a:t> </a:t>
            </a:r>
            <a:r>
              <a:rPr lang="sk-SK" dirty="0" err="1"/>
              <a:t>with</a:t>
            </a:r>
            <a:r>
              <a:rPr lang="sk-SK" dirty="0"/>
              <a:t> </a:t>
            </a:r>
            <a:r>
              <a:rPr lang="sk-SK" dirty="0" err="1"/>
              <a:t>the</a:t>
            </a:r>
            <a:r>
              <a:rPr lang="sk-SK" dirty="0"/>
              <a:t> </a:t>
            </a:r>
            <a:r>
              <a:rPr lang="sk-SK" dirty="0" err="1"/>
              <a:t>population</a:t>
            </a:r>
            <a:r>
              <a:rPr lang="sk-SK" dirty="0"/>
              <a:t> to </a:t>
            </a:r>
            <a:r>
              <a:rPr lang="sk-SK" dirty="0" err="1"/>
              <a:t>increase</a:t>
            </a:r>
            <a:r>
              <a:rPr lang="sk-SK" dirty="0"/>
              <a:t> </a:t>
            </a:r>
            <a:r>
              <a:rPr lang="sk-SK" dirty="0" err="1"/>
              <a:t>the</a:t>
            </a:r>
            <a:r>
              <a:rPr lang="sk-SK" dirty="0"/>
              <a:t> </a:t>
            </a:r>
            <a:r>
              <a:rPr lang="sk-SK" dirty="0" err="1"/>
              <a:t>possibility</a:t>
            </a:r>
            <a:r>
              <a:rPr lang="sk-SK" dirty="0"/>
              <a:t> </a:t>
            </a:r>
            <a:r>
              <a:rPr lang="sk-SK" dirty="0" err="1"/>
              <a:t>that</a:t>
            </a:r>
            <a:r>
              <a:rPr lang="sk-SK" dirty="0"/>
              <a:t> </a:t>
            </a:r>
            <a:r>
              <a:rPr lang="sk-SK" dirty="0" err="1"/>
              <a:t>rational</a:t>
            </a:r>
            <a:r>
              <a:rPr lang="sk-SK" dirty="0"/>
              <a:t> </a:t>
            </a:r>
            <a:r>
              <a:rPr lang="sk-SK" dirty="0" err="1"/>
              <a:t>choices</a:t>
            </a:r>
            <a:r>
              <a:rPr lang="sk-SK" dirty="0"/>
              <a:t> </a:t>
            </a:r>
            <a:r>
              <a:rPr lang="sk-SK" dirty="0" err="1"/>
              <a:t>will</a:t>
            </a:r>
            <a:r>
              <a:rPr lang="sk-SK" dirty="0"/>
              <a:t> </a:t>
            </a:r>
            <a:r>
              <a:rPr lang="sk-SK" dirty="0" err="1"/>
              <a:t>be</a:t>
            </a:r>
            <a:r>
              <a:rPr lang="sk-SK" dirty="0"/>
              <a:t> </a:t>
            </a:r>
            <a:r>
              <a:rPr lang="sk-SK" dirty="0" err="1"/>
              <a:t>made</a:t>
            </a:r>
            <a:r>
              <a:rPr lang="sk-SK" dirty="0"/>
              <a:t> (</a:t>
            </a:r>
            <a:r>
              <a:rPr lang="sk-SK" dirty="0" err="1"/>
              <a:t>the</a:t>
            </a:r>
            <a:r>
              <a:rPr lang="sk-SK" dirty="0"/>
              <a:t> </a:t>
            </a:r>
            <a:r>
              <a:rPr lang="sk-SK" dirty="0" err="1"/>
              <a:t>health–belief</a:t>
            </a:r>
            <a:r>
              <a:rPr lang="sk-SK" dirty="0"/>
              <a:t> model). </a:t>
            </a:r>
            <a:r>
              <a:rPr lang="sk-SK" dirty="0" err="1"/>
              <a:t>Greater</a:t>
            </a:r>
            <a:r>
              <a:rPr lang="sk-SK" dirty="0"/>
              <a:t> </a:t>
            </a:r>
            <a:r>
              <a:rPr lang="sk-SK" dirty="0" err="1"/>
              <a:t>public</a:t>
            </a:r>
            <a:r>
              <a:rPr lang="sk-SK" dirty="0"/>
              <a:t> </a:t>
            </a:r>
            <a:r>
              <a:rPr lang="sk-SK" dirty="0" err="1"/>
              <a:t>knowledge</a:t>
            </a:r>
            <a:r>
              <a:rPr lang="sk-SK" dirty="0"/>
              <a:t> </a:t>
            </a:r>
            <a:r>
              <a:rPr lang="sk-SK" dirty="0" err="1"/>
              <a:t>is</a:t>
            </a:r>
            <a:r>
              <a:rPr lang="sk-SK" dirty="0"/>
              <a:t> </a:t>
            </a:r>
            <a:r>
              <a:rPr lang="sk-SK" dirty="0" err="1"/>
              <a:t>vital</a:t>
            </a:r>
            <a:r>
              <a:rPr lang="sk-SK" dirty="0"/>
              <a:t> to </a:t>
            </a:r>
            <a:r>
              <a:rPr lang="sk-SK" dirty="0" err="1"/>
              <a:t>acceptance</a:t>
            </a:r>
            <a:r>
              <a:rPr lang="sk-SK" dirty="0"/>
              <a:t> </a:t>
            </a:r>
            <a:r>
              <a:rPr lang="sk-SK" dirty="0" err="1"/>
              <a:t>of</a:t>
            </a:r>
            <a:r>
              <a:rPr lang="sk-SK" dirty="0"/>
              <a:t> </a:t>
            </a:r>
            <a:r>
              <a:rPr lang="sk-SK" dirty="0" err="1"/>
              <a:t>preventive</a:t>
            </a:r>
            <a:r>
              <a:rPr lang="sk-SK" dirty="0"/>
              <a:t> </a:t>
            </a:r>
            <a:r>
              <a:rPr lang="sk-SK" dirty="0" err="1"/>
              <a:t>programs</a:t>
            </a:r>
            <a:r>
              <a:rPr lang="sk-SK" dirty="0"/>
              <a:t> </a:t>
            </a:r>
            <a:r>
              <a:rPr lang="sk-SK" dirty="0" err="1"/>
              <a:t>such</a:t>
            </a:r>
            <a:r>
              <a:rPr lang="sk-SK" dirty="0"/>
              <a:t> as </a:t>
            </a:r>
            <a:r>
              <a:rPr lang="sk-SK" dirty="0" err="1"/>
              <a:t>immunization</a:t>
            </a:r>
            <a:r>
              <a:rPr lang="sk-SK" dirty="0"/>
              <a:t> </a:t>
            </a:r>
            <a:r>
              <a:rPr lang="sk-SK" dirty="0" err="1"/>
              <a:t>and</a:t>
            </a:r>
            <a:r>
              <a:rPr lang="sk-SK" dirty="0"/>
              <a:t> </a:t>
            </a:r>
            <a:r>
              <a:rPr lang="sk-SK" dirty="0" err="1"/>
              <a:t>compliance</a:t>
            </a:r>
            <a:r>
              <a:rPr lang="sk-SK" dirty="0"/>
              <a:t> </a:t>
            </a:r>
            <a:r>
              <a:rPr lang="sk-SK" dirty="0" err="1"/>
              <a:t>with</a:t>
            </a:r>
            <a:r>
              <a:rPr lang="sk-SK" dirty="0"/>
              <a:t> </a:t>
            </a:r>
            <a:r>
              <a:rPr lang="sk-SK" dirty="0" err="1"/>
              <a:t>treatment</a:t>
            </a:r>
            <a:r>
              <a:rPr lang="sk-SK" dirty="0"/>
              <a:t> </a:t>
            </a:r>
            <a:r>
              <a:rPr lang="sk-SK" dirty="0" err="1"/>
              <a:t>regimens</a:t>
            </a:r>
            <a:r>
              <a:rPr lang="sk-SK" dirty="0"/>
              <a:t> </a:t>
            </a:r>
            <a:r>
              <a:rPr lang="sk-SK" dirty="0" err="1"/>
              <a:t>for</a:t>
            </a:r>
            <a:r>
              <a:rPr lang="sk-SK" dirty="0"/>
              <a:t> </a:t>
            </a:r>
            <a:r>
              <a:rPr lang="sk-SK" dirty="0" err="1"/>
              <a:t>chronic</a:t>
            </a:r>
            <a:r>
              <a:rPr lang="sk-SK" dirty="0"/>
              <a:t> </a:t>
            </a:r>
            <a:r>
              <a:rPr lang="sk-SK" dirty="0" err="1"/>
              <a:t>diseases</a:t>
            </a:r>
            <a:r>
              <a:rPr lang="sk-SK" dirty="0"/>
              <a:t>. </a:t>
            </a:r>
            <a:r>
              <a:rPr lang="sk-SK" dirty="0" err="1"/>
              <a:t>Felt</a:t>
            </a:r>
            <a:r>
              <a:rPr lang="sk-SK" dirty="0"/>
              <a:t> </a:t>
            </a:r>
            <a:r>
              <a:rPr lang="sk-SK" dirty="0" err="1"/>
              <a:t>needs</a:t>
            </a:r>
            <a:r>
              <a:rPr lang="sk-SK" dirty="0"/>
              <a:t> </a:t>
            </a:r>
            <a:r>
              <a:rPr lang="sk-SK" dirty="0" err="1"/>
              <a:t>also</a:t>
            </a:r>
            <a:r>
              <a:rPr lang="sk-SK" dirty="0"/>
              <a:t> </a:t>
            </a:r>
            <a:r>
              <a:rPr lang="sk-SK" dirty="0" err="1"/>
              <a:t>affect</a:t>
            </a:r>
            <a:r>
              <a:rPr lang="sk-SK" dirty="0"/>
              <a:t> </a:t>
            </a:r>
            <a:r>
              <a:rPr lang="sk-SK" dirty="0" err="1"/>
              <a:t>health</a:t>
            </a:r>
            <a:r>
              <a:rPr lang="sk-SK" dirty="0"/>
              <a:t> </a:t>
            </a:r>
            <a:r>
              <a:rPr lang="sk-SK" dirty="0" err="1"/>
              <a:t>planning</a:t>
            </a:r>
            <a:r>
              <a:rPr lang="sk-SK" dirty="0"/>
              <a:t>. A  </a:t>
            </a:r>
            <a:r>
              <a:rPr lang="sk-SK" dirty="0" err="1"/>
              <a:t>community</a:t>
            </a:r>
            <a:r>
              <a:rPr lang="sk-SK" dirty="0"/>
              <a:t> </a:t>
            </a:r>
            <a:r>
              <a:rPr lang="sk-SK" dirty="0" err="1"/>
              <a:t>or</a:t>
            </a:r>
            <a:r>
              <a:rPr lang="sk-SK" dirty="0"/>
              <a:t> donor </a:t>
            </a:r>
            <a:r>
              <a:rPr lang="sk-SK" dirty="0" err="1"/>
              <a:t>may</a:t>
            </a:r>
            <a:r>
              <a:rPr lang="sk-SK" dirty="0"/>
              <a:t>, </a:t>
            </a:r>
            <a:r>
              <a:rPr lang="sk-SK" dirty="0" err="1"/>
              <a:t>for</a:t>
            </a:r>
            <a:r>
              <a:rPr lang="sk-SK" dirty="0"/>
              <a:t> </a:t>
            </a:r>
            <a:r>
              <a:rPr lang="sk-SK" dirty="0" err="1"/>
              <a:t>example</a:t>
            </a:r>
            <a:r>
              <a:rPr lang="sk-SK" dirty="0"/>
              <a:t>, </a:t>
            </a:r>
            <a:r>
              <a:rPr lang="sk-SK" dirty="0" err="1"/>
              <a:t>feel</a:t>
            </a:r>
            <a:r>
              <a:rPr lang="sk-SK" dirty="0"/>
              <a:t> </a:t>
            </a:r>
            <a:r>
              <a:rPr lang="sk-SK" dirty="0" err="1"/>
              <a:t>that</a:t>
            </a:r>
            <a:r>
              <a:rPr lang="sk-SK" dirty="0"/>
              <a:t> a </a:t>
            </a:r>
            <a:r>
              <a:rPr lang="sk-SK" dirty="0" err="1"/>
              <a:t>community</a:t>
            </a:r>
            <a:r>
              <a:rPr lang="sk-SK" dirty="0"/>
              <a:t> </a:t>
            </a:r>
            <a:r>
              <a:rPr lang="sk-SK" dirty="0" err="1"/>
              <a:t>needs</a:t>
            </a:r>
            <a:r>
              <a:rPr lang="sk-SK" dirty="0"/>
              <a:t> a </a:t>
            </a:r>
            <a:r>
              <a:rPr lang="sk-SK" dirty="0" err="1"/>
              <a:t>new</a:t>
            </a:r>
            <a:r>
              <a:rPr lang="sk-SK" dirty="0"/>
              <a:t> </a:t>
            </a:r>
            <a:r>
              <a:rPr lang="sk-SK" dirty="0" err="1"/>
              <a:t>hospital</a:t>
            </a:r>
            <a:r>
              <a:rPr lang="sk-SK" dirty="0"/>
              <a:t>, </a:t>
            </a:r>
            <a:r>
              <a:rPr lang="sk-SK" dirty="0" err="1"/>
              <a:t>whereas</a:t>
            </a:r>
            <a:r>
              <a:rPr lang="sk-SK" dirty="0"/>
              <a:t> </a:t>
            </a:r>
            <a:r>
              <a:rPr lang="sk-SK" dirty="0" err="1"/>
              <a:t>the</a:t>
            </a:r>
            <a:r>
              <a:rPr lang="sk-SK" dirty="0"/>
              <a:t> same </a:t>
            </a:r>
            <a:r>
              <a:rPr lang="sk-SK" dirty="0" err="1"/>
              <a:t>resources</a:t>
            </a:r>
            <a:r>
              <a:rPr lang="sk-SK" dirty="0"/>
              <a:t> </a:t>
            </a:r>
            <a:r>
              <a:rPr lang="sk-SK" dirty="0" err="1"/>
              <a:t>might</a:t>
            </a:r>
            <a:r>
              <a:rPr lang="sk-SK" dirty="0"/>
              <a:t> </a:t>
            </a:r>
            <a:r>
              <a:rPr lang="sk-SK" dirty="0" err="1"/>
              <a:t>better</a:t>
            </a:r>
            <a:r>
              <a:rPr lang="sk-SK" dirty="0"/>
              <a:t> </a:t>
            </a:r>
            <a:r>
              <a:rPr lang="sk-SK" dirty="0" err="1"/>
              <a:t>be</a:t>
            </a:r>
            <a:r>
              <a:rPr lang="sk-SK" dirty="0"/>
              <a:t> </a:t>
            </a:r>
            <a:r>
              <a:rPr lang="sk-SK" dirty="0" err="1"/>
              <a:t>spent</a:t>
            </a:r>
            <a:r>
              <a:rPr lang="sk-SK" dirty="0"/>
              <a:t> on </a:t>
            </a:r>
            <a:r>
              <a:rPr lang="sk-SK" dirty="0" err="1"/>
              <a:t>developing</a:t>
            </a:r>
            <a:r>
              <a:rPr lang="sk-SK" dirty="0"/>
              <a:t> </a:t>
            </a:r>
            <a:r>
              <a:rPr lang="sk-SK" dirty="0" err="1"/>
              <a:t>primary</a:t>
            </a:r>
            <a:r>
              <a:rPr lang="sk-SK" dirty="0"/>
              <a:t> </a:t>
            </a:r>
            <a:r>
              <a:rPr lang="sk-SK" dirty="0" err="1"/>
              <a:t>care</a:t>
            </a:r>
            <a:r>
              <a:rPr lang="sk-SK" dirty="0"/>
              <a:t> </a:t>
            </a:r>
            <a:r>
              <a:rPr lang="sk-SK" dirty="0" err="1"/>
              <a:t>or</a:t>
            </a:r>
            <a:r>
              <a:rPr lang="sk-SK" dirty="0"/>
              <a:t> </a:t>
            </a:r>
            <a:r>
              <a:rPr lang="sk-SK" dirty="0" err="1"/>
              <a:t>health</a:t>
            </a:r>
            <a:r>
              <a:rPr lang="sk-SK" dirty="0"/>
              <a:t> </a:t>
            </a:r>
            <a:r>
              <a:rPr lang="sk-SK" dirty="0" err="1"/>
              <a:t>educational</a:t>
            </a:r>
            <a:r>
              <a:rPr lang="sk-SK" dirty="0"/>
              <a:t> </a:t>
            </a:r>
            <a:r>
              <a:rPr lang="sk-SK" dirty="0" err="1"/>
              <a:t>services</a:t>
            </a:r>
            <a:r>
              <a:rPr lang="sk-SK" dirty="0"/>
              <a:t> </a:t>
            </a:r>
            <a:r>
              <a:rPr lang="sk-SK" dirty="0" err="1"/>
              <a:t>that</a:t>
            </a:r>
            <a:r>
              <a:rPr lang="sk-SK" dirty="0"/>
              <a:t> </a:t>
            </a:r>
            <a:r>
              <a:rPr lang="sk-SK" dirty="0" err="1"/>
              <a:t>have</a:t>
            </a:r>
            <a:r>
              <a:rPr lang="sk-SK" dirty="0"/>
              <a:t> a </a:t>
            </a:r>
            <a:r>
              <a:rPr lang="sk-SK" dirty="0" err="1"/>
              <a:t>greater</a:t>
            </a:r>
            <a:r>
              <a:rPr lang="sk-SK" dirty="0"/>
              <a:t> </a:t>
            </a:r>
            <a:r>
              <a:rPr lang="sk-SK" dirty="0" err="1"/>
              <a:t>impact</a:t>
            </a:r>
            <a:r>
              <a:rPr lang="sk-SK" dirty="0"/>
              <a:t> on </a:t>
            </a:r>
            <a:r>
              <a:rPr lang="sk-SK" dirty="0" err="1"/>
              <a:t>health</a:t>
            </a:r>
            <a:r>
              <a:rPr lang="sk-SK" dirty="0"/>
              <a:t> </a:t>
            </a:r>
            <a:r>
              <a:rPr lang="sk-SK" dirty="0" err="1"/>
              <a:t>of</a:t>
            </a:r>
            <a:r>
              <a:rPr lang="sk-SK" dirty="0"/>
              <a:t> </a:t>
            </a:r>
            <a:r>
              <a:rPr lang="sk-SK" dirty="0" err="1"/>
              <a:t>the</a:t>
            </a:r>
            <a:r>
              <a:rPr lang="sk-SK" dirty="0"/>
              <a:t> </a:t>
            </a:r>
            <a:r>
              <a:rPr lang="sk-SK" dirty="0" err="1"/>
              <a:t>population</a:t>
            </a:r>
            <a:r>
              <a:rPr lang="sk-SK" dirty="0"/>
              <a:t>. </a:t>
            </a:r>
            <a:r>
              <a:rPr lang="sk-SK" dirty="0" err="1"/>
              <a:t>Even</a:t>
            </a:r>
            <a:r>
              <a:rPr lang="sk-SK" dirty="0"/>
              <a:t> </a:t>
            </a:r>
            <a:r>
              <a:rPr lang="sk-SK" dirty="0" err="1"/>
              <a:t>in</a:t>
            </a:r>
            <a:r>
              <a:rPr lang="sk-SK" dirty="0"/>
              <a:t> </a:t>
            </a:r>
            <a:r>
              <a:rPr lang="sk-SK" dirty="0" err="1"/>
              <a:t>an</a:t>
            </a:r>
            <a:r>
              <a:rPr lang="sk-SK" dirty="0"/>
              <a:t> </a:t>
            </a:r>
            <a:r>
              <a:rPr lang="sk-SK" dirty="0" err="1"/>
              <a:t>authoritarian</a:t>
            </a:r>
            <a:r>
              <a:rPr lang="sk-SK" dirty="0"/>
              <a:t> society, </a:t>
            </a:r>
            <a:r>
              <a:rPr lang="sk-SK" dirty="0" err="1"/>
              <a:t>public</a:t>
            </a:r>
            <a:r>
              <a:rPr lang="sk-SK" dirty="0"/>
              <a:t> </a:t>
            </a:r>
            <a:r>
              <a:rPr lang="sk-SK" dirty="0" err="1"/>
              <a:t>opinion</a:t>
            </a:r>
            <a:r>
              <a:rPr lang="sk-SK" dirty="0"/>
              <a:t> </a:t>
            </a:r>
            <a:r>
              <a:rPr lang="sk-SK" dirty="0" err="1"/>
              <a:t>may</a:t>
            </a:r>
            <a:r>
              <a:rPr lang="sk-SK" dirty="0"/>
              <a:t> </a:t>
            </a:r>
            <a:r>
              <a:rPr lang="sk-SK" dirty="0" err="1"/>
              <a:t>direct</a:t>
            </a:r>
            <a:r>
              <a:rPr lang="sk-SK" dirty="0"/>
              <a:t> </a:t>
            </a:r>
            <a:r>
              <a:rPr lang="sk-SK" dirty="0" err="1"/>
              <a:t>decision</a:t>
            </a:r>
            <a:r>
              <a:rPr lang="sk-SK" dirty="0"/>
              <a:t> </a:t>
            </a:r>
            <a:r>
              <a:rPr lang="sk-SK" dirty="0" err="1"/>
              <a:t>makers</a:t>
            </a:r>
            <a:r>
              <a:rPr lang="sk-SK" dirty="0"/>
              <a:t> to </a:t>
            </a:r>
            <a:r>
              <a:rPr lang="sk-SK" dirty="0" err="1"/>
              <a:t>make</a:t>
            </a:r>
            <a:r>
              <a:rPr lang="sk-SK" dirty="0"/>
              <a:t> </a:t>
            </a:r>
            <a:r>
              <a:rPr lang="sk-SK" dirty="0" err="1"/>
              <a:t>irrational</a:t>
            </a:r>
            <a:r>
              <a:rPr lang="sk-SK" dirty="0"/>
              <a:t> </a:t>
            </a:r>
            <a:r>
              <a:rPr lang="sk-SK" dirty="0" err="1"/>
              <a:t>choices</a:t>
            </a:r>
            <a:r>
              <a:rPr lang="sk-SK" dirty="0"/>
              <a:t>, </a:t>
            </a:r>
            <a:r>
              <a:rPr lang="sk-SK" dirty="0" err="1"/>
              <a:t>such</a:t>
            </a:r>
            <a:r>
              <a:rPr lang="sk-SK" dirty="0"/>
              <a:t> as </a:t>
            </a:r>
            <a:r>
              <a:rPr lang="sk-SK" dirty="0" err="1"/>
              <a:t>placing</a:t>
            </a:r>
            <a:r>
              <a:rPr lang="sk-SK" dirty="0"/>
              <a:t> </a:t>
            </a:r>
            <a:r>
              <a:rPr lang="sk-SK" dirty="0" err="1"/>
              <a:t>inordinate</a:t>
            </a:r>
            <a:r>
              <a:rPr lang="sk-SK" dirty="0"/>
              <a:t> stress on </a:t>
            </a:r>
            <a:r>
              <a:rPr lang="sk-SK" dirty="0" err="1"/>
              <a:t>hospital</a:t>
            </a:r>
            <a:r>
              <a:rPr lang="sk-SK" dirty="0"/>
              <a:t> </a:t>
            </a:r>
            <a:r>
              <a:rPr lang="sk-SK" dirty="0" err="1"/>
              <a:t>bed</a:t>
            </a:r>
            <a:r>
              <a:rPr lang="sk-SK" dirty="0"/>
              <a:t> </a:t>
            </a:r>
            <a:r>
              <a:rPr lang="sk-SK" dirty="0" err="1"/>
              <a:t>supply</a:t>
            </a:r>
            <a:r>
              <a:rPr lang="sk-SK" dirty="0"/>
              <a:t>, </a:t>
            </a:r>
            <a:r>
              <a:rPr lang="sk-SK" dirty="0" err="1"/>
              <a:t>or</a:t>
            </a:r>
            <a:r>
              <a:rPr lang="sk-SK" dirty="0"/>
              <a:t> </a:t>
            </a:r>
            <a:r>
              <a:rPr lang="sk-SK" dirty="0" err="1"/>
              <a:t>in</a:t>
            </a:r>
            <a:r>
              <a:rPr lang="sk-SK" dirty="0"/>
              <a:t> </a:t>
            </a:r>
            <a:r>
              <a:rPr lang="sk-SK" dirty="0" err="1"/>
              <a:t>the</a:t>
            </a:r>
            <a:r>
              <a:rPr lang="sk-SK" dirty="0"/>
              <a:t> </a:t>
            </a:r>
            <a:r>
              <a:rPr lang="sk-SK" dirty="0" err="1"/>
              <a:t>nutrition</a:t>
            </a:r>
            <a:r>
              <a:rPr lang="sk-SK" dirty="0"/>
              <a:t> </a:t>
            </a:r>
            <a:r>
              <a:rPr lang="sk-SK" dirty="0" err="1"/>
              <a:t>or</a:t>
            </a:r>
            <a:r>
              <a:rPr lang="sk-SK" dirty="0"/>
              <a:t> smoking </a:t>
            </a:r>
            <a:r>
              <a:rPr lang="sk-SK" dirty="0" err="1"/>
              <a:t>patterns</a:t>
            </a:r>
            <a:r>
              <a:rPr lang="sk-SK" dirty="0"/>
              <a:t> </a:t>
            </a:r>
            <a:r>
              <a:rPr lang="sk-SK" dirty="0" err="1"/>
              <a:t>of</a:t>
            </a:r>
            <a:r>
              <a:rPr lang="sk-SK" dirty="0"/>
              <a:t> a </a:t>
            </a:r>
            <a:r>
              <a:rPr lang="sk-SK" dirty="0" err="1"/>
              <a:t>community</a:t>
            </a:r>
            <a:r>
              <a:rPr lang="sk-SK" dirty="0"/>
              <a:t>.</a:t>
            </a:r>
          </a:p>
        </p:txBody>
      </p:sp>
      <p:sp>
        <p:nvSpPr>
          <p:cNvPr id="4" name="Slide Number Placeholder 3"/>
          <p:cNvSpPr>
            <a:spLocks noGrp="1"/>
          </p:cNvSpPr>
          <p:nvPr>
            <p:ph type="sldNum" sz="quarter" idx="10"/>
          </p:nvPr>
        </p:nvSpPr>
        <p:spPr/>
        <p:txBody>
          <a:bodyPr/>
          <a:lstStyle/>
          <a:p>
            <a:fld id="{66D8820D-3CFE-BC4B-A25A-3A10AB1AEF9A}" type="slidenum">
              <a:rPr lang="sk-SK" smtClean="0"/>
              <a:t>13</a:t>
            </a:fld>
            <a:endParaRPr lang="sk-SK"/>
          </a:p>
        </p:txBody>
      </p:sp>
    </p:spTree>
    <p:extLst>
      <p:ext uri="{BB962C8B-B14F-4D97-AF65-F5344CB8AC3E}">
        <p14:creationId xmlns:p14="http://schemas.microsoft.com/office/powerpoint/2010/main" val="296565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2015173" y="3543701"/>
            <a:ext cx="503793" cy="1022039"/>
          </a:xfrm>
          <a:prstGeom prst="rect">
            <a:avLst/>
          </a:prstGeom>
          <a:noFill/>
        </p:spPr>
        <p:txBody>
          <a:bodyPr wrap="square" lIns="0" tIns="10079" rIns="0" bIns="10079" rtlCol="0" anchor="ctr"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856448" y="1344506"/>
            <a:ext cx="8312587" cy="2373895"/>
          </a:xfrm>
        </p:spPr>
        <p:txBody>
          <a:bodyPr>
            <a:noAutofit/>
          </a:bodyPr>
          <a:lstStyle>
            <a:lvl1pPr>
              <a:defRPr sz="6600">
                <a:solidFill>
                  <a:schemeClr val="tx1"/>
                </a:solidFill>
              </a:defRPr>
            </a:lvl1pPr>
          </a:lstStyle>
          <a:p>
            <a:r>
              <a:rPr lang="sk-SK"/>
              <a:t>Click to edit Master title style</a:t>
            </a:r>
            <a:endParaRPr lang="en-US" dirty="0"/>
          </a:p>
        </p:txBody>
      </p:sp>
      <p:sp>
        <p:nvSpPr>
          <p:cNvPr id="3" name="Subtitle 2"/>
          <p:cNvSpPr>
            <a:spLocks noGrp="1"/>
          </p:cNvSpPr>
          <p:nvPr>
            <p:ph type="subTitle" idx="1"/>
          </p:nvPr>
        </p:nvSpPr>
        <p:spPr>
          <a:xfrm>
            <a:off x="2351034" y="3722416"/>
            <a:ext cx="6801208" cy="756285"/>
          </a:xfrm>
        </p:spPr>
        <p:txBody>
          <a:bodyPr anchor="ctr"/>
          <a:lstStyle>
            <a:lvl1pPr marL="0" indent="0" algn="l">
              <a:buNone/>
              <a:defRPr>
                <a:solidFill>
                  <a:schemeClr val="tx1"/>
                </a:solidFill>
              </a:defRPr>
            </a:lvl1pPr>
            <a:lvl2pPr marL="503926" indent="0" algn="ctr">
              <a:buNone/>
              <a:defRPr>
                <a:solidFill>
                  <a:schemeClr val="tx1">
                    <a:tint val="75000"/>
                  </a:schemeClr>
                </a:solidFill>
              </a:defRPr>
            </a:lvl2pPr>
            <a:lvl3pPr marL="1007852" indent="0" algn="ctr">
              <a:buNone/>
              <a:defRPr>
                <a:solidFill>
                  <a:schemeClr val="tx1">
                    <a:tint val="75000"/>
                  </a:schemeClr>
                </a:solidFill>
              </a:defRPr>
            </a:lvl3pPr>
            <a:lvl4pPr marL="1511778" indent="0" algn="ctr">
              <a:buNone/>
              <a:defRPr>
                <a:solidFill>
                  <a:schemeClr val="tx1">
                    <a:tint val="75000"/>
                  </a:schemeClr>
                </a:solidFill>
              </a:defRPr>
            </a:lvl4pPr>
            <a:lvl5pPr marL="2015703" indent="0" algn="ctr">
              <a:buNone/>
              <a:defRPr>
                <a:solidFill>
                  <a:schemeClr val="tx1">
                    <a:tint val="75000"/>
                  </a:schemeClr>
                </a:solidFill>
              </a:defRPr>
            </a:lvl5pPr>
            <a:lvl6pPr marL="2519629" indent="0" algn="ctr">
              <a:buNone/>
              <a:defRPr>
                <a:solidFill>
                  <a:schemeClr val="tx1">
                    <a:tint val="75000"/>
                  </a:schemeClr>
                </a:solidFill>
              </a:defRPr>
            </a:lvl6pPr>
            <a:lvl7pPr marL="3023555" indent="0" algn="ctr">
              <a:buNone/>
              <a:defRPr>
                <a:solidFill>
                  <a:schemeClr val="tx1">
                    <a:tint val="75000"/>
                  </a:schemeClr>
                </a:solidFill>
              </a:defRPr>
            </a:lvl7pPr>
            <a:lvl8pPr marL="3527481" indent="0" algn="ctr">
              <a:buNone/>
              <a:defRPr>
                <a:solidFill>
                  <a:schemeClr val="tx1">
                    <a:tint val="75000"/>
                  </a:schemeClr>
                </a:solidFill>
              </a:defRPr>
            </a:lvl8pPr>
            <a:lvl9pPr marL="4031407" indent="0" algn="ctr">
              <a:buNone/>
              <a:defRPr>
                <a:solidFill>
                  <a:schemeClr val="tx1">
                    <a:tint val="75000"/>
                  </a:schemeClr>
                </a:solidFill>
              </a:defRPr>
            </a:lvl9pPr>
          </a:lstStyle>
          <a:p>
            <a:r>
              <a:rPr lang="sk-SK"/>
              <a:t>Click to edit Master subtitle style</a:t>
            </a:r>
            <a:endParaRPr lang="en-US" dirty="0"/>
          </a:p>
        </p:txBody>
      </p:sp>
      <p:sp>
        <p:nvSpPr>
          <p:cNvPr id="15" name="Date Placeholder 14"/>
          <p:cNvSpPr>
            <a:spLocks noGrp="1"/>
          </p:cNvSpPr>
          <p:nvPr>
            <p:ph type="dt" sz="half" idx="10"/>
          </p:nvPr>
        </p:nvSpPr>
        <p:spPr/>
        <p:txBody>
          <a:bodyPr/>
          <a:lstStyle/>
          <a:p>
            <a:endParaRPr lang="en-GB"/>
          </a:p>
        </p:txBody>
      </p:sp>
      <p:sp>
        <p:nvSpPr>
          <p:cNvPr id="16" name="Slide Number Placeholder 15"/>
          <p:cNvSpPr>
            <a:spLocks noGrp="1"/>
          </p:cNvSpPr>
          <p:nvPr>
            <p:ph type="sldNum" sz="quarter" idx="11"/>
          </p:nvPr>
        </p:nvSpPr>
        <p:spPr/>
        <p:txBody>
          <a:bodyPr/>
          <a:lstStyle/>
          <a:p>
            <a:fld id="{9665D366-4AF1-4746-9C39-861A506373A7}" type="slidenum">
              <a:rPr lang="en-GB" smtClean="0"/>
              <a:pPr/>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dirty="0"/>
          </a:p>
        </p:txBody>
      </p:sp>
      <p:sp>
        <p:nvSpPr>
          <p:cNvPr id="3" name="Vertical Text Placeholder 2"/>
          <p:cNvSpPr>
            <a:spLocks noGrp="1"/>
          </p:cNvSpPr>
          <p:nvPr>
            <p:ph type="body" orient="vert" idx="1"/>
          </p:nvPr>
        </p:nvSpPr>
        <p:spPr>
          <a:xfrm>
            <a:off x="2351035" y="756286"/>
            <a:ext cx="6381380" cy="3865456"/>
          </a:xfrm>
        </p:spPr>
        <p:txBody>
          <a:bodyPr vert="eaVert" ancho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4BC3C-7372-45CB-AC7E-5C03862A0E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724" y="672255"/>
            <a:ext cx="2351035" cy="5714153"/>
          </a:xfrm>
        </p:spPr>
        <p:txBody>
          <a:bodyPr vert="eaVert"/>
          <a:lstStyle/>
          <a:p>
            <a:r>
              <a:rPr lang="sk-SK"/>
              <a:t>Click to edit Master title style</a:t>
            </a:r>
            <a:endParaRPr lang="en-US" dirty="0"/>
          </a:p>
        </p:txBody>
      </p:sp>
      <p:sp>
        <p:nvSpPr>
          <p:cNvPr id="3" name="Vertical Text Placeholder 2"/>
          <p:cNvSpPr>
            <a:spLocks noGrp="1"/>
          </p:cNvSpPr>
          <p:nvPr>
            <p:ph type="body" orient="vert" idx="1"/>
          </p:nvPr>
        </p:nvSpPr>
        <p:spPr>
          <a:xfrm>
            <a:off x="3190690" y="756286"/>
            <a:ext cx="5541725" cy="5041900"/>
          </a:xfrm>
        </p:spPr>
        <p:txBody>
          <a:bodyPr vert="eaVert" ancho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4E2C6B-D7B4-4470-96B0-FB5B90C3668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13" name="Title 12"/>
          <p:cNvSpPr>
            <a:spLocks noGrp="1"/>
          </p:cNvSpPr>
          <p:nvPr>
            <p:ph type="title"/>
          </p:nvPr>
        </p:nvSpPr>
        <p:spPr/>
        <p:txBody>
          <a:bodyPr/>
          <a:lstStyle/>
          <a:p>
            <a:r>
              <a:rPr lang="sk-SK"/>
              <a:t>Click to edit Master title style</a:t>
            </a:r>
            <a:endParaRPr lang="en-US"/>
          </a:p>
        </p:txBody>
      </p:sp>
      <p:sp>
        <p:nvSpPr>
          <p:cNvPr id="14" name="Date Placeholder 13"/>
          <p:cNvSpPr>
            <a:spLocks noGrp="1"/>
          </p:cNvSpPr>
          <p:nvPr>
            <p:ph type="dt" sz="half" idx="10"/>
          </p:nvPr>
        </p:nvSpPr>
        <p:spPr/>
        <p:txBody>
          <a:bodyPr/>
          <a:lstStyle/>
          <a:p>
            <a:endParaRPr lang="en-GB"/>
          </a:p>
        </p:txBody>
      </p:sp>
      <p:sp>
        <p:nvSpPr>
          <p:cNvPr id="15" name="Slide Number Placeholder 14"/>
          <p:cNvSpPr>
            <a:spLocks noGrp="1"/>
          </p:cNvSpPr>
          <p:nvPr>
            <p:ph type="sldNum" sz="quarter" idx="11"/>
          </p:nvPr>
        </p:nvSpPr>
        <p:spPr/>
        <p:txBody>
          <a:bodyPr/>
          <a:lstStyle/>
          <a:p>
            <a:fld id="{20C92893-8C51-46CF-9D47-24B3C575AFAA}" type="slidenum">
              <a:rPr lang="en-GB" smtClean="0"/>
              <a:pPr/>
              <a:t>‹#›</a:t>
            </a:fld>
            <a:endParaRPr lang="en-GB"/>
          </a:p>
        </p:txBody>
      </p:sp>
      <p:sp>
        <p:nvSpPr>
          <p:cNvPr id="16" name="Footer Placeholder 15"/>
          <p:cNvSpPr>
            <a:spLocks noGrp="1"/>
          </p:cNvSpPr>
          <p:nvPr>
            <p:ph type="ftr" sz="quarter" idx="12"/>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702069" y="4493265"/>
            <a:ext cx="503793" cy="1001684"/>
          </a:xfrm>
          <a:prstGeom prst="rect">
            <a:avLst/>
          </a:prstGeom>
          <a:noFill/>
        </p:spPr>
        <p:txBody>
          <a:bodyPr wrap="square" lIns="0" tIns="0" rIns="0" bIns="0" rtlCol="0" anchor="t" anchorCtr="0">
            <a:spAutoFit/>
          </a:bodyPr>
          <a:lstStyle/>
          <a:p>
            <a:r>
              <a:rPr lang="en-US" sz="7300" dirty="0">
                <a:solidFill>
                  <a:schemeClr val="tx1"/>
                </a:solidFill>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5037931" y="4705959"/>
            <a:ext cx="4114311" cy="806704"/>
          </a:xfrm>
        </p:spPr>
        <p:txBody>
          <a:bodyPr anchor="ctr">
            <a:normAutofit/>
          </a:bodyPr>
          <a:lstStyle>
            <a:lvl1pPr marL="0" indent="0">
              <a:buNone/>
              <a:defRPr sz="2000">
                <a:solidFill>
                  <a:schemeClr val="tx1"/>
                </a:solidFill>
              </a:defRPr>
            </a:lvl1pPr>
            <a:lvl2pPr marL="503926" indent="0">
              <a:buNone/>
              <a:defRPr sz="2000">
                <a:solidFill>
                  <a:schemeClr val="tx1">
                    <a:tint val="75000"/>
                  </a:schemeClr>
                </a:solidFill>
              </a:defRPr>
            </a:lvl2pPr>
            <a:lvl3pPr marL="1007852" indent="0">
              <a:buNone/>
              <a:defRPr sz="1800">
                <a:solidFill>
                  <a:schemeClr val="tx1">
                    <a:tint val="75000"/>
                  </a:schemeClr>
                </a:solidFill>
              </a:defRPr>
            </a:lvl3pPr>
            <a:lvl4pPr marL="1511778" indent="0">
              <a:buNone/>
              <a:defRPr sz="1500">
                <a:solidFill>
                  <a:schemeClr val="tx1">
                    <a:tint val="75000"/>
                  </a:schemeClr>
                </a:solidFill>
              </a:defRPr>
            </a:lvl4pPr>
            <a:lvl5pPr marL="2015703" indent="0">
              <a:buNone/>
              <a:defRPr sz="1500">
                <a:solidFill>
                  <a:schemeClr val="tx1">
                    <a:tint val="75000"/>
                  </a:schemeClr>
                </a:solidFill>
              </a:defRPr>
            </a:lvl5pPr>
            <a:lvl6pPr marL="2519629" indent="0">
              <a:buNone/>
              <a:defRPr sz="1500">
                <a:solidFill>
                  <a:schemeClr val="tx1">
                    <a:tint val="75000"/>
                  </a:schemeClr>
                </a:solidFill>
              </a:defRPr>
            </a:lvl6pPr>
            <a:lvl7pPr marL="3023555" indent="0">
              <a:buNone/>
              <a:defRPr sz="1500">
                <a:solidFill>
                  <a:schemeClr val="tx1">
                    <a:tint val="75000"/>
                  </a:schemeClr>
                </a:solidFill>
              </a:defRPr>
            </a:lvl7pPr>
            <a:lvl8pPr marL="3527481" indent="0">
              <a:buNone/>
              <a:defRPr sz="1500">
                <a:solidFill>
                  <a:schemeClr val="tx1">
                    <a:tint val="75000"/>
                  </a:schemeClr>
                </a:solidFill>
              </a:defRPr>
            </a:lvl8pPr>
            <a:lvl9pPr marL="4031407" indent="0">
              <a:buNone/>
              <a:defRPr sz="1500">
                <a:solidFill>
                  <a:schemeClr val="tx1">
                    <a:tint val="75000"/>
                  </a:schemeClr>
                </a:solidFill>
              </a:defRPr>
            </a:lvl9pPr>
          </a:lstStyle>
          <a:p>
            <a:pPr lvl="0"/>
            <a:r>
              <a:rPr lang="sk-SK"/>
              <a:t>Click to edit Master text styles</a:t>
            </a:r>
          </a:p>
        </p:txBody>
      </p:sp>
      <p:sp>
        <p:nvSpPr>
          <p:cNvPr id="12" name="Date Placeholder 11"/>
          <p:cNvSpPr>
            <a:spLocks noGrp="1"/>
          </p:cNvSpPr>
          <p:nvPr>
            <p:ph type="dt" sz="half" idx="10"/>
          </p:nvPr>
        </p:nvSpPr>
        <p:spPr/>
        <p:txBody>
          <a:bodyPr/>
          <a:lstStyle/>
          <a:p>
            <a:endParaRPr lang="en-GB"/>
          </a:p>
        </p:txBody>
      </p:sp>
      <p:sp>
        <p:nvSpPr>
          <p:cNvPr id="13" name="Slide Number Placeholder 12"/>
          <p:cNvSpPr>
            <a:spLocks noGrp="1"/>
          </p:cNvSpPr>
          <p:nvPr>
            <p:ph type="sldNum" sz="quarter" idx="11"/>
          </p:nvPr>
        </p:nvSpPr>
        <p:spPr/>
        <p:txBody>
          <a:bodyPr/>
          <a:lstStyle/>
          <a:p>
            <a:fld id="{B7D8D926-BC77-48DB-9B94-D8C2D2386DFA}"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
        <p:nvSpPr>
          <p:cNvPr id="4" name="Title 3"/>
          <p:cNvSpPr>
            <a:spLocks noGrp="1"/>
          </p:cNvSpPr>
          <p:nvPr>
            <p:ph type="title"/>
          </p:nvPr>
        </p:nvSpPr>
        <p:spPr>
          <a:xfrm>
            <a:off x="2518966" y="2100791"/>
            <a:ext cx="6650070" cy="2591537"/>
          </a:xfrm>
        </p:spPr>
        <p:txBody>
          <a:bodyPr/>
          <a:lstStyle>
            <a:lvl1pPr marL="0" algn="l" defTabSz="1007852" rtl="0" eaLnBrk="1" latinLnBrk="0" hangingPunct="1">
              <a:spcBef>
                <a:spcPct val="0"/>
              </a:spcBef>
              <a:buNone/>
              <a:defRPr lang="en-US" sz="60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sk-SK"/>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GB"/>
          </a:p>
        </p:txBody>
      </p:sp>
      <p:sp>
        <p:nvSpPr>
          <p:cNvPr id="9" name="Slide Number Placeholder 8"/>
          <p:cNvSpPr>
            <a:spLocks noGrp="1"/>
          </p:cNvSpPr>
          <p:nvPr>
            <p:ph type="sldNum" sz="quarter" idx="11"/>
          </p:nvPr>
        </p:nvSpPr>
        <p:spPr/>
        <p:txBody>
          <a:bodyPr/>
          <a:lstStyle/>
          <a:p>
            <a:fld id="{5C6CE37E-CBC8-4448-B085-1F6586CB95B8}"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
        <p:nvSpPr>
          <p:cNvPr id="11" name="Title 10"/>
          <p:cNvSpPr>
            <a:spLocks noGrp="1"/>
          </p:cNvSpPr>
          <p:nvPr>
            <p:ph type="title"/>
          </p:nvPr>
        </p:nvSpPr>
        <p:spPr/>
        <p:txBody>
          <a:bodyPr/>
          <a:lstStyle/>
          <a:p>
            <a:r>
              <a:rPr lang="sk-SK"/>
              <a:t>Click to edit Master title style</a:t>
            </a:r>
            <a:endParaRPr lang="en-US" dirty="0"/>
          </a:p>
        </p:txBody>
      </p:sp>
      <p:sp>
        <p:nvSpPr>
          <p:cNvPr id="5" name="Content Placeholder 4"/>
          <p:cNvSpPr>
            <a:spLocks noGrp="1"/>
          </p:cNvSpPr>
          <p:nvPr>
            <p:ph sz="quarter" idx="13"/>
          </p:nvPr>
        </p:nvSpPr>
        <p:spPr>
          <a:xfrm>
            <a:off x="1481152" y="726034"/>
            <a:ext cx="3607159" cy="3781425"/>
          </a:xfrm>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dirty="0"/>
          </a:p>
        </p:txBody>
      </p:sp>
      <p:sp>
        <p:nvSpPr>
          <p:cNvPr id="7" name="Content Placeholder 6"/>
          <p:cNvSpPr>
            <a:spLocks noGrp="1"/>
          </p:cNvSpPr>
          <p:nvPr>
            <p:ph sz="quarter" idx="14"/>
          </p:nvPr>
        </p:nvSpPr>
        <p:spPr>
          <a:xfrm>
            <a:off x="5541725" y="726034"/>
            <a:ext cx="3607159" cy="3784926"/>
          </a:xfrm>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7793"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Click to edit Master text styles</a:t>
            </a:r>
          </a:p>
        </p:txBody>
      </p:sp>
      <p:sp>
        <p:nvSpPr>
          <p:cNvPr id="4" name="Content Placeholder 3"/>
          <p:cNvSpPr>
            <a:spLocks noGrp="1"/>
          </p:cNvSpPr>
          <p:nvPr>
            <p:ph sz="half" idx="2"/>
          </p:nvPr>
        </p:nvSpPr>
        <p:spPr>
          <a:xfrm>
            <a:off x="1481152" y="1512570"/>
            <a:ext cx="3610518"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dirty="0"/>
          </a:p>
        </p:txBody>
      </p:sp>
      <p:sp>
        <p:nvSpPr>
          <p:cNvPr id="5" name="Text Placeholder 4"/>
          <p:cNvSpPr>
            <a:spLocks noGrp="1"/>
          </p:cNvSpPr>
          <p:nvPr>
            <p:ph type="body" sz="quarter" idx="3"/>
          </p:nvPr>
        </p:nvSpPr>
        <p:spPr>
          <a:xfrm>
            <a:off x="5541725" y="730013"/>
            <a:ext cx="3607159" cy="705515"/>
          </a:xfrm>
        </p:spPr>
        <p:txBody>
          <a:bodyPr anchor="ctr">
            <a:noAutofit/>
          </a:bodyPr>
          <a:lstStyle>
            <a:lvl1pPr marL="0" indent="0">
              <a:buNone/>
              <a:defRPr sz="2400" b="0"/>
            </a:lvl1pPr>
            <a:lvl2pPr marL="503926" indent="0">
              <a:buNone/>
              <a:defRPr sz="2200" b="1"/>
            </a:lvl2pPr>
            <a:lvl3pPr marL="1007852" indent="0">
              <a:buNone/>
              <a:defRPr sz="2000" b="1"/>
            </a:lvl3pPr>
            <a:lvl4pPr marL="1511778" indent="0">
              <a:buNone/>
              <a:defRPr sz="1800" b="1"/>
            </a:lvl4pPr>
            <a:lvl5pPr marL="2015703" indent="0">
              <a:buNone/>
              <a:defRPr sz="1800" b="1"/>
            </a:lvl5pPr>
            <a:lvl6pPr marL="2519629" indent="0">
              <a:buNone/>
              <a:defRPr sz="1800" b="1"/>
            </a:lvl6pPr>
            <a:lvl7pPr marL="3023555" indent="0">
              <a:buNone/>
              <a:defRPr sz="1800" b="1"/>
            </a:lvl7pPr>
            <a:lvl8pPr marL="3527481" indent="0">
              <a:buNone/>
              <a:defRPr sz="1800" b="1"/>
            </a:lvl8pPr>
            <a:lvl9pPr marL="4031407" indent="0">
              <a:buNone/>
              <a:defRPr sz="1800" b="1"/>
            </a:lvl9pPr>
          </a:lstStyle>
          <a:p>
            <a:pPr lvl="0"/>
            <a:r>
              <a:rPr lang="sk-SK"/>
              <a:t>Click to edit Master text styles</a:t>
            </a:r>
          </a:p>
        </p:txBody>
      </p:sp>
      <p:sp>
        <p:nvSpPr>
          <p:cNvPr id="6" name="Content Placeholder 5"/>
          <p:cNvSpPr>
            <a:spLocks noGrp="1"/>
          </p:cNvSpPr>
          <p:nvPr>
            <p:ph sz="quarter" idx="4"/>
          </p:nvPr>
        </p:nvSpPr>
        <p:spPr>
          <a:xfrm>
            <a:off x="5541725" y="1512570"/>
            <a:ext cx="3607159" cy="3025140"/>
          </a:xfrm>
        </p:spPr>
        <p:txBody>
          <a:bodyPr anchor="t"/>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dirty="0"/>
          </a:p>
        </p:txBody>
      </p:sp>
      <p:sp>
        <p:nvSpPr>
          <p:cNvPr id="13" name="TextBox 12"/>
          <p:cNvSpPr txBox="1"/>
          <p:nvPr/>
        </p:nvSpPr>
        <p:spPr>
          <a:xfrm>
            <a:off x="1164322"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8" name="TextBox 17"/>
          <p:cNvSpPr txBox="1"/>
          <p:nvPr/>
        </p:nvSpPr>
        <p:spPr>
          <a:xfrm>
            <a:off x="5267437" y="573656"/>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sk-SK"/>
              <a:t>Click to edit Master title style</a:t>
            </a:r>
            <a:endParaRPr lang="en-US" dirty="0"/>
          </a:p>
        </p:txBody>
      </p:sp>
      <p:sp>
        <p:nvSpPr>
          <p:cNvPr id="14" name="Date Placeholder 13"/>
          <p:cNvSpPr>
            <a:spLocks noGrp="1"/>
          </p:cNvSpPr>
          <p:nvPr>
            <p:ph type="dt" sz="half" idx="10"/>
          </p:nvPr>
        </p:nvSpPr>
        <p:spPr/>
        <p:txBody>
          <a:bodyPr/>
          <a:lstStyle/>
          <a:p>
            <a:endParaRPr lang="en-GB"/>
          </a:p>
        </p:txBody>
      </p:sp>
      <p:sp>
        <p:nvSpPr>
          <p:cNvPr id="15" name="Slide Number Placeholder 14"/>
          <p:cNvSpPr>
            <a:spLocks noGrp="1"/>
          </p:cNvSpPr>
          <p:nvPr>
            <p:ph type="sldNum" sz="quarter" idx="11"/>
          </p:nvPr>
        </p:nvSpPr>
        <p:spPr/>
        <p:txBody>
          <a:bodyPr/>
          <a:lstStyle/>
          <a:p>
            <a:fld id="{7C245C3F-23D6-4420-B72D-D1DE680834B2}" type="slidenum">
              <a:rPr lang="en-GB" smtClean="0"/>
              <a:pPr/>
              <a:t>‹#›</a:t>
            </a:fld>
            <a:endParaRPr lang="en-GB"/>
          </a:p>
        </p:txBody>
      </p:sp>
      <p:sp>
        <p:nvSpPr>
          <p:cNvPr id="16" name="Footer Placeholder 15"/>
          <p:cNvSpPr>
            <a:spLocks noGrp="1"/>
          </p:cNvSpPr>
          <p:nvPr>
            <p:ph type="ftr" sz="quarter" idx="12"/>
          </p:nvPr>
        </p:nvSpPr>
        <p:spPr/>
        <p:txBody>
          <a:body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k-SK"/>
              <a:t>Click to edit Master title style</a:t>
            </a:r>
            <a:endParaRPr lang="en-US"/>
          </a:p>
        </p:txBody>
      </p:sp>
      <p:sp>
        <p:nvSpPr>
          <p:cNvPr id="7" name="Date Placeholder 6"/>
          <p:cNvSpPr>
            <a:spLocks noGrp="1"/>
          </p:cNvSpPr>
          <p:nvPr>
            <p:ph type="dt" sz="half" idx="10"/>
          </p:nvPr>
        </p:nvSpPr>
        <p:spPr/>
        <p:txBody>
          <a:bodyPr/>
          <a:lstStyle/>
          <a:p>
            <a:endParaRPr lang="en-GB"/>
          </a:p>
        </p:txBody>
      </p:sp>
      <p:sp>
        <p:nvSpPr>
          <p:cNvPr id="8" name="Slide Number Placeholder 7"/>
          <p:cNvSpPr>
            <a:spLocks noGrp="1"/>
          </p:cNvSpPr>
          <p:nvPr>
            <p:ph type="sldNum" sz="quarter" idx="11"/>
          </p:nvPr>
        </p:nvSpPr>
        <p:spPr/>
        <p:txBody>
          <a:bodyPr/>
          <a:lstStyle/>
          <a:p>
            <a:fld id="{3344478E-25D6-4334-A519-EED7046972D9}"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GB"/>
          </a:p>
        </p:txBody>
      </p:sp>
      <p:sp>
        <p:nvSpPr>
          <p:cNvPr id="6" name="Slide Number Placeholder 5"/>
          <p:cNvSpPr>
            <a:spLocks noGrp="1"/>
          </p:cNvSpPr>
          <p:nvPr>
            <p:ph type="sldNum" sz="quarter" idx="11"/>
          </p:nvPr>
        </p:nvSpPr>
        <p:spPr/>
        <p:txBody>
          <a:bodyPr/>
          <a:lstStyle/>
          <a:p>
            <a:fld id="{A00FC4B8-150F-463D-96B8-86E8E877A23E}" type="slidenum">
              <a:rPr lang="en-GB" smtClean="0"/>
              <a:pPr/>
              <a:t>‹#›</a:t>
            </a:fld>
            <a:endParaRPr lang="en-GB"/>
          </a:p>
        </p:txBody>
      </p:sp>
      <p:sp>
        <p:nvSpPr>
          <p:cNvPr id="7" name="Footer Placeholder 6"/>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871989" y="1956976"/>
            <a:ext cx="503793" cy="1357636"/>
          </a:xfrm>
          <a:prstGeom prst="rect">
            <a:avLst/>
          </a:prstGeom>
          <a:noFill/>
        </p:spPr>
        <p:txBody>
          <a:bodyPr wrap="square" lIns="0" tIns="0" rIns="0" bIns="0" rtlCol="0" anchor="t" anchorCtr="0">
            <a:spAutoFit/>
          </a:bodyPr>
          <a:lstStyle/>
          <a:p>
            <a:r>
              <a:rPr lang="en-US" sz="88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923621" y="756286"/>
            <a:ext cx="4786035" cy="3781425"/>
          </a:xfrm>
        </p:spPr>
        <p:txBody>
          <a:bodyPr anchor="ctr"/>
          <a:lstStyle>
            <a:lvl1pPr>
              <a:defRPr sz="2600"/>
            </a:lvl1pPr>
            <a:lvl2pPr>
              <a:defRPr sz="2400"/>
            </a:lvl2pPr>
            <a:lvl3pPr>
              <a:defRPr sz="2200"/>
            </a:lvl3pPr>
            <a:lvl4pPr>
              <a:defRPr sz="2000"/>
            </a:lvl4pPr>
            <a:lvl5pPr>
              <a:defRPr sz="2000"/>
            </a:lvl5pPr>
            <a:lvl6pPr>
              <a:defRPr sz="2200"/>
            </a:lvl6pPr>
            <a:lvl7pPr>
              <a:defRPr sz="2200"/>
            </a:lvl7pPr>
            <a:lvl8pPr>
              <a:defRPr sz="2200"/>
            </a:lvl8pPr>
            <a:lvl9pPr>
              <a:defRPr sz="22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dirty="0"/>
          </a:p>
        </p:txBody>
      </p:sp>
      <p:sp>
        <p:nvSpPr>
          <p:cNvPr id="4" name="Text Placeholder 3"/>
          <p:cNvSpPr>
            <a:spLocks noGrp="1"/>
          </p:cNvSpPr>
          <p:nvPr>
            <p:ph type="body" sz="half" idx="2"/>
          </p:nvPr>
        </p:nvSpPr>
        <p:spPr>
          <a:xfrm>
            <a:off x="6297414" y="756286"/>
            <a:ext cx="2854828" cy="3781425"/>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Click to edit Master text styles</a:t>
            </a:r>
          </a:p>
        </p:txBody>
      </p:sp>
      <p:sp>
        <p:nvSpPr>
          <p:cNvPr id="15" name="Date Placeholder 14"/>
          <p:cNvSpPr>
            <a:spLocks noGrp="1"/>
          </p:cNvSpPr>
          <p:nvPr>
            <p:ph type="dt" sz="half" idx="10"/>
          </p:nvPr>
        </p:nvSpPr>
        <p:spPr/>
        <p:txBody>
          <a:bodyPr/>
          <a:lstStyle/>
          <a:p>
            <a:endParaRPr lang="en-GB"/>
          </a:p>
        </p:txBody>
      </p:sp>
      <p:sp>
        <p:nvSpPr>
          <p:cNvPr id="16" name="Slide Number Placeholder 15"/>
          <p:cNvSpPr>
            <a:spLocks noGrp="1"/>
          </p:cNvSpPr>
          <p:nvPr>
            <p:ph type="sldNum" sz="quarter" idx="11"/>
          </p:nvPr>
        </p:nvSpPr>
        <p:spPr/>
        <p:txBody>
          <a:bodyPr/>
          <a:lstStyle/>
          <a:p>
            <a:fld id="{FA6E8336-881F-4F52-AF42-3EE20DD441E2}" type="slidenum">
              <a:rPr lang="en-GB" smtClean="0"/>
              <a:pPr/>
              <a:t>‹#›</a:t>
            </a:fld>
            <a:endParaRPr lang="en-GB"/>
          </a:p>
        </p:txBody>
      </p:sp>
      <p:sp>
        <p:nvSpPr>
          <p:cNvPr id="17" name="Footer Placeholder 16"/>
          <p:cNvSpPr>
            <a:spLocks noGrp="1"/>
          </p:cNvSpPr>
          <p:nvPr>
            <p:ph type="ftr" sz="quarter" idx="12"/>
          </p:nvPr>
        </p:nvSpPr>
        <p:spPr/>
        <p:txBody>
          <a:bodyPr/>
          <a:lstStyle/>
          <a:p>
            <a:endParaRPr lang="en-GB"/>
          </a:p>
        </p:txBody>
      </p:sp>
      <p:sp>
        <p:nvSpPr>
          <p:cNvPr id="18" name="Title 17"/>
          <p:cNvSpPr>
            <a:spLocks noGrp="1"/>
          </p:cNvSpPr>
          <p:nvPr>
            <p:ph type="title"/>
          </p:nvPr>
        </p:nvSpPr>
        <p:spPr/>
        <p:txBody>
          <a:bodyPr/>
          <a:lstStyle/>
          <a:p>
            <a:r>
              <a:rPr lang="sk-SK"/>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343449" y="675755"/>
            <a:ext cx="7388966" cy="2808758"/>
          </a:xfrm>
          <a:effectLst>
            <a:outerShdw blurRad="152400" dist="317500" dir="5400000" sx="90000" sy="-19000" rotWithShape="0">
              <a:prstClr val="black">
                <a:alpha val="15000"/>
              </a:prstClr>
            </a:outerShdw>
          </a:effectLst>
        </p:spPr>
        <p:txBody>
          <a:bodyPr/>
          <a:lstStyle>
            <a:lvl1pPr marL="0" indent="0">
              <a:buNone/>
              <a:defRPr sz="3500"/>
            </a:lvl1pPr>
            <a:lvl2pPr marL="503926" indent="0">
              <a:buNone/>
              <a:defRPr sz="3100"/>
            </a:lvl2pPr>
            <a:lvl3pPr marL="1007852" indent="0">
              <a:buNone/>
              <a:defRPr sz="2600"/>
            </a:lvl3pPr>
            <a:lvl4pPr marL="1511778" indent="0">
              <a:buNone/>
              <a:defRPr sz="2200"/>
            </a:lvl4pPr>
            <a:lvl5pPr marL="2015703" indent="0">
              <a:buNone/>
              <a:defRPr sz="2200"/>
            </a:lvl5pPr>
            <a:lvl6pPr marL="2519629" indent="0">
              <a:buNone/>
              <a:defRPr sz="2200"/>
            </a:lvl6pPr>
            <a:lvl7pPr marL="3023555" indent="0">
              <a:buNone/>
              <a:defRPr sz="2200"/>
            </a:lvl7pPr>
            <a:lvl8pPr marL="3527481" indent="0">
              <a:buNone/>
              <a:defRPr sz="2200"/>
            </a:lvl8pPr>
            <a:lvl9pPr marL="4031407" indent="0">
              <a:buNone/>
              <a:defRPr sz="2200"/>
            </a:lvl9pPr>
          </a:lstStyle>
          <a:p>
            <a:r>
              <a:rPr lang="sk-SK"/>
              <a:t>Drag picture to placeholder or click icon to add</a:t>
            </a:r>
            <a:endParaRPr lang="en-US"/>
          </a:p>
        </p:txBody>
      </p:sp>
      <p:sp>
        <p:nvSpPr>
          <p:cNvPr id="4" name="Text Placeholder 3"/>
          <p:cNvSpPr>
            <a:spLocks noGrp="1"/>
          </p:cNvSpPr>
          <p:nvPr>
            <p:ph type="body" sz="half" idx="2"/>
          </p:nvPr>
        </p:nvSpPr>
        <p:spPr>
          <a:xfrm>
            <a:off x="3022759" y="3807943"/>
            <a:ext cx="5541725" cy="794887"/>
          </a:xfrm>
        </p:spPr>
        <p:txBody>
          <a:bodyPr anchor="ctr">
            <a:normAutofit/>
          </a:bodyPr>
          <a:lstStyle>
            <a:lvl1pPr marL="0" indent="0">
              <a:buNone/>
              <a:defRPr sz="1800"/>
            </a:lvl1pPr>
            <a:lvl2pPr marL="503926" indent="0">
              <a:buNone/>
              <a:defRPr sz="1300"/>
            </a:lvl2pPr>
            <a:lvl3pPr marL="1007852" indent="0">
              <a:buNone/>
              <a:defRPr sz="1100"/>
            </a:lvl3pPr>
            <a:lvl4pPr marL="1511778" indent="0">
              <a:buNone/>
              <a:defRPr sz="1000"/>
            </a:lvl4pPr>
            <a:lvl5pPr marL="2015703" indent="0">
              <a:buNone/>
              <a:defRPr sz="1000"/>
            </a:lvl5pPr>
            <a:lvl6pPr marL="2519629" indent="0">
              <a:buNone/>
              <a:defRPr sz="1000"/>
            </a:lvl6pPr>
            <a:lvl7pPr marL="3023555" indent="0">
              <a:buNone/>
              <a:defRPr sz="1000"/>
            </a:lvl7pPr>
            <a:lvl8pPr marL="3527481" indent="0">
              <a:buNone/>
              <a:defRPr sz="1000"/>
            </a:lvl8pPr>
            <a:lvl9pPr marL="4031407" indent="0">
              <a:buNone/>
              <a:defRPr sz="1000"/>
            </a:lvl9pPr>
          </a:lstStyle>
          <a:p>
            <a:pPr lvl="0"/>
            <a:r>
              <a:rPr lang="sk-SK"/>
              <a:t>Click to edit Master text styles</a:t>
            </a:r>
          </a:p>
        </p:txBody>
      </p:sp>
      <p:sp>
        <p:nvSpPr>
          <p:cNvPr id="9" name="TextBox 8"/>
          <p:cNvSpPr txBox="1"/>
          <p:nvPr/>
        </p:nvSpPr>
        <p:spPr>
          <a:xfrm>
            <a:off x="2683538" y="3673864"/>
            <a:ext cx="503793" cy="1018228"/>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sk-SK"/>
              <a:t>Click to edit Master title style</a:t>
            </a:r>
            <a:endParaRPr lang="en-US"/>
          </a:p>
        </p:txBody>
      </p:sp>
      <p:sp>
        <p:nvSpPr>
          <p:cNvPr id="13" name="Date Placeholder 12"/>
          <p:cNvSpPr>
            <a:spLocks noGrp="1"/>
          </p:cNvSpPr>
          <p:nvPr>
            <p:ph type="dt" sz="half" idx="10"/>
          </p:nvPr>
        </p:nvSpPr>
        <p:spPr/>
        <p:txBody>
          <a:bodyPr/>
          <a:lstStyle/>
          <a:p>
            <a:endParaRPr lang="en-GB"/>
          </a:p>
        </p:txBody>
      </p:sp>
      <p:sp>
        <p:nvSpPr>
          <p:cNvPr id="14" name="Slide Number Placeholder 13"/>
          <p:cNvSpPr>
            <a:spLocks noGrp="1"/>
          </p:cNvSpPr>
          <p:nvPr>
            <p:ph type="sldNum" sz="quarter" idx="11"/>
          </p:nvPr>
        </p:nvSpPr>
        <p:spPr/>
        <p:txBody>
          <a:bodyPr/>
          <a:lstStyle/>
          <a:p>
            <a:fld id="{79175293-B81F-479D-8DFF-1D0DC9796D73}" type="slidenum">
              <a:rPr lang="en-GB" smtClean="0"/>
              <a:pPr/>
              <a:t>‹#›</a:t>
            </a:fld>
            <a:endParaRPr lang="en-GB"/>
          </a:p>
        </p:txBody>
      </p:sp>
      <p:sp>
        <p:nvSpPr>
          <p:cNvPr id="15" name="Footer Placeholder 14"/>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0075863" cy="756285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8" name="Oval 7"/>
          <p:cNvSpPr/>
          <p:nvPr/>
        </p:nvSpPr>
        <p:spPr>
          <a:xfrm rot="19724275">
            <a:off x="1513166" y="1145169"/>
            <a:ext cx="7978510" cy="6293538"/>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9" name="Oval 8"/>
          <p:cNvSpPr/>
          <p:nvPr/>
        </p:nvSpPr>
        <p:spPr>
          <a:xfrm rot="17656910">
            <a:off x="-304560" y="1287646"/>
            <a:ext cx="6107704" cy="4937062"/>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10" name="Oval 9"/>
          <p:cNvSpPr/>
          <p:nvPr/>
        </p:nvSpPr>
        <p:spPr>
          <a:xfrm rot="19724275">
            <a:off x="3612011" y="128865"/>
            <a:ext cx="7139672" cy="5243440"/>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5" tIns="50393" rIns="100785" bIns="50393" rtlCol="0" anchor="ctr"/>
          <a:lstStyle/>
          <a:p>
            <a:pPr algn="ctr"/>
            <a:endParaRPr lang="en-US"/>
          </a:p>
        </p:txBody>
      </p:sp>
      <p:sp>
        <p:nvSpPr>
          <p:cNvPr id="2" name="Title Placeholder 1"/>
          <p:cNvSpPr>
            <a:spLocks noGrp="1"/>
          </p:cNvSpPr>
          <p:nvPr>
            <p:ph type="title"/>
          </p:nvPr>
        </p:nvSpPr>
        <p:spPr>
          <a:xfrm>
            <a:off x="856448" y="5378027"/>
            <a:ext cx="8312587" cy="1008380"/>
          </a:xfrm>
          <a:prstGeom prst="rect">
            <a:avLst/>
          </a:prstGeom>
        </p:spPr>
        <p:txBody>
          <a:bodyPr vert="horz" lIns="100785" tIns="50393" rIns="100785" bIns="50393" rtlCol="0" anchor="b">
            <a:noAutofit/>
          </a:bodyPr>
          <a:lstStyle/>
          <a:p>
            <a:r>
              <a:rPr lang="sk-SK"/>
              <a:t>Click to edit Master title style</a:t>
            </a:r>
            <a:endParaRPr lang="en-US" dirty="0"/>
          </a:p>
        </p:txBody>
      </p:sp>
      <p:sp>
        <p:nvSpPr>
          <p:cNvPr id="3" name="Text Placeholder 2"/>
          <p:cNvSpPr>
            <a:spLocks noGrp="1"/>
          </p:cNvSpPr>
          <p:nvPr>
            <p:ph type="body" idx="1"/>
          </p:nvPr>
        </p:nvSpPr>
        <p:spPr>
          <a:xfrm>
            <a:off x="2351035" y="756287"/>
            <a:ext cx="6717242" cy="4033519"/>
          </a:xfrm>
          <a:prstGeom prst="rect">
            <a:avLst/>
          </a:prstGeom>
        </p:spPr>
        <p:txBody>
          <a:bodyPr vert="horz" lIns="100785" tIns="50393" rIns="100785" bIns="50393" rtlCol="0" anchor="ctr">
            <a:normAutofit/>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dirty="0"/>
          </a:p>
        </p:txBody>
      </p:sp>
      <p:sp>
        <p:nvSpPr>
          <p:cNvPr id="4" name="Date Placeholder 3"/>
          <p:cNvSpPr>
            <a:spLocks noGrp="1"/>
          </p:cNvSpPr>
          <p:nvPr>
            <p:ph type="dt" sz="half" idx="2"/>
          </p:nvPr>
        </p:nvSpPr>
        <p:spPr>
          <a:xfrm>
            <a:off x="7987308" y="6787309"/>
            <a:ext cx="1164934" cy="402652"/>
          </a:xfrm>
          <a:prstGeom prst="rect">
            <a:avLst/>
          </a:prstGeom>
        </p:spPr>
        <p:txBody>
          <a:bodyPr vert="horz" lIns="100785" tIns="50393" rIns="100785" bIns="50393" rtlCol="0" anchor="t"/>
          <a:lstStyle>
            <a:lvl1pPr algn="r">
              <a:defRPr sz="1200">
                <a:solidFill>
                  <a:schemeClr val="tx1">
                    <a:alpha val="60000"/>
                  </a:schemeClr>
                </a:solidFill>
                <a:effectLst/>
              </a:defRPr>
            </a:lvl1pPr>
          </a:lstStyle>
          <a:p>
            <a:endParaRPr lang="en-GB"/>
          </a:p>
        </p:txBody>
      </p:sp>
      <p:sp>
        <p:nvSpPr>
          <p:cNvPr id="5" name="Footer Placeholder 4"/>
          <p:cNvSpPr>
            <a:spLocks noGrp="1"/>
          </p:cNvSpPr>
          <p:nvPr>
            <p:ph type="ftr" sz="quarter" idx="3"/>
          </p:nvPr>
        </p:nvSpPr>
        <p:spPr>
          <a:xfrm>
            <a:off x="2145002" y="6787309"/>
            <a:ext cx="5475399" cy="402651"/>
          </a:xfrm>
          <a:prstGeom prst="rect">
            <a:avLst/>
          </a:prstGeom>
        </p:spPr>
        <p:txBody>
          <a:bodyPr vert="horz" lIns="100785" tIns="50393" rIns="100785" bIns="50393" rtlCol="0" anchor="t"/>
          <a:lstStyle>
            <a:lvl1pPr algn="l">
              <a:defRPr sz="1200">
                <a:solidFill>
                  <a:schemeClr val="tx1">
                    <a:alpha val="60000"/>
                  </a:schemeClr>
                </a:solidFill>
                <a:effectLst/>
              </a:defRPr>
            </a:lvl1pPr>
          </a:lstStyle>
          <a:p>
            <a:endParaRPr lang="en-GB" dirty="0"/>
          </a:p>
        </p:txBody>
      </p:sp>
      <p:sp>
        <p:nvSpPr>
          <p:cNvPr id="6" name="Slide Number Placeholder 5"/>
          <p:cNvSpPr>
            <a:spLocks noGrp="1"/>
          </p:cNvSpPr>
          <p:nvPr>
            <p:ph type="sldNum" sz="quarter" idx="4"/>
          </p:nvPr>
        </p:nvSpPr>
        <p:spPr>
          <a:xfrm>
            <a:off x="856449" y="6787310"/>
            <a:ext cx="822862" cy="402652"/>
          </a:xfrm>
          <a:prstGeom prst="rect">
            <a:avLst/>
          </a:prstGeom>
        </p:spPr>
        <p:txBody>
          <a:bodyPr vert="horz" lIns="100785" tIns="50393" rIns="100785" bIns="10079" rtlCol="0" anchor="b"/>
          <a:lstStyle>
            <a:lvl1pPr algn="l">
              <a:defRPr sz="1800">
                <a:solidFill>
                  <a:schemeClr val="tx1">
                    <a:alpha val="60000"/>
                  </a:schemeClr>
                </a:solidFill>
                <a:effectLst/>
              </a:defRPr>
            </a:lvl1pPr>
          </a:lstStyle>
          <a:p>
            <a:fld id="{097C3CC7-D778-443F-883F-F6921BFC0479}"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852" rtl="0" eaLnBrk="1" latinLnBrk="0" hangingPunct="1">
        <a:spcBef>
          <a:spcPct val="0"/>
        </a:spcBef>
        <a:buNone/>
        <a:defRPr sz="5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2356" indent="-282198" algn="l" defTabSz="1007852" rtl="0" eaLnBrk="1" latinLnBrk="0" hangingPunct="1">
        <a:spcBef>
          <a:spcPct val="20000"/>
        </a:spcBef>
        <a:spcAft>
          <a:spcPts val="0"/>
        </a:spcAft>
        <a:buSzPct val="60000"/>
        <a:buFont typeface="Wingdings" pitchFamily="2" charset="2"/>
        <a:buChar char=""/>
        <a:defRPr sz="2300" kern="1200">
          <a:solidFill>
            <a:schemeClr val="tx1"/>
          </a:solidFill>
          <a:effectLst>
            <a:outerShdw blurRad="38100" dist="38100" dir="2700000" algn="tl">
              <a:srgbClr val="000000">
                <a:alpha val="43137"/>
              </a:srgbClr>
            </a:outerShdw>
          </a:effectLst>
          <a:latin typeface="+mn-lt"/>
          <a:ea typeface="+mn-ea"/>
          <a:cs typeface="+mn-cs"/>
        </a:defRPr>
      </a:lvl1pPr>
      <a:lvl2pPr marL="705496" indent="-282198" algn="l" defTabSz="1007852" rtl="0" eaLnBrk="1" latinLnBrk="0" hangingPunct="1">
        <a:spcBef>
          <a:spcPct val="20000"/>
        </a:spcBef>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2pPr>
      <a:lvl3pPr marL="1108637" indent="-282198" algn="l" defTabSz="1007852"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3pPr>
      <a:lvl4pPr marL="1511778" indent="-282198" algn="l" defTabSz="1007852" rtl="0" eaLnBrk="1" latinLnBrk="0" hangingPunct="1">
        <a:spcBef>
          <a:spcPct val="20000"/>
        </a:spcBef>
        <a:buSzPct val="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814133" indent="-282198" algn="l" defTabSz="1007852"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5pPr>
      <a:lvl6pPr marL="2166881"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469237"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771592"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3124340" indent="-282198" algn="l" defTabSz="1007852" rtl="0" eaLnBrk="1" latinLnBrk="0" hangingPunct="1">
        <a:spcBef>
          <a:spcPct val="20000"/>
        </a:spcBef>
        <a:buSzPct val="60000"/>
        <a:buFont typeface="Wingdings" pitchFamily="2" charset="2"/>
        <a:buChar char=""/>
        <a:defRPr sz="15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07852" rtl="0" eaLnBrk="1" latinLnBrk="0" hangingPunct="1">
        <a:defRPr sz="2000" kern="1200">
          <a:solidFill>
            <a:schemeClr val="tx1"/>
          </a:solidFill>
          <a:latin typeface="+mn-lt"/>
          <a:ea typeface="+mn-ea"/>
          <a:cs typeface="+mn-cs"/>
        </a:defRPr>
      </a:lvl1pPr>
      <a:lvl2pPr marL="503926" algn="l" defTabSz="1007852" rtl="0" eaLnBrk="1" latinLnBrk="0" hangingPunct="1">
        <a:defRPr sz="2000" kern="1200">
          <a:solidFill>
            <a:schemeClr val="tx1"/>
          </a:solidFill>
          <a:latin typeface="+mn-lt"/>
          <a:ea typeface="+mn-ea"/>
          <a:cs typeface="+mn-cs"/>
        </a:defRPr>
      </a:lvl2pPr>
      <a:lvl3pPr marL="1007852" algn="l" defTabSz="1007852" rtl="0" eaLnBrk="1" latinLnBrk="0" hangingPunct="1">
        <a:defRPr sz="2000" kern="1200">
          <a:solidFill>
            <a:schemeClr val="tx1"/>
          </a:solidFill>
          <a:latin typeface="+mn-lt"/>
          <a:ea typeface="+mn-ea"/>
          <a:cs typeface="+mn-cs"/>
        </a:defRPr>
      </a:lvl3pPr>
      <a:lvl4pPr marL="1511778" algn="l" defTabSz="1007852" rtl="0" eaLnBrk="1" latinLnBrk="0" hangingPunct="1">
        <a:defRPr sz="2000" kern="1200">
          <a:solidFill>
            <a:schemeClr val="tx1"/>
          </a:solidFill>
          <a:latin typeface="+mn-lt"/>
          <a:ea typeface="+mn-ea"/>
          <a:cs typeface="+mn-cs"/>
        </a:defRPr>
      </a:lvl4pPr>
      <a:lvl5pPr marL="2015703" algn="l" defTabSz="1007852" rtl="0" eaLnBrk="1" latinLnBrk="0" hangingPunct="1">
        <a:defRPr sz="2000" kern="1200">
          <a:solidFill>
            <a:schemeClr val="tx1"/>
          </a:solidFill>
          <a:latin typeface="+mn-lt"/>
          <a:ea typeface="+mn-ea"/>
          <a:cs typeface="+mn-cs"/>
        </a:defRPr>
      </a:lvl5pPr>
      <a:lvl6pPr marL="2519629" algn="l" defTabSz="1007852" rtl="0" eaLnBrk="1" latinLnBrk="0" hangingPunct="1">
        <a:defRPr sz="2000" kern="1200">
          <a:solidFill>
            <a:schemeClr val="tx1"/>
          </a:solidFill>
          <a:latin typeface="+mn-lt"/>
          <a:ea typeface="+mn-ea"/>
          <a:cs typeface="+mn-cs"/>
        </a:defRPr>
      </a:lvl6pPr>
      <a:lvl7pPr marL="3023555" algn="l" defTabSz="1007852" rtl="0" eaLnBrk="1" latinLnBrk="0" hangingPunct="1">
        <a:defRPr sz="2000" kern="1200">
          <a:solidFill>
            <a:schemeClr val="tx1"/>
          </a:solidFill>
          <a:latin typeface="+mn-lt"/>
          <a:ea typeface="+mn-ea"/>
          <a:cs typeface="+mn-cs"/>
        </a:defRPr>
      </a:lvl7pPr>
      <a:lvl8pPr marL="3527481" algn="l" defTabSz="1007852" rtl="0" eaLnBrk="1" latinLnBrk="0" hangingPunct="1">
        <a:defRPr sz="2000" kern="1200">
          <a:solidFill>
            <a:schemeClr val="tx1"/>
          </a:solidFill>
          <a:latin typeface="+mn-lt"/>
          <a:ea typeface="+mn-ea"/>
          <a:cs typeface="+mn-cs"/>
        </a:defRPr>
      </a:lvl8pPr>
      <a:lvl9pPr marL="4031407" algn="l" defTabSz="100785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k-SK" dirty="0"/>
              <a:t>Politika zdravia: plánovanie a riadenie</a:t>
            </a:r>
          </a:p>
        </p:txBody>
      </p:sp>
      <p:sp>
        <p:nvSpPr>
          <p:cNvPr id="3" name="Subtitle 2"/>
          <p:cNvSpPr>
            <a:spLocks noGrp="1"/>
          </p:cNvSpPr>
          <p:nvPr>
            <p:ph type="subTitle" idx="1"/>
          </p:nvPr>
        </p:nvSpPr>
        <p:spPr>
          <a:xfrm>
            <a:off x="2351034" y="3487985"/>
            <a:ext cx="6801208" cy="2157901"/>
          </a:xfrm>
        </p:spPr>
        <p:txBody>
          <a:bodyPr>
            <a:normAutofit/>
          </a:bodyPr>
          <a:lstStyle/>
          <a:p>
            <a:r>
              <a:rPr lang="sk-SK" dirty="0"/>
              <a:t>Prof. MUDr. Martin </a:t>
            </a:r>
            <a:r>
              <a:rPr lang="sk-SK" dirty="0" err="1"/>
              <a:t>Rusnák</a:t>
            </a:r>
            <a:r>
              <a:rPr lang="sk-SK" dirty="0"/>
              <a:t>, </a:t>
            </a:r>
            <a:r>
              <a:rPr lang="sk-SK" dirty="0" err="1"/>
              <a:t>CSc</a:t>
            </a:r>
            <a:endParaRPr lang="sk-SK" dirty="0"/>
          </a:p>
          <a:p>
            <a:r>
              <a:rPr lang="sk-SK" i="1" dirty="0"/>
              <a:t>Prednáška založená na kapitole: </a:t>
            </a:r>
            <a:r>
              <a:rPr lang="sk-SK" i="1" dirty="0" err="1"/>
              <a:t>Planning</a:t>
            </a:r>
            <a:r>
              <a:rPr lang="sk-SK" i="1" dirty="0"/>
              <a:t> </a:t>
            </a:r>
            <a:r>
              <a:rPr lang="sk-SK" i="1" dirty="0" err="1"/>
              <a:t>an</a:t>
            </a:r>
            <a:r>
              <a:rPr lang="sk-SK" i="1" dirty="0"/>
              <a:t> </a:t>
            </a:r>
            <a:r>
              <a:rPr lang="sk-SK" i="1" dirty="0" err="1"/>
              <a:t>Managing</a:t>
            </a:r>
            <a:r>
              <a:rPr lang="sk-SK" i="1" dirty="0"/>
              <a:t> </a:t>
            </a:r>
            <a:r>
              <a:rPr lang="sk-SK" i="1" dirty="0" err="1"/>
              <a:t>Health</a:t>
            </a:r>
            <a:r>
              <a:rPr lang="sk-SK" i="1" dirty="0"/>
              <a:t> </a:t>
            </a:r>
            <a:r>
              <a:rPr lang="sk-SK" i="1" dirty="0" err="1"/>
              <a:t>Systems</a:t>
            </a:r>
            <a:r>
              <a:rPr lang="sk-SK" i="1" dirty="0"/>
              <a:t>. </a:t>
            </a:r>
            <a:r>
              <a:rPr lang="sk-SK" i="1" dirty="0" err="1"/>
              <a:t>Tulchinski</a:t>
            </a:r>
            <a:r>
              <a:rPr lang="sk-SK" i="1" dirty="0"/>
              <a:t> </a:t>
            </a:r>
            <a:r>
              <a:rPr lang="sk-SK" i="1" dirty="0" err="1"/>
              <a:t>Theodore</a:t>
            </a:r>
            <a:r>
              <a:rPr lang="sk-SK" i="1" dirty="0"/>
              <a:t>, H. </a:t>
            </a:r>
            <a:r>
              <a:rPr lang="sk-SK" i="1" dirty="0" err="1"/>
              <a:t>and</a:t>
            </a:r>
            <a:r>
              <a:rPr lang="sk-SK" i="1" dirty="0"/>
              <a:t> A. </a:t>
            </a:r>
            <a:r>
              <a:rPr lang="sk-SK" i="1" dirty="0" err="1"/>
              <a:t>Varavikova</a:t>
            </a:r>
            <a:r>
              <a:rPr lang="sk-SK" i="1" dirty="0"/>
              <a:t> Elena, </a:t>
            </a:r>
            <a:r>
              <a:rPr lang="sk-SK" i="1" dirty="0" err="1"/>
              <a:t>The</a:t>
            </a:r>
            <a:r>
              <a:rPr lang="sk-SK" i="1" dirty="0"/>
              <a:t> </a:t>
            </a:r>
            <a:r>
              <a:rPr lang="sk-SK" i="1" dirty="0" err="1"/>
              <a:t>New</a:t>
            </a:r>
            <a:r>
              <a:rPr lang="sk-SK" i="1" dirty="0"/>
              <a:t> </a:t>
            </a:r>
            <a:r>
              <a:rPr lang="sk-SK" i="1" dirty="0" err="1"/>
              <a:t>Public</a:t>
            </a:r>
            <a:r>
              <a:rPr lang="sk-SK" i="1" dirty="0"/>
              <a:t> </a:t>
            </a:r>
            <a:r>
              <a:rPr lang="sk-SK" i="1" dirty="0" err="1"/>
              <a:t>Health</a:t>
            </a:r>
            <a:r>
              <a:rPr lang="sk-SK" i="1" dirty="0"/>
              <a:t>. 2 </a:t>
            </a:r>
            <a:r>
              <a:rPr lang="sk-SK" i="1" dirty="0" err="1"/>
              <a:t>nd</a:t>
            </a:r>
            <a:r>
              <a:rPr lang="sk-SK" i="1" dirty="0"/>
              <a:t>  </a:t>
            </a:r>
            <a:r>
              <a:rPr lang="sk-SK" i="1" dirty="0" err="1"/>
              <a:t>Edition</a:t>
            </a:r>
            <a:r>
              <a:rPr lang="sk-SK" i="1" dirty="0"/>
              <a:t>. 2nd </a:t>
            </a:r>
            <a:r>
              <a:rPr lang="sk-SK" i="1" dirty="0" err="1"/>
              <a:t>ed</a:t>
            </a:r>
            <a:r>
              <a:rPr lang="sk-SK" i="1" dirty="0"/>
              <a:t>. 2008: </a:t>
            </a:r>
            <a:r>
              <a:rPr lang="sk-SK" i="1" dirty="0" err="1"/>
              <a:t>Academic</a:t>
            </a:r>
            <a:r>
              <a:rPr lang="sk-SK" i="1" dirty="0"/>
              <a:t> </a:t>
            </a:r>
            <a:r>
              <a:rPr lang="sk-SK" i="1" dirty="0" err="1"/>
              <a:t>Press</a:t>
            </a:r>
            <a:r>
              <a:rPr lang="sk-SK" i="1" dirty="0"/>
              <a:t>. 696.</a:t>
            </a:r>
          </a:p>
        </p:txBody>
      </p:sp>
    </p:spTree>
    <p:extLst>
      <p:ext uri="{BB962C8B-B14F-4D97-AF65-F5344CB8AC3E}">
        <p14:creationId xmlns:p14="http://schemas.microsoft.com/office/powerpoint/2010/main" val="2746099195"/>
      </p:ext>
    </p:extLst>
  </p:cSld>
  <p:clrMapOvr>
    <a:masterClrMapping/>
  </p:clrMapOvr>
  <mc:AlternateContent xmlns:mc="http://schemas.openxmlformats.org/markup-compatibility/2006" xmlns:p14="http://schemas.microsoft.com/office/powerpoint/2010/main">
    <mc:Choice Requires="p14">
      <p:transition spd="slow" p14:dur="2000" advTm="39130"/>
    </mc:Choice>
    <mc:Fallback xmlns="">
      <p:transition xmlns:p14="http://schemas.microsoft.com/office/powerpoint/2010/main" spd="slow" advTm="3913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410255"/>
            <a:ext cx="8211829" cy="4967772"/>
          </a:xfrm>
        </p:spPr>
        <p:txBody>
          <a:bodyPr>
            <a:normAutofit fontScale="92500" lnSpcReduction="10000"/>
          </a:bodyPr>
          <a:lstStyle/>
          <a:p>
            <a:endParaRPr lang="sk-SK" dirty="0"/>
          </a:p>
          <a:p>
            <a:endParaRPr lang="sk-SK" dirty="0"/>
          </a:p>
          <a:p>
            <a:r>
              <a:rPr lang="sk-SK" dirty="0"/>
              <a:t>Potreba a dopyt po lekárskej služby nie sú nevyhnutne rovnaké. </a:t>
            </a:r>
          </a:p>
          <a:p>
            <a:r>
              <a:rPr lang="sk-SK" dirty="0"/>
              <a:t>Potreba je odôvodnená požiadavka. Potrebu zdravia považujeme za objektívny postoj jedinca alebo spoločnosti ku svojmu zdraviu keď jedinec má požiadavku na liečbu ochorenia, ktoré pociťuje v zmysle poruchy zdravia a lekár túto požiadavku potvrdí a špecifikuje proces liečby a uzdravovania, potom sa požiadavka mení na potrebu. Potreba vzniká aj na základe odporúčaní, napr. prevencia alebo očkovanie</a:t>
            </a:r>
          </a:p>
          <a:p>
            <a:r>
              <a:rPr lang="sk-SK" dirty="0"/>
              <a:t>Úlohou zdravotníctva a jeho služieb je uspokojovať potreby jedincov a spoločnosti a zároveň sa vysporiadať s dopytom</a:t>
            </a:r>
          </a:p>
          <a:p>
            <a:r>
              <a:rPr lang="sk-SK" dirty="0"/>
              <a:t>Minimum prístupné pre všetkých predstavuje určité právo na zdravie, čo zaručuje každému prístup k službám zdravotníckej starostlivosti bez ohľadu na finančnú situáciu</a:t>
            </a:r>
          </a:p>
          <a:p>
            <a:endParaRPr lang="sk-SK" dirty="0"/>
          </a:p>
        </p:txBody>
      </p:sp>
      <p:sp>
        <p:nvSpPr>
          <p:cNvPr id="3" name="Title 2"/>
          <p:cNvSpPr>
            <a:spLocks noGrp="1"/>
          </p:cNvSpPr>
          <p:nvPr>
            <p:ph type="title"/>
          </p:nvPr>
        </p:nvSpPr>
        <p:spPr>
          <a:xfrm>
            <a:off x="755690" y="5882217"/>
            <a:ext cx="8312587" cy="1008380"/>
          </a:xfrm>
        </p:spPr>
        <p:txBody>
          <a:bodyPr/>
          <a:lstStyle/>
          <a:p>
            <a:r>
              <a:rPr lang="sk-SK" dirty="0"/>
              <a:t>Potreba</a:t>
            </a:r>
          </a:p>
        </p:txBody>
      </p:sp>
    </p:spTree>
    <p:extLst>
      <p:ext uri="{BB962C8B-B14F-4D97-AF65-F5344CB8AC3E}">
        <p14:creationId xmlns:p14="http://schemas.microsoft.com/office/powerpoint/2010/main" val="2593316083"/>
      </p:ext>
    </p:extLst>
  </p:cSld>
  <p:clrMapOvr>
    <a:masterClrMapping/>
  </p:clrMapOvr>
  <mc:AlternateContent xmlns:mc="http://schemas.openxmlformats.org/markup-compatibility/2006" xmlns:p14="http://schemas.microsoft.com/office/powerpoint/2010/main">
    <mc:Choice Requires="p14">
      <p:transition spd="slow" p14:dur="2000" advTm="274919"/>
    </mc:Choice>
    <mc:Fallback xmlns="">
      <p:transition xmlns:p14="http://schemas.microsoft.com/office/powerpoint/2010/main" spd="slow" advTm="27491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54962" y="410255"/>
            <a:ext cx="8013315" cy="4967772"/>
          </a:xfrm>
        </p:spPr>
        <p:txBody>
          <a:bodyPr>
            <a:normAutofit/>
          </a:bodyPr>
          <a:lstStyle/>
          <a:p>
            <a:r>
              <a:rPr lang="sk-SK" sz="2800" dirty="0"/>
              <a:t>Dopyt po zdravotnej starostlivosti existuje, ak jedinec sa domnieva, že on alebo ona má potrebu a je ochotný vynaložiť peniaze, čas, energiu, stratu práce, cestovanie a nepríjemnosti pre uspokojenie dopytu starostlivosti. </a:t>
            </a:r>
          </a:p>
          <a:p>
            <a:r>
              <a:rPr lang="sk-SK" sz="2800" dirty="0"/>
              <a:t>Využitie nastane, keď jedinec skutočne pôsobí na tejto dopytu alebo potreby a prijíma zdravotníckych služieb.</a:t>
            </a:r>
          </a:p>
        </p:txBody>
      </p:sp>
      <p:sp>
        <p:nvSpPr>
          <p:cNvPr id="3" name="Title 2"/>
          <p:cNvSpPr>
            <a:spLocks noGrp="1"/>
          </p:cNvSpPr>
          <p:nvPr>
            <p:ph type="title"/>
          </p:nvPr>
        </p:nvSpPr>
        <p:spPr/>
        <p:txBody>
          <a:bodyPr/>
          <a:lstStyle/>
          <a:p>
            <a:r>
              <a:rPr lang="sk-SK" dirty="0"/>
              <a:t>Dopyt</a:t>
            </a:r>
          </a:p>
        </p:txBody>
      </p:sp>
    </p:spTree>
    <p:extLst>
      <p:ext uri="{BB962C8B-B14F-4D97-AF65-F5344CB8AC3E}">
        <p14:creationId xmlns:p14="http://schemas.microsoft.com/office/powerpoint/2010/main" val="684755594"/>
      </p:ext>
    </p:extLst>
  </p:cSld>
  <p:clrMapOvr>
    <a:masterClrMapping/>
  </p:clrMapOvr>
  <mc:AlternateContent xmlns:mc="http://schemas.openxmlformats.org/markup-compatibility/2006" xmlns:p14="http://schemas.microsoft.com/office/powerpoint/2010/main">
    <mc:Choice Requires="p14">
      <p:transition spd="slow" p14:dur="2000" advTm="176221"/>
    </mc:Choice>
    <mc:Fallback xmlns="">
      <p:transition xmlns:p14="http://schemas.microsoft.com/office/powerpoint/2010/main" spd="slow" advTm="17622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820008"/>
          </a:xfrm>
        </p:spPr>
        <p:txBody>
          <a:bodyPr>
            <a:normAutofit/>
          </a:bodyPr>
          <a:lstStyle/>
          <a:p>
            <a:r>
              <a:rPr lang="sk-SK" sz="2800" dirty="0"/>
              <a:t>Služby určené expertmi nevyhnutné pre naplnenie konkrétnych potrieb, alebo pre určitú skupinu obyvateľov. </a:t>
            </a:r>
          </a:p>
          <a:p>
            <a:r>
              <a:rPr lang="sk-SK" sz="2800" dirty="0"/>
              <a:t>Zahŕňajú mnoho príkladov štandardných protokolov pre klinickú a preventívnu zdravotnú starostlivosť, akou je prenatálna starostlivosť, očkovanie, starostlivosť o dieťa pre dojčatá a batoľatá, </a:t>
            </a:r>
            <a:r>
              <a:rPr lang="sk-SK" sz="2800" dirty="0" err="1"/>
              <a:t>manažment</a:t>
            </a:r>
            <a:r>
              <a:rPr lang="sk-SK" sz="2800" dirty="0"/>
              <a:t> cukrovky a hypertenzie, a </a:t>
            </a:r>
            <a:r>
              <a:rPr lang="sk-SK" sz="2800" dirty="0" err="1"/>
              <a:t>skríning</a:t>
            </a:r>
            <a:r>
              <a:rPr lang="sk-SK" sz="2800" dirty="0"/>
              <a:t> rakoviny prsníka a prostaty.</a:t>
            </a:r>
          </a:p>
        </p:txBody>
      </p:sp>
      <p:sp>
        <p:nvSpPr>
          <p:cNvPr id="3" name="Title 2"/>
          <p:cNvSpPr>
            <a:spLocks noGrp="1"/>
          </p:cNvSpPr>
          <p:nvPr>
            <p:ph type="title"/>
          </p:nvPr>
        </p:nvSpPr>
        <p:spPr/>
        <p:txBody>
          <a:bodyPr/>
          <a:lstStyle/>
          <a:p>
            <a:r>
              <a:rPr lang="sk-SK" dirty="0"/>
              <a:t>Normatívne potreby</a:t>
            </a:r>
          </a:p>
        </p:txBody>
      </p:sp>
    </p:spTree>
    <p:extLst>
      <p:ext uri="{BB962C8B-B14F-4D97-AF65-F5344CB8AC3E}">
        <p14:creationId xmlns:p14="http://schemas.microsoft.com/office/powerpoint/2010/main" val="3560330024"/>
      </p:ext>
    </p:extLst>
  </p:cSld>
  <p:clrMapOvr>
    <a:masterClrMapping/>
  </p:clrMapOvr>
  <mc:AlternateContent xmlns:mc="http://schemas.openxmlformats.org/markup-compatibility/2006" xmlns:p14="http://schemas.microsoft.com/office/powerpoint/2010/main">
    <mc:Choice Requires="p14">
      <p:transition spd="slow" p14:dur="2000" advTm="115410"/>
    </mc:Choice>
    <mc:Fallback xmlns="">
      <p:transition xmlns:p14="http://schemas.microsoft.com/office/powerpoint/2010/main" spd="slow" advTm="11541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621740"/>
          </a:xfrm>
        </p:spPr>
        <p:txBody>
          <a:bodyPr>
            <a:normAutofit lnSpcReduction="10000"/>
          </a:bodyPr>
          <a:lstStyle/>
          <a:p>
            <a:r>
              <a:rPr lang="sk-SK" dirty="0"/>
              <a:t>Subjektívny pohľad pacienta alebo spoločnosti, ktorý môže alebo nemusí byť založený na skutočných fyziologických potrebách. </a:t>
            </a:r>
          </a:p>
          <a:p>
            <a:r>
              <a:rPr lang="sk-SK" dirty="0" err="1"/>
              <a:t>Zdieľanie</a:t>
            </a:r>
            <a:r>
              <a:rPr lang="sk-SK" dirty="0"/>
              <a:t> zdravotných informácií s obyvateľstvom zvyšuje možnosť, že sa prijmú racionálne rozhodnutia, nevyhnutné pre prijatie preventívnych programov, akými sú očkovanie a dodržiavanie liečebných režimov pri chronických ochoreniach. </a:t>
            </a:r>
          </a:p>
          <a:p>
            <a:r>
              <a:rPr lang="sk-SK" dirty="0"/>
              <a:t>Spoločnosť alebo darca môže mať pocit, že komunita potrebuje novú nemocnicu, zatiaľ čo rovnaké prostriedky by mohli byť lepšie vynaložené na rozvoj primárnej starostlivosti alebo zdravotnej vzdelávacej služby, ktoré majú väčší vplyv na zdravie populácie.</a:t>
            </a:r>
          </a:p>
        </p:txBody>
      </p:sp>
      <p:sp>
        <p:nvSpPr>
          <p:cNvPr id="3" name="Title 2"/>
          <p:cNvSpPr>
            <a:spLocks noGrp="1"/>
          </p:cNvSpPr>
          <p:nvPr>
            <p:ph type="title"/>
          </p:nvPr>
        </p:nvSpPr>
        <p:spPr/>
        <p:txBody>
          <a:bodyPr/>
          <a:lstStyle/>
          <a:p>
            <a:r>
              <a:rPr lang="sk-SK" dirty="0"/>
              <a:t>Pociťovaná potreba</a:t>
            </a:r>
          </a:p>
        </p:txBody>
      </p:sp>
    </p:spTree>
    <p:extLst>
      <p:ext uri="{BB962C8B-B14F-4D97-AF65-F5344CB8AC3E}">
        <p14:creationId xmlns:p14="http://schemas.microsoft.com/office/powerpoint/2010/main" val="1068618207"/>
      </p:ext>
    </p:extLst>
  </p:cSld>
  <p:clrMapOvr>
    <a:masterClrMapping/>
  </p:clrMapOvr>
  <mc:AlternateContent xmlns:mc="http://schemas.openxmlformats.org/markup-compatibility/2006" xmlns:p14="http://schemas.microsoft.com/office/powerpoint/2010/main">
    <mc:Choice Requires="p14">
      <p:transition spd="slow" p14:dur="2000" advTm="91350"/>
    </mc:Choice>
    <mc:Fallback xmlns="">
      <p:transition xmlns:p14="http://schemas.microsoft.com/office/powerpoint/2010/main" spd="slow" advTm="9135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3349" y="418223"/>
            <a:ext cx="8324928" cy="5096114"/>
          </a:xfrm>
        </p:spPr>
        <p:txBody>
          <a:bodyPr>
            <a:normAutofit fontScale="92500" lnSpcReduction="10000"/>
          </a:bodyPr>
          <a:lstStyle/>
          <a:p>
            <a:r>
              <a:rPr lang="sk-SK" dirty="0"/>
              <a:t>Pocit potreby, ktorý sa odohráva napríklad na návšteve kliniky alebo praktického lekára. </a:t>
            </a:r>
          </a:p>
          <a:p>
            <a:r>
              <a:rPr lang="sk-SK" dirty="0"/>
              <a:t>Pociťované potreby nemusia byť vždy uspokojené, pretože ekonomické, geografické, sociálne, alebo psychologické bariéry môžu brániť jednotlivcovi vyhľadať alebo prijať službu. </a:t>
            </a:r>
          </a:p>
          <a:p>
            <a:r>
              <a:rPr lang="sk-SK" dirty="0"/>
              <a:t>Dostupnosť môže byť obmedzená, pretože jedinec si nemôže dovoliť zaplatiť poplatok. Služba môže byť zadarmo, ale nie je ľahko dostupná v dôsledku takých prekážok, ako vzdialenosť, jazykové alebo kultúrne bariéry, ťažkosti pri dojednaní schôdzky, alebo dlhé čakacie doby. </a:t>
            </a:r>
          </a:p>
          <a:p>
            <a:r>
              <a:rPr lang="sk-SK" dirty="0"/>
              <a:t>Vzdialenosť, čas a náklady na cestovanie, problémy, a strata mzdy ovplyvňujú vyhľadávanie služieb skôr v oblasti preventívnej starostlivosti, menej pri naliehavých chirurgických stavoch.</a:t>
            </a:r>
          </a:p>
          <a:p>
            <a:r>
              <a:rPr lang="sk-SK" dirty="0"/>
              <a:t>Nedostatok znalostí môže taktiež narušiť správne použitie dostupnej klinickej alebo preventívnej zdravotnej starostlivosti.</a:t>
            </a:r>
          </a:p>
        </p:txBody>
      </p:sp>
      <p:sp>
        <p:nvSpPr>
          <p:cNvPr id="3" name="Title 2"/>
          <p:cNvSpPr>
            <a:spLocks noGrp="1"/>
          </p:cNvSpPr>
          <p:nvPr>
            <p:ph type="title"/>
          </p:nvPr>
        </p:nvSpPr>
        <p:spPr>
          <a:xfrm>
            <a:off x="856448" y="5882217"/>
            <a:ext cx="8312587" cy="1008380"/>
          </a:xfrm>
        </p:spPr>
        <p:txBody>
          <a:bodyPr/>
          <a:lstStyle/>
          <a:p>
            <a:r>
              <a:rPr lang="sk-SK" dirty="0"/>
              <a:t>Vyjadrená potreba</a:t>
            </a:r>
          </a:p>
        </p:txBody>
      </p:sp>
    </p:spTree>
    <p:extLst>
      <p:ext uri="{BB962C8B-B14F-4D97-AF65-F5344CB8AC3E}">
        <p14:creationId xmlns:p14="http://schemas.microsoft.com/office/powerpoint/2010/main" val="2043382975"/>
      </p:ext>
    </p:extLst>
  </p:cSld>
  <p:clrMapOvr>
    <a:masterClrMapping/>
  </p:clrMapOvr>
  <mc:AlternateContent xmlns:mc="http://schemas.openxmlformats.org/markup-compatibility/2006" xmlns:p14="http://schemas.microsoft.com/office/powerpoint/2010/main">
    <mc:Choice Requires="p14">
      <p:transition spd="slow" p14:dur="2000" advTm="215972"/>
    </mc:Choice>
    <mc:Fallback xmlns="">
      <p:transition xmlns:p14="http://schemas.microsoft.com/office/powerpoint/2010/main" spd="slow" advTm="21597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621740"/>
          </a:xfrm>
        </p:spPr>
        <p:txBody>
          <a:bodyPr>
            <a:normAutofit fontScale="92500" lnSpcReduction="10000"/>
          </a:bodyPr>
          <a:lstStyle/>
          <a:p>
            <a:r>
              <a:rPr lang="sk-SK" dirty="0"/>
              <a:t>Potreby podobných skupín populácie, napríklad v dvoch priľahlých regiónoch s rovnakým zložením podľa veku / pohlavia / </a:t>
            </a:r>
            <a:r>
              <a:rPr lang="sk-SK" dirty="0" err="1"/>
              <a:t>etnicity</a:t>
            </a:r>
            <a:r>
              <a:rPr lang="sk-SK" dirty="0"/>
              <a:t> a sociálno-ekonomický stavu</a:t>
            </a:r>
          </a:p>
          <a:p>
            <a:r>
              <a:rPr lang="sk-SK" dirty="0"/>
              <a:t>V jednej oblasti môžu byť určité služby dostupné, napr. </a:t>
            </a:r>
            <a:r>
              <a:rPr lang="sk-SK" dirty="0" err="1"/>
              <a:t>fluorácia</a:t>
            </a:r>
            <a:r>
              <a:rPr lang="sk-SK" dirty="0"/>
              <a:t> </a:t>
            </a:r>
            <a:r>
              <a:rPr lang="sk-SK" dirty="0" err="1"/>
              <a:t>vody</a:t>
            </a:r>
            <a:r>
              <a:rPr lang="sk-SK" dirty="0"/>
              <a:t>, zatiaľ čo v porovnateľnej obci nie sú. Populácia druhej komunity je objektívne potrebuje danej služby alebo služby v súlade s najlepšími súčasnej odbornej a vedecké poznatky. </a:t>
            </a:r>
          </a:p>
          <a:p>
            <a:r>
              <a:rPr lang="sk-SK" dirty="0"/>
              <a:t>Absolútne potreby rozsahu zdravotnej starostlivosti nie sú stanovené, ale sú prijímané základné normy, ktoré sú súčasťou svetových noriem v určitom okamihu pre zdravotnú starostlivosť, prevenciu alebo podporu zdravia. </a:t>
            </a:r>
          </a:p>
          <a:p>
            <a:r>
              <a:rPr lang="sk-SK" dirty="0"/>
              <a:t>Tie sú odvodené z pokusov a omylov menej z vedeckého poznania a mali by byť predmetom skúmania vo svetle nových informácií, ako aj merateľných prínosov a nákladov.</a:t>
            </a:r>
          </a:p>
        </p:txBody>
      </p:sp>
      <p:sp>
        <p:nvSpPr>
          <p:cNvPr id="3" name="Title 2"/>
          <p:cNvSpPr>
            <a:spLocks noGrp="1"/>
          </p:cNvSpPr>
          <p:nvPr>
            <p:ph type="title"/>
          </p:nvPr>
        </p:nvSpPr>
        <p:spPr/>
        <p:txBody>
          <a:bodyPr/>
          <a:lstStyle/>
          <a:p>
            <a:r>
              <a:rPr lang="sk-SK" dirty="0"/>
              <a:t>Porovnateľná potreba</a:t>
            </a:r>
          </a:p>
        </p:txBody>
      </p:sp>
    </p:spTree>
    <p:extLst>
      <p:ext uri="{BB962C8B-B14F-4D97-AF65-F5344CB8AC3E}">
        <p14:creationId xmlns:p14="http://schemas.microsoft.com/office/powerpoint/2010/main" val="3132822002"/>
      </p:ext>
    </p:extLst>
  </p:cSld>
  <p:clrMapOvr>
    <a:masterClrMapping/>
  </p:clrMapOvr>
  <mc:AlternateContent xmlns:mc="http://schemas.openxmlformats.org/markup-compatibility/2006" xmlns:p14="http://schemas.microsoft.com/office/powerpoint/2010/main">
    <mc:Choice Requires="p14">
      <p:transition spd="slow" p14:dur="2000" advTm="112150"/>
    </mc:Choice>
    <mc:Fallback xmlns="">
      <p:transition xmlns:p14="http://schemas.microsoft.com/office/powerpoint/2010/main" spd="slow" advTm="11215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449203"/>
            <a:ext cx="8211829" cy="4928824"/>
          </a:xfrm>
        </p:spPr>
        <p:txBody>
          <a:bodyPr>
            <a:normAutofit lnSpcReduction="10000"/>
          </a:bodyPr>
          <a:lstStyle/>
          <a:p>
            <a:r>
              <a:rPr lang="sk-SK" dirty="0"/>
              <a:t>Dopyt je založený na očakávaniach jednotlivca a komunity.</a:t>
            </a:r>
          </a:p>
          <a:p>
            <a:r>
              <a:rPr lang="sk-SK" dirty="0"/>
              <a:t>Jednotlivec môže cítiť, že potrebuje službu, ale znalec môže povedať, že to nie je rozumná požiadavka. </a:t>
            </a:r>
          </a:p>
          <a:p>
            <a:r>
              <a:rPr lang="sk-SK" dirty="0"/>
              <a:t>Pacient môže požiadať lekára o antibiotiká na liečbu vírusovej infekcie, ktorá miesto aby mu pomohla môže mu dokonca spôsobiť škodu. </a:t>
            </a:r>
          </a:p>
          <a:p>
            <a:r>
              <a:rPr lang="sk-SK" dirty="0"/>
              <a:t>Tieto rovnice však, nie sú nemenné, náklady na riadenie sa môžu meniť ako sa menia technológie alebo sa hromadí klinická skúsenosť, takže to, čo bolo kedysi neprijateľné dnes sa môže stať normou, napr. CT, dialýza, transplantácie orgánov. </a:t>
            </a:r>
          </a:p>
          <a:p>
            <a:r>
              <a:rPr lang="sk-SK" dirty="0"/>
              <a:t>Takéto konflikty sú nevyhnutnou súčasťou plánovania zdravotnej starostlivosti.</a:t>
            </a:r>
          </a:p>
        </p:txBody>
      </p:sp>
      <p:sp>
        <p:nvSpPr>
          <p:cNvPr id="3" name="Title 2"/>
          <p:cNvSpPr>
            <a:spLocks noGrp="1"/>
          </p:cNvSpPr>
          <p:nvPr>
            <p:ph type="title"/>
          </p:nvPr>
        </p:nvSpPr>
        <p:spPr/>
        <p:txBody>
          <a:bodyPr/>
          <a:lstStyle/>
          <a:p>
            <a:r>
              <a:rPr lang="sk-SK" dirty="0"/>
              <a:t>Dopyt</a:t>
            </a:r>
          </a:p>
        </p:txBody>
      </p:sp>
    </p:spTree>
    <p:extLst>
      <p:ext uri="{BB962C8B-B14F-4D97-AF65-F5344CB8AC3E}">
        <p14:creationId xmlns:p14="http://schemas.microsoft.com/office/powerpoint/2010/main" val="1559273462"/>
      </p:ext>
    </p:extLst>
  </p:cSld>
  <p:clrMapOvr>
    <a:masterClrMapping/>
  </p:clrMapOvr>
  <mc:AlternateContent xmlns:mc="http://schemas.openxmlformats.org/markup-compatibility/2006" xmlns:p14="http://schemas.microsoft.com/office/powerpoint/2010/main">
    <mc:Choice Requires="p14">
      <p:transition spd="slow" p14:dur="2000" advTm="157162"/>
    </mc:Choice>
    <mc:Fallback xmlns="">
      <p:transition xmlns:p14="http://schemas.microsoft.com/office/powerpoint/2010/main" spd="slow" advTm="157162"/>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742559"/>
          </a:xfrm>
        </p:spPr>
        <p:txBody>
          <a:bodyPr>
            <a:normAutofit lnSpcReduction="10000"/>
          </a:bodyPr>
          <a:lstStyle/>
          <a:p>
            <a:r>
              <a:rPr lang="sk-SK" dirty="0"/>
              <a:t>Dopyt môže byť vyvolaný aj ponukou alebo poskytovaním služieb.</a:t>
            </a:r>
          </a:p>
          <a:p>
            <a:r>
              <a:rPr lang="sk-SK" dirty="0"/>
              <a:t>Sprístupnenie viac nemocničných lôžok môže zvýšiť ich používanie aj nad odôvodnené potreby, alebo to môže viesť k dopytu zo strany pacientov a ich rodín. </a:t>
            </a:r>
          </a:p>
          <a:p>
            <a:r>
              <a:rPr lang="sk-SK" dirty="0"/>
              <a:t>Poskytovanie niektorých služieb s nulovými nákladmi pre pacientov, môže vyvolať situáciu kedy ľudia využívajú tieto služby viac, než v skutočnosti objektívne vyžadujú zo zdravotných dôvodov podľa aktuálnych najlepších štandardov. </a:t>
            </a:r>
          </a:p>
          <a:p>
            <a:r>
              <a:rPr lang="sk-SK" dirty="0"/>
              <a:t>Záujem </a:t>
            </a:r>
            <a:r>
              <a:rPr lang="sk-SK" dirty="0" err="1"/>
              <a:t>poskytovateľov</a:t>
            </a:r>
            <a:r>
              <a:rPr lang="sk-SK" dirty="0"/>
              <a:t> zdravotnej starostlivosti môže byť podporovaný platbou za poskytnutú službu (poplatok za službu), čo môže viesť k zbytočným operáciám.</a:t>
            </a:r>
          </a:p>
        </p:txBody>
      </p:sp>
      <p:sp>
        <p:nvSpPr>
          <p:cNvPr id="3" name="Title 2"/>
          <p:cNvSpPr>
            <a:spLocks noGrp="1"/>
          </p:cNvSpPr>
          <p:nvPr>
            <p:ph type="title"/>
          </p:nvPr>
        </p:nvSpPr>
        <p:spPr>
          <a:xfrm>
            <a:off x="856448" y="5882217"/>
            <a:ext cx="8312587" cy="1008380"/>
          </a:xfrm>
        </p:spPr>
        <p:txBody>
          <a:bodyPr/>
          <a:lstStyle/>
          <a:p>
            <a:r>
              <a:rPr lang="sk-SK" dirty="0"/>
              <a:t>Ponuka</a:t>
            </a:r>
          </a:p>
        </p:txBody>
      </p:sp>
    </p:spTree>
    <p:extLst>
      <p:ext uri="{BB962C8B-B14F-4D97-AF65-F5344CB8AC3E}">
        <p14:creationId xmlns:p14="http://schemas.microsoft.com/office/powerpoint/2010/main" val="102796386"/>
      </p:ext>
    </p:extLst>
  </p:cSld>
  <p:clrMapOvr>
    <a:masterClrMapping/>
  </p:clrMapOvr>
  <mc:AlternateContent xmlns:mc="http://schemas.openxmlformats.org/markup-compatibility/2006" xmlns:p14="http://schemas.microsoft.com/office/powerpoint/2010/main">
    <mc:Choice Requires="p14">
      <p:transition spd="slow" p14:dur="2000" advTm="86157"/>
    </mc:Choice>
    <mc:Fallback xmlns="">
      <p:transition xmlns:p14="http://schemas.microsoft.com/office/powerpoint/2010/main" spd="slow" advTm="8615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a:t>Krivka dopyt a ponuka</a:t>
            </a:r>
          </a:p>
        </p:txBody>
      </p:sp>
      <p:pic>
        <p:nvPicPr>
          <p:cNvPr id="4" name="Picture 3"/>
          <p:cNvPicPr>
            <a:picLocks noChangeAspect="1"/>
          </p:cNvPicPr>
          <p:nvPr/>
        </p:nvPicPr>
        <p:blipFill>
          <a:blip r:embed="rId2"/>
          <a:stretch>
            <a:fillRect/>
          </a:stretch>
        </p:blipFill>
        <p:spPr>
          <a:xfrm>
            <a:off x="1503585" y="455795"/>
            <a:ext cx="6413500" cy="3949700"/>
          </a:xfrm>
          <a:prstGeom prst="rect">
            <a:avLst/>
          </a:prstGeom>
        </p:spPr>
      </p:pic>
    </p:spTree>
    <p:extLst>
      <p:ext uri="{BB962C8B-B14F-4D97-AF65-F5344CB8AC3E}">
        <p14:creationId xmlns:p14="http://schemas.microsoft.com/office/powerpoint/2010/main" val="3790005359"/>
      </p:ext>
    </p:extLst>
  </p:cSld>
  <p:clrMapOvr>
    <a:masterClrMapping/>
  </p:clrMapOvr>
  <mc:AlternateContent xmlns:mc="http://schemas.openxmlformats.org/markup-compatibility/2006" xmlns:p14="http://schemas.microsoft.com/office/powerpoint/2010/main">
    <mc:Choice Requires="p14">
      <p:transition spd="slow" p14:dur="2000" advTm="56963"/>
    </mc:Choice>
    <mc:Fallback xmlns="">
      <p:transition xmlns:p14="http://schemas.microsoft.com/office/powerpoint/2010/main" spd="slow" advTm="56963"/>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k-SK" dirty="0"/>
              <a:t>Politika a ekonomika služieb pre zdravie sa stretávajú pri plánovaní a </a:t>
            </a:r>
            <a:r>
              <a:rPr lang="sk-SK" dirty="0" err="1"/>
              <a:t>manažmente</a:t>
            </a:r>
            <a:r>
              <a:rPr lang="sk-SK" dirty="0"/>
              <a:t> služieb</a:t>
            </a:r>
          </a:p>
          <a:p>
            <a:r>
              <a:rPr lang="sk-SK" dirty="0"/>
              <a:t>Prideľovanie zdrojov je založené na poznaní nielen potreby a dopytu, ale aj spôsobov ich uspokojovania.</a:t>
            </a:r>
          </a:p>
        </p:txBody>
      </p:sp>
      <p:sp>
        <p:nvSpPr>
          <p:cNvPr id="3" name="Title 2"/>
          <p:cNvSpPr>
            <a:spLocks noGrp="1"/>
          </p:cNvSpPr>
          <p:nvPr>
            <p:ph type="title"/>
          </p:nvPr>
        </p:nvSpPr>
        <p:spPr/>
        <p:txBody>
          <a:bodyPr/>
          <a:lstStyle/>
          <a:p>
            <a:r>
              <a:rPr lang="sk-SK" dirty="0"/>
              <a:t>Zhrnutie</a:t>
            </a:r>
          </a:p>
        </p:txBody>
      </p:sp>
    </p:spTree>
    <p:extLst>
      <p:ext uri="{BB962C8B-B14F-4D97-AF65-F5344CB8AC3E}">
        <p14:creationId xmlns:p14="http://schemas.microsoft.com/office/powerpoint/2010/main" val="3938250252"/>
      </p:ext>
    </p:extLst>
  </p:cSld>
  <p:clrMapOvr>
    <a:masterClrMapping/>
  </p:clrMapOvr>
  <mc:AlternateContent xmlns:mc="http://schemas.openxmlformats.org/markup-compatibility/2006" xmlns:p14="http://schemas.microsoft.com/office/powerpoint/2010/main">
    <mc:Choice Requires="p14">
      <p:transition spd="slow" p14:dur="2000" advTm="45753"/>
    </mc:Choice>
    <mc:Fallback xmlns="">
      <p:transition xmlns:p14="http://schemas.microsoft.com/office/powerpoint/2010/main" spd="slow" advTm="4575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k-SK" dirty="0"/>
              <a:t>Pokračovať v popise tvorby politiky zdravia</a:t>
            </a:r>
          </a:p>
          <a:p>
            <a:r>
              <a:rPr lang="sk-SK" dirty="0"/>
              <a:t>Bližšie rozobrať pojmy potreby a ponuky</a:t>
            </a:r>
          </a:p>
        </p:txBody>
      </p:sp>
      <p:sp>
        <p:nvSpPr>
          <p:cNvPr id="3" name="Title 2"/>
          <p:cNvSpPr>
            <a:spLocks noGrp="1"/>
          </p:cNvSpPr>
          <p:nvPr>
            <p:ph type="title"/>
          </p:nvPr>
        </p:nvSpPr>
        <p:spPr/>
        <p:txBody>
          <a:bodyPr/>
          <a:lstStyle/>
          <a:p>
            <a:r>
              <a:rPr lang="sk-SK" dirty="0"/>
              <a:t>Ciele</a:t>
            </a:r>
          </a:p>
        </p:txBody>
      </p:sp>
    </p:spTree>
    <p:extLst>
      <p:ext uri="{BB962C8B-B14F-4D97-AF65-F5344CB8AC3E}">
        <p14:creationId xmlns:p14="http://schemas.microsoft.com/office/powerpoint/2010/main" val="1505293874"/>
      </p:ext>
    </p:extLst>
  </p:cSld>
  <p:clrMapOvr>
    <a:masterClrMapping/>
  </p:clrMapOvr>
  <mc:AlternateContent xmlns:mc="http://schemas.openxmlformats.org/markup-compatibility/2006" xmlns:p14="http://schemas.microsoft.com/office/powerpoint/2010/main">
    <mc:Choice Requires="p14">
      <p:transition spd="slow" p14:dur="2000" advTm="36780"/>
    </mc:Choice>
    <mc:Fallback xmlns="">
      <p:transition xmlns:p14="http://schemas.microsoft.com/office/powerpoint/2010/main" spd="slow" advTm="3678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77358" indent="-457200">
              <a:buFont typeface="+mj-lt"/>
              <a:buAutoNum type="arabicPeriod"/>
            </a:pPr>
            <a:r>
              <a:rPr lang="sk-SK" dirty="0"/>
              <a:t>Pokúste sa formulovať Vaše potreby v zmysle služieb pre zdravie a či sú, alebo nie sú uspokojené. Ak nie sú uspokojené, tak uveďte prečo.</a:t>
            </a:r>
          </a:p>
          <a:p>
            <a:pPr marL="477358" indent="-457200">
              <a:buFont typeface="+mj-lt"/>
              <a:buAutoNum type="arabicPeriod"/>
            </a:pPr>
            <a:r>
              <a:rPr lang="sk-SK" dirty="0"/>
              <a:t>Napíšte to vo forme krátkej rozpravy (eseje) v rozsahu 3-4 </a:t>
            </a:r>
            <a:r>
              <a:rPr lang="sk-SK" dirty="0" err="1"/>
              <a:t>normostrany</a:t>
            </a:r>
            <a:r>
              <a:rPr lang="sk-SK" dirty="0"/>
              <a:t>.</a:t>
            </a:r>
          </a:p>
        </p:txBody>
      </p:sp>
      <p:sp>
        <p:nvSpPr>
          <p:cNvPr id="3" name="Title 2"/>
          <p:cNvSpPr>
            <a:spLocks noGrp="1"/>
          </p:cNvSpPr>
          <p:nvPr>
            <p:ph type="title"/>
          </p:nvPr>
        </p:nvSpPr>
        <p:spPr/>
        <p:txBody>
          <a:bodyPr/>
          <a:lstStyle/>
          <a:p>
            <a:r>
              <a:rPr lang="sk-SK" dirty="0"/>
              <a:t>Domáca úloha</a:t>
            </a:r>
          </a:p>
        </p:txBody>
      </p:sp>
    </p:spTree>
    <p:extLst>
      <p:ext uri="{BB962C8B-B14F-4D97-AF65-F5344CB8AC3E}">
        <p14:creationId xmlns:p14="http://schemas.microsoft.com/office/powerpoint/2010/main" val="3304767919"/>
      </p:ext>
    </p:extLst>
  </p:cSld>
  <p:clrMapOvr>
    <a:masterClrMapping/>
  </p:clrMapOvr>
  <mc:AlternateContent xmlns:mc="http://schemas.openxmlformats.org/markup-compatibility/2006" xmlns:p14="http://schemas.microsoft.com/office/powerpoint/2010/main">
    <mc:Choice Requires="p14">
      <p:transition spd="slow" p14:dur="2000" advTm="33241"/>
    </mc:Choice>
    <mc:Fallback xmlns="">
      <p:transition xmlns:p14="http://schemas.microsoft.com/office/powerpoint/2010/main" spd="slow" advTm="3324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621740"/>
          </a:xfrm>
        </p:spPr>
        <p:txBody>
          <a:bodyPr/>
          <a:lstStyle/>
          <a:p>
            <a:r>
              <a:rPr lang="sk-SK" dirty="0"/>
              <a:t>Služby pre zdravie sa vyvinuli z jednotlivých služieb poskytovaných individuálne, do zložitých systémov organizovaných v rámci finančných opatrení väčšinou pod vládnou záštitou. </a:t>
            </a:r>
          </a:p>
          <a:p>
            <a:r>
              <a:rPr lang="sk-SK" dirty="0"/>
              <a:t>Ako vládna priorita môžu byť služby zdravia ovplyvnené politickou ideológiou, niekedy odráža spoločenské postoje vládnúcej strany a niekedy môže byť zdanlivo v rozpore s jeho všeobecnou sociálnou politikou.</a:t>
            </a:r>
          </a:p>
        </p:txBody>
      </p:sp>
      <p:sp>
        <p:nvSpPr>
          <p:cNvPr id="3" name="Title 2"/>
          <p:cNvSpPr>
            <a:spLocks noGrp="1"/>
          </p:cNvSpPr>
          <p:nvPr>
            <p:ph type="title"/>
          </p:nvPr>
        </p:nvSpPr>
        <p:spPr/>
        <p:txBody>
          <a:bodyPr/>
          <a:lstStyle/>
          <a:p>
            <a:r>
              <a:rPr lang="sk-SK" dirty="0"/>
              <a:t>Služby pre zdravie</a:t>
            </a:r>
          </a:p>
        </p:txBody>
      </p:sp>
    </p:spTree>
    <p:extLst>
      <p:ext uri="{BB962C8B-B14F-4D97-AF65-F5344CB8AC3E}">
        <p14:creationId xmlns:p14="http://schemas.microsoft.com/office/powerpoint/2010/main" val="420425969"/>
      </p:ext>
    </p:extLst>
  </p:cSld>
  <p:clrMapOvr>
    <a:masterClrMapping/>
  </p:clrMapOvr>
  <mc:AlternateContent xmlns:mc="http://schemas.openxmlformats.org/markup-compatibility/2006" xmlns:p14="http://schemas.microsoft.com/office/powerpoint/2010/main">
    <mc:Choice Requires="p14">
      <p:transition spd="slow" p14:dur="2000" advTm="222271"/>
    </mc:Choice>
    <mc:Fallback xmlns="">
      <p:transition xmlns:p14="http://schemas.microsoft.com/office/powerpoint/2010/main" spd="slow" advTm="22227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401786"/>
          </a:xfrm>
        </p:spPr>
        <p:txBody>
          <a:bodyPr>
            <a:normAutofit fontScale="92500" lnSpcReduction="10000"/>
          </a:bodyPr>
          <a:lstStyle/>
          <a:p>
            <a:r>
              <a:rPr lang="sk-SK" dirty="0"/>
              <a:t>Zdravotná politika sa tvorí tak, aby plnila národné, štátne, miestne, alebo inštitucionálne potreby. </a:t>
            </a:r>
          </a:p>
          <a:p>
            <a:r>
              <a:rPr lang="sk-SK" dirty="0"/>
              <a:t>Tie sú určené profesionálne a politicky v rámci ústavných, právnych a finančných obmedzení.</a:t>
            </a:r>
          </a:p>
          <a:p>
            <a:r>
              <a:rPr lang="sk-SK" dirty="0"/>
              <a:t>Rozhodnutie ktorým smerom sa uberať v organizácii zdravotníckych služieb je zvyčajne založené na kombinácii faktorov, vrátane politického názoru vlády, verejnej mienky, a racionálneho posúdenia potrieb definovaných prostredníctvom epidemiologických dát, </a:t>
            </a:r>
            <a:r>
              <a:rPr lang="sk-SK" dirty="0" err="1"/>
              <a:t>analýzov</a:t>
            </a:r>
            <a:r>
              <a:rPr lang="sk-SK" dirty="0"/>
              <a:t> nákladov a prínosov, a odporúčaní zo strany odborníkov. </a:t>
            </a:r>
          </a:p>
          <a:p>
            <a:r>
              <a:rPr lang="sk-SK" dirty="0"/>
              <a:t>Lobovanie zo strany </a:t>
            </a:r>
            <a:r>
              <a:rPr lang="sk-SK" dirty="0" err="1"/>
              <a:t>profesijných</a:t>
            </a:r>
            <a:r>
              <a:rPr lang="sk-SK" dirty="0"/>
              <a:t> alebo laických skupín s osobitnými záujmami, je súčasťou procesu tvorby politiky a má dôležitú úlohu v plánovaní a riadení systémov zdravotnej starostlivosti.</a:t>
            </a:r>
          </a:p>
        </p:txBody>
      </p:sp>
      <p:sp>
        <p:nvSpPr>
          <p:cNvPr id="3" name="Title 2"/>
          <p:cNvSpPr>
            <a:spLocks noGrp="1"/>
          </p:cNvSpPr>
          <p:nvPr>
            <p:ph type="title"/>
          </p:nvPr>
        </p:nvSpPr>
        <p:spPr/>
        <p:txBody>
          <a:bodyPr/>
          <a:lstStyle/>
          <a:p>
            <a:r>
              <a:rPr lang="sk-SK" dirty="0"/>
              <a:t>Tvorba zdravotnej politiky</a:t>
            </a:r>
          </a:p>
        </p:txBody>
      </p:sp>
    </p:spTree>
    <p:extLst>
      <p:ext uri="{BB962C8B-B14F-4D97-AF65-F5344CB8AC3E}">
        <p14:creationId xmlns:p14="http://schemas.microsoft.com/office/powerpoint/2010/main" val="287094494"/>
      </p:ext>
    </p:extLst>
  </p:cSld>
  <p:clrMapOvr>
    <a:masterClrMapping/>
  </p:clrMapOvr>
  <mc:AlternateContent xmlns:mc="http://schemas.openxmlformats.org/markup-compatibility/2006" xmlns:p14="http://schemas.microsoft.com/office/powerpoint/2010/main">
    <mc:Choice Requires="p14">
      <p:transition spd="slow" p14:dur="2000" advTm="347800"/>
    </mc:Choice>
    <mc:Fallback xmlns="">
      <p:transition xmlns:p14="http://schemas.microsoft.com/office/powerpoint/2010/main" spd="slow" advTm="3478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789029"/>
          </a:xfrm>
        </p:spPr>
        <p:txBody>
          <a:bodyPr>
            <a:normAutofit/>
          </a:bodyPr>
          <a:lstStyle/>
          <a:p>
            <a:r>
              <a:rPr lang="sk-SK" dirty="0"/>
              <a:t>Vyplývajú z obmedzených zdrojov, niektoré v oblasti samotnej starostlivosti o zdravie a tiež mimo. </a:t>
            </a:r>
          </a:p>
          <a:p>
            <a:r>
              <a:rPr lang="sk-SK" dirty="0"/>
              <a:t>Politika sa podieľa na </a:t>
            </a:r>
            <a:r>
              <a:rPr lang="sk-SK" dirty="0" err="1"/>
              <a:t>manažmente</a:t>
            </a:r>
            <a:r>
              <a:rPr lang="sk-SK" dirty="0"/>
              <a:t> zdravia, v stanovení miesta zdravotnej starostlivosti ako percenta z celkových vládnych rozpočtových výdavkov, a v prideľovaní finančných prostriedkov v konkurenčných prioritách v rámci zdravotníctva. </a:t>
            </a:r>
          </a:p>
          <a:p>
            <a:r>
              <a:rPr lang="sk-SK" dirty="0"/>
              <a:t>Politický záväzok musí byť sprevádzaný zdrojmi zodpovedajúcimi rozsahu úlohy. </a:t>
            </a:r>
          </a:p>
          <a:p>
            <a:r>
              <a:rPr lang="sk-SK" dirty="0"/>
              <a:t>Zdravotná politika je čiastočne určovaná spoločnosťou a nie je iba výsadou vlády, </a:t>
            </a:r>
            <a:r>
              <a:rPr lang="sk-SK" dirty="0" err="1"/>
              <a:t>poskytovateľov</a:t>
            </a:r>
            <a:r>
              <a:rPr lang="sk-SK" dirty="0"/>
              <a:t> zdravotnej starostlivosti, ani žiadnej inštitúcie.</a:t>
            </a:r>
          </a:p>
        </p:txBody>
      </p:sp>
      <p:sp>
        <p:nvSpPr>
          <p:cNvPr id="3" name="Title 2"/>
          <p:cNvSpPr>
            <a:spLocks noGrp="1"/>
          </p:cNvSpPr>
          <p:nvPr>
            <p:ph type="title"/>
          </p:nvPr>
        </p:nvSpPr>
        <p:spPr>
          <a:xfrm>
            <a:off x="856449" y="5882216"/>
            <a:ext cx="4331508" cy="1459905"/>
          </a:xfrm>
        </p:spPr>
        <p:txBody>
          <a:bodyPr/>
          <a:lstStyle/>
          <a:p>
            <a:r>
              <a:rPr lang="sk-SK" dirty="0"/>
              <a:t>Protichodné </a:t>
            </a:r>
            <a:br>
              <a:rPr lang="sk-SK" dirty="0"/>
            </a:br>
            <a:r>
              <a:rPr lang="sk-SK" dirty="0"/>
              <a:t>záujmy</a:t>
            </a:r>
          </a:p>
        </p:txBody>
      </p:sp>
      <p:pic>
        <p:nvPicPr>
          <p:cNvPr id="4" name="Picture 3"/>
          <p:cNvPicPr>
            <a:picLocks noChangeAspect="1"/>
          </p:cNvPicPr>
          <p:nvPr/>
        </p:nvPicPr>
        <p:blipFill>
          <a:blip r:embed="rId3"/>
          <a:stretch>
            <a:fillRect/>
          </a:stretch>
        </p:blipFill>
        <p:spPr>
          <a:xfrm>
            <a:off x="6494463" y="5029200"/>
            <a:ext cx="3581400" cy="2501900"/>
          </a:xfrm>
          <a:prstGeom prst="rect">
            <a:avLst/>
          </a:prstGeom>
        </p:spPr>
      </p:pic>
    </p:spTree>
    <p:extLst>
      <p:ext uri="{BB962C8B-B14F-4D97-AF65-F5344CB8AC3E}">
        <p14:creationId xmlns:p14="http://schemas.microsoft.com/office/powerpoint/2010/main" val="2028208424"/>
      </p:ext>
    </p:extLst>
  </p:cSld>
  <p:clrMapOvr>
    <a:masterClrMapping/>
  </p:clrMapOvr>
  <mc:AlternateContent xmlns:mc="http://schemas.openxmlformats.org/markup-compatibility/2006" xmlns:p14="http://schemas.microsoft.com/office/powerpoint/2010/main">
    <mc:Choice Requires="p14">
      <p:transition spd="slow" p14:dur="2000" advTm="152513"/>
    </mc:Choice>
    <mc:Fallback xmlns="">
      <p:transition xmlns:p14="http://schemas.microsoft.com/office/powerpoint/2010/main" spd="slow" advTm="15251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293358"/>
          </a:xfrm>
        </p:spPr>
        <p:txBody>
          <a:bodyPr>
            <a:normAutofit lnSpcReduction="10000"/>
          </a:bodyPr>
          <a:lstStyle/>
          <a:p>
            <a:r>
              <a:rPr lang="sk-SK" dirty="0"/>
              <a:t>Financovanie zdravotnej starostlivosti a prideľovanie zdrojov si vyžaduje rovnováhu medzi primárnou, sekundárnou a terciárnou starostlivosťou.</a:t>
            </a:r>
          </a:p>
          <a:p>
            <a:r>
              <a:rPr lang="sk-SK" dirty="0"/>
              <a:t>Ekonomické posúdenie, </a:t>
            </a:r>
            <a:r>
              <a:rPr lang="sk-SK" dirty="0" err="1"/>
              <a:t>monitorovanie</a:t>
            </a:r>
            <a:r>
              <a:rPr lang="sk-SK" dirty="0"/>
              <a:t> a hodnotenie služby, je súčasťou stanovenia zdravotných </a:t>
            </a:r>
            <a:r>
              <a:rPr lang="sk-SK" dirty="0" err="1"/>
              <a:t>potireb</a:t>
            </a:r>
            <a:r>
              <a:rPr lang="sk-SK" dirty="0"/>
              <a:t> obyvateľov. </a:t>
            </a:r>
          </a:p>
          <a:p>
            <a:r>
              <a:rPr lang="sk-SK" dirty="0"/>
              <a:t>Plánovanie vyžaduje plány, ktoré zahŕňajú vyhlásenie o vízii, ciele misie, cieľové stratégie, metódy a koordinácia pri </a:t>
            </a:r>
            <a:r>
              <a:rPr lang="sk-SK" dirty="0" err="1"/>
              <a:t>implementácii</a:t>
            </a:r>
            <a:r>
              <a:rPr lang="sk-SK" dirty="0"/>
              <a:t>. </a:t>
            </a:r>
          </a:p>
          <a:p>
            <a:r>
              <a:rPr lang="sk-SK" dirty="0"/>
              <a:t>Určenie a hodnotenie zodpovedností, vložené zdroje, a účastníci a partneri v procese sú súčasťou kontinuálneho procesu riadenia.</a:t>
            </a:r>
          </a:p>
        </p:txBody>
      </p:sp>
      <p:sp>
        <p:nvSpPr>
          <p:cNvPr id="3" name="Title 2"/>
          <p:cNvSpPr>
            <a:spLocks noGrp="1"/>
          </p:cNvSpPr>
          <p:nvPr>
            <p:ph type="title"/>
          </p:nvPr>
        </p:nvSpPr>
        <p:spPr>
          <a:xfrm>
            <a:off x="856448" y="5882217"/>
            <a:ext cx="8312587" cy="1008380"/>
          </a:xfrm>
        </p:spPr>
        <p:txBody>
          <a:bodyPr/>
          <a:lstStyle/>
          <a:p>
            <a:r>
              <a:rPr lang="sk-SK" dirty="0"/>
              <a:t>Riadenie a financovanie</a:t>
            </a:r>
          </a:p>
        </p:txBody>
      </p:sp>
    </p:spTree>
    <p:extLst>
      <p:ext uri="{BB962C8B-B14F-4D97-AF65-F5344CB8AC3E}">
        <p14:creationId xmlns:p14="http://schemas.microsoft.com/office/powerpoint/2010/main" val="2892851928"/>
      </p:ext>
    </p:extLst>
  </p:cSld>
  <p:clrMapOvr>
    <a:masterClrMapping/>
  </p:clrMapOvr>
  <mc:AlternateContent xmlns:mc="http://schemas.openxmlformats.org/markup-compatibility/2006" xmlns:p14="http://schemas.microsoft.com/office/powerpoint/2010/main">
    <mc:Choice Requires="p14">
      <p:transition spd="slow" p14:dur="2000" advTm="195214"/>
    </mc:Choice>
    <mc:Fallback xmlns="">
      <p:transition xmlns:p14="http://schemas.microsoft.com/office/powerpoint/2010/main" spd="slow" advTm="195214"/>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756287"/>
            <a:ext cx="8211829" cy="4324337"/>
          </a:xfrm>
        </p:spPr>
        <p:txBody>
          <a:bodyPr>
            <a:normAutofit/>
          </a:bodyPr>
          <a:lstStyle/>
          <a:p>
            <a:r>
              <a:rPr lang="sk-SK" dirty="0"/>
              <a:t>Nebezpečenstvo spojené s prijatím "zlého" rozhodnutia môžu byť vážne, a to nielen pokiaľ ide o finančné náklady, ale aj pokiaľ ide o nadmernú chorobnosť a úmrtnosť.</a:t>
            </a:r>
          </a:p>
          <a:p>
            <a:r>
              <a:rPr lang="sk-SK" dirty="0"/>
              <a:t>Zdravotná politika je často nepresná veda. </a:t>
            </a:r>
          </a:p>
          <a:p>
            <a:r>
              <a:rPr lang="sk-SK" dirty="0"/>
              <a:t>Nevhodné politiky môžu ovplyvniť životy a blaho veľmi veľkého množstva ľudí, na rozdiel od pochybenia jedného zdravotníka, kde je poškodeným jednotlivec.</a:t>
            </a:r>
          </a:p>
          <a:p>
            <a:r>
              <a:rPr lang="sk-SK" dirty="0"/>
              <a:t>Zdravotná politika zostáva viac "umenie" ako viac kvantitatívne a zdanlivo presné oblasti ekonomiky zdravia.</a:t>
            </a:r>
          </a:p>
        </p:txBody>
      </p:sp>
      <p:sp>
        <p:nvSpPr>
          <p:cNvPr id="3" name="Title 2"/>
          <p:cNvSpPr>
            <a:spLocks noGrp="1"/>
          </p:cNvSpPr>
          <p:nvPr>
            <p:ph type="title"/>
          </p:nvPr>
        </p:nvSpPr>
        <p:spPr>
          <a:xfrm>
            <a:off x="856448" y="5378026"/>
            <a:ext cx="8312587" cy="1716259"/>
          </a:xfrm>
        </p:spPr>
        <p:txBody>
          <a:bodyPr/>
          <a:lstStyle/>
          <a:p>
            <a:r>
              <a:rPr lang="sk-SK" dirty="0"/>
              <a:t>Politika ako veda či umenie</a:t>
            </a:r>
          </a:p>
        </p:txBody>
      </p:sp>
    </p:spTree>
    <p:extLst>
      <p:ext uri="{BB962C8B-B14F-4D97-AF65-F5344CB8AC3E}">
        <p14:creationId xmlns:p14="http://schemas.microsoft.com/office/powerpoint/2010/main" val="3598931102"/>
      </p:ext>
    </p:extLst>
  </p:cSld>
  <p:clrMapOvr>
    <a:masterClrMapping/>
  </p:clrMapOvr>
  <mc:AlternateContent xmlns:mc="http://schemas.openxmlformats.org/markup-compatibility/2006" xmlns:p14="http://schemas.microsoft.com/office/powerpoint/2010/main">
    <mc:Choice Requires="p14">
      <p:transition spd="slow" p14:dur="2000" advTm="273480"/>
    </mc:Choice>
    <mc:Fallback xmlns="">
      <p:transition xmlns:p14="http://schemas.microsoft.com/office/powerpoint/2010/main" spd="slow" advTm="27348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56448" y="464691"/>
            <a:ext cx="8211829" cy="4325115"/>
          </a:xfrm>
        </p:spPr>
        <p:txBody>
          <a:bodyPr>
            <a:normAutofit fontScale="92500" lnSpcReduction="10000"/>
          </a:bodyPr>
          <a:lstStyle/>
          <a:p>
            <a:r>
              <a:rPr lang="sk-SK" dirty="0"/>
              <a:t>Zdravotná politika, plánovanie a riadenie sú vzájomne prepojené a na sebe závislé. </a:t>
            </a:r>
          </a:p>
          <a:p>
            <a:r>
              <a:rPr lang="sk-SK" dirty="0"/>
              <a:t>Každý stanovený cieľ by mal byť sprevádzané plánom ako ho dosiahnuť. </a:t>
            </a:r>
          </a:p>
          <a:p>
            <a:r>
              <a:rPr lang="sk-SK" dirty="0"/>
              <a:t>Politika by mala uviesť hodnoty, na ktorých je založená, rovnako ako určiť zdroje financovania, plánovania a riadenia jej realizácie.</a:t>
            </a:r>
          </a:p>
          <a:p>
            <a:r>
              <a:rPr lang="sk-SK" dirty="0"/>
              <a:t>Vyšetrenie nákladov a prínosov alternatívnych foriem zdravotnej starostlivosti pomáha pri rozhodovaní o štruktúre a obsahu služieb zdravia. To môže zahŕňať štruktúry v rámci jednej organizácie a väzby (interdisciplinárna spolupráca s inými organizáciami). </a:t>
            </a:r>
          </a:p>
          <a:p>
            <a:r>
              <a:rPr lang="sk-SK" dirty="0"/>
              <a:t>Metódy zvolené na dosiahnutie cieľa sa potom stávajú aplikovanou zdravotnou politikou.</a:t>
            </a:r>
          </a:p>
        </p:txBody>
      </p:sp>
      <p:sp>
        <p:nvSpPr>
          <p:cNvPr id="3" name="Title 2"/>
          <p:cNvSpPr>
            <a:spLocks noGrp="1"/>
          </p:cNvSpPr>
          <p:nvPr>
            <p:ph type="title"/>
          </p:nvPr>
        </p:nvSpPr>
        <p:spPr/>
        <p:txBody>
          <a:bodyPr/>
          <a:lstStyle/>
          <a:p>
            <a:r>
              <a:rPr lang="sk-SK" dirty="0"/>
              <a:t>Aplikovaná zdravotná politika</a:t>
            </a:r>
          </a:p>
        </p:txBody>
      </p:sp>
    </p:spTree>
    <p:extLst>
      <p:ext uri="{BB962C8B-B14F-4D97-AF65-F5344CB8AC3E}">
        <p14:creationId xmlns:p14="http://schemas.microsoft.com/office/powerpoint/2010/main" val="878806554"/>
      </p:ext>
    </p:extLst>
  </p:cSld>
  <p:clrMapOvr>
    <a:masterClrMapping/>
  </p:clrMapOvr>
  <mc:AlternateContent xmlns:mc="http://schemas.openxmlformats.org/markup-compatibility/2006" xmlns:p14="http://schemas.microsoft.com/office/powerpoint/2010/main">
    <mc:Choice Requires="p14">
      <p:transition spd="slow" p14:dur="2000" advTm="153213"/>
    </mc:Choice>
    <mc:Fallback xmlns="">
      <p:transition xmlns:p14="http://schemas.microsoft.com/office/powerpoint/2010/main" spd="slow" advTm="15321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sk-SK" dirty="0"/>
              <a:t>A ich súvis s politikou zdravia</a:t>
            </a:r>
          </a:p>
        </p:txBody>
      </p:sp>
      <p:sp>
        <p:nvSpPr>
          <p:cNvPr id="4" name="Title 3"/>
          <p:cNvSpPr>
            <a:spLocks noGrp="1"/>
          </p:cNvSpPr>
          <p:nvPr>
            <p:ph type="title"/>
          </p:nvPr>
        </p:nvSpPr>
        <p:spPr>
          <a:xfrm>
            <a:off x="2502172" y="5065134"/>
            <a:ext cx="6650070" cy="1335987"/>
          </a:xfrm>
        </p:spPr>
        <p:txBody>
          <a:bodyPr/>
          <a:lstStyle/>
          <a:p>
            <a:r>
              <a:rPr lang="sk-SK" dirty="0"/>
              <a:t>Potreba a dopyt</a:t>
            </a:r>
          </a:p>
        </p:txBody>
      </p:sp>
      <p:pic>
        <p:nvPicPr>
          <p:cNvPr id="6" name="Picture 5"/>
          <p:cNvPicPr>
            <a:picLocks noChangeAspect="1"/>
          </p:cNvPicPr>
          <p:nvPr/>
        </p:nvPicPr>
        <p:blipFill>
          <a:blip r:embed="rId2"/>
          <a:stretch>
            <a:fillRect/>
          </a:stretch>
        </p:blipFill>
        <p:spPr>
          <a:xfrm>
            <a:off x="76199" y="201053"/>
            <a:ext cx="6319699" cy="4715468"/>
          </a:xfrm>
          <a:prstGeom prst="rect">
            <a:avLst/>
          </a:prstGeom>
        </p:spPr>
      </p:pic>
    </p:spTree>
    <p:extLst>
      <p:ext uri="{BB962C8B-B14F-4D97-AF65-F5344CB8AC3E}">
        <p14:creationId xmlns:p14="http://schemas.microsoft.com/office/powerpoint/2010/main" val="203723742"/>
      </p:ext>
    </p:extLst>
  </p:cSld>
  <p:clrMapOvr>
    <a:masterClrMapping/>
  </p:clrMapOvr>
  <mc:AlternateContent xmlns:mc="http://schemas.openxmlformats.org/markup-compatibility/2006" xmlns:p14="http://schemas.microsoft.com/office/powerpoint/2010/main">
    <mc:Choice Requires="p14">
      <p:transition spd="slow" p14:dur="2000" advTm="77483"/>
    </mc:Choice>
    <mc:Fallback xmlns="">
      <p:transition xmlns:p14="http://schemas.microsoft.com/office/powerpoint/2010/main" spd="slow" advTm="77483"/>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rtin_Trnava_prednask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Martin_Trnava_prednasky.potx</Template>
  <TotalTime>552</TotalTime>
  <Words>3416</Words>
  <Application>Microsoft Macintosh PowerPoint</Application>
  <PresentationFormat>Vlastná</PresentationFormat>
  <Paragraphs>120</Paragraphs>
  <Slides>20</Slides>
  <Notes>13</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20</vt:i4>
      </vt:variant>
    </vt:vector>
  </HeadingPairs>
  <TitlesOfParts>
    <vt:vector size="25" baseType="lpstr">
      <vt:lpstr>Arial</vt:lpstr>
      <vt:lpstr>Calibri</vt:lpstr>
      <vt:lpstr>Palatino Linotype</vt:lpstr>
      <vt:lpstr>Wingdings</vt:lpstr>
      <vt:lpstr>Martin_Trnava_prednasky</vt:lpstr>
      <vt:lpstr>Politika zdravia: plánovanie a riadenie</vt:lpstr>
      <vt:lpstr>Ciele</vt:lpstr>
      <vt:lpstr>Služby pre zdravie</vt:lpstr>
      <vt:lpstr>Tvorba zdravotnej politiky</vt:lpstr>
      <vt:lpstr>Protichodné  záujmy</vt:lpstr>
      <vt:lpstr>Riadenie a financovanie</vt:lpstr>
      <vt:lpstr>Politika ako veda či umenie</vt:lpstr>
      <vt:lpstr>Aplikovaná zdravotná politika</vt:lpstr>
      <vt:lpstr>Potreba a dopyt</vt:lpstr>
      <vt:lpstr>Potreba</vt:lpstr>
      <vt:lpstr>Dopyt</vt:lpstr>
      <vt:lpstr>Normatívne potreby</vt:lpstr>
      <vt:lpstr>Pociťovaná potreba</vt:lpstr>
      <vt:lpstr>Vyjadrená potreba</vt:lpstr>
      <vt:lpstr>Porovnateľná potreba</vt:lpstr>
      <vt:lpstr>Dopyt</vt:lpstr>
      <vt:lpstr>Ponuka</vt:lpstr>
      <vt:lpstr>Krivka dopyt a ponuka</vt:lpstr>
      <vt:lpstr>Zhrnutie</vt:lpstr>
      <vt:lpstr>Domáca úloha</vt:lpstr>
    </vt:vector>
  </TitlesOfParts>
  <Manager/>
  <Company>Katedra VZ, FZaSP TU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Politika zdravia: plánovanie a riadenie</dc:title>
  <dc:subject>prednáška o realizácii politiky</dc:subject>
  <dc:creator>Martin Rusnák</dc:creator>
  <cp:keywords/>
  <dc:description/>
  <cp:lastModifiedBy>Martin Rusnak</cp:lastModifiedBy>
  <cp:revision>33</cp:revision>
  <dcterms:created xsi:type="dcterms:W3CDTF">2012-03-23T08:51:40Z</dcterms:created>
  <dcterms:modified xsi:type="dcterms:W3CDTF">2020-02-24T14:52:49Z</dcterms:modified>
  <cp:category>prednáška so sprievodným slovom</cp:category>
</cp:coreProperties>
</file>