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60" r:id="rId1"/>
  </p:sldMasterIdLst>
  <p:notesMasterIdLst>
    <p:notesMasterId r:id="rId35"/>
  </p:notesMasterIdLst>
  <p:handoutMasterIdLst>
    <p:handoutMasterId r:id="rId36"/>
  </p:handoutMasterIdLst>
  <p:sldIdLst>
    <p:sldId id="256" r:id="rId2"/>
    <p:sldId id="261" r:id="rId3"/>
    <p:sldId id="269" r:id="rId4"/>
    <p:sldId id="260" r:id="rId5"/>
    <p:sldId id="283" r:id="rId6"/>
    <p:sldId id="270" r:id="rId7"/>
    <p:sldId id="271" r:id="rId8"/>
    <p:sldId id="273" r:id="rId9"/>
    <p:sldId id="272" r:id="rId10"/>
    <p:sldId id="274" r:id="rId11"/>
    <p:sldId id="275" r:id="rId12"/>
    <p:sldId id="262" r:id="rId13"/>
    <p:sldId id="278" r:id="rId14"/>
    <p:sldId id="276" r:id="rId15"/>
    <p:sldId id="277" r:id="rId16"/>
    <p:sldId id="279" r:id="rId17"/>
    <p:sldId id="280" r:id="rId18"/>
    <p:sldId id="281" r:id="rId19"/>
    <p:sldId id="282" r:id="rId20"/>
    <p:sldId id="284" r:id="rId21"/>
    <p:sldId id="285" r:id="rId22"/>
    <p:sldId id="286" r:id="rId23"/>
    <p:sldId id="287" r:id="rId24"/>
    <p:sldId id="265" r:id="rId25"/>
    <p:sldId id="293" r:id="rId26"/>
    <p:sldId id="290" r:id="rId27"/>
    <p:sldId id="264" r:id="rId28"/>
    <p:sldId id="289" r:id="rId29"/>
    <p:sldId id="288" r:id="rId30"/>
    <p:sldId id="291" r:id="rId31"/>
    <p:sldId id="292" r:id="rId32"/>
    <p:sldId id="266" r:id="rId33"/>
    <p:sldId id="268" r:id="rId34"/>
  </p:sldIdLst>
  <p:sldSz cx="10075863" cy="7562850"/>
  <p:notesSz cx="7772400" cy="10058400"/>
  <p:defaultTextStyle>
    <a:defPPr>
      <a:defRPr lang="en-GB"/>
    </a:defPPr>
    <a:lvl1pPr algn="l" defTabSz="457200" rtl="0" fontAlgn="base" hangingPunct="0">
      <a:lnSpc>
        <a:spcPct val="87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charset="2"/>
      <a:defRPr kern="1200">
        <a:solidFill>
          <a:schemeClr val="bg1"/>
        </a:solidFill>
        <a:latin typeface="Arial" charset="0"/>
        <a:ea typeface="+mn-ea"/>
        <a:cs typeface="Arial Unicode MS" charset="0"/>
      </a:defRPr>
    </a:lvl1pPr>
    <a:lvl2pPr marL="430213" indent="-215900" algn="l" defTabSz="457200" rtl="0" fontAlgn="base" hangingPunct="0">
      <a:lnSpc>
        <a:spcPct val="87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charset="2"/>
      <a:defRPr kern="1200">
        <a:solidFill>
          <a:schemeClr val="bg1"/>
        </a:solidFill>
        <a:latin typeface="Arial" charset="0"/>
        <a:ea typeface="+mn-ea"/>
        <a:cs typeface="Arial Unicode MS" charset="0"/>
      </a:defRPr>
    </a:lvl2pPr>
    <a:lvl3pPr marL="646113" indent="-215900" algn="l" defTabSz="457200" rtl="0" fontAlgn="base" hangingPunct="0">
      <a:lnSpc>
        <a:spcPct val="87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charset="2"/>
      <a:defRPr kern="1200">
        <a:solidFill>
          <a:schemeClr val="bg1"/>
        </a:solidFill>
        <a:latin typeface="Arial" charset="0"/>
        <a:ea typeface="+mn-ea"/>
        <a:cs typeface="Arial Unicode MS" charset="0"/>
      </a:defRPr>
    </a:lvl3pPr>
    <a:lvl4pPr marL="862013" indent="-214313" algn="l" defTabSz="457200" rtl="0" fontAlgn="base" hangingPunct="0">
      <a:lnSpc>
        <a:spcPct val="87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charset="2"/>
      <a:defRPr kern="1200">
        <a:solidFill>
          <a:schemeClr val="bg1"/>
        </a:solidFill>
        <a:latin typeface="Arial" charset="0"/>
        <a:ea typeface="+mn-ea"/>
        <a:cs typeface="Arial Unicode MS" charset="0"/>
      </a:defRPr>
    </a:lvl4pPr>
    <a:lvl5pPr marL="1077913" indent="-215900" algn="l" defTabSz="457200" rtl="0" fontAlgn="base" hangingPunct="0">
      <a:lnSpc>
        <a:spcPct val="87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charset="2"/>
      <a:defRPr kern="1200">
        <a:solidFill>
          <a:schemeClr val="bg1"/>
        </a:solidFill>
        <a:latin typeface="Arial" charset="0"/>
        <a:ea typeface="+mn-ea"/>
        <a:cs typeface="Arial Unicode MS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 Unicode MS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 Unicode MS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 Unicode MS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 Unicode M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82">
          <p15:clr>
            <a:srgbClr val="A4A3A4"/>
          </p15:clr>
        </p15:guide>
        <p15:guide id="2" pos="317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685CF99-0B8A-9D4D-9F4D-712B0E4A5DEE}" v="1" dt="2024-09-14T10:18:46.9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986"/>
    <p:restoredTop sz="94847"/>
  </p:normalViewPr>
  <p:slideViewPr>
    <p:cSldViewPr snapToGrid="0" snapToObjects="1">
      <p:cViewPr varScale="1">
        <p:scale>
          <a:sx n="103" d="100"/>
          <a:sy n="103" d="100"/>
        </p:scale>
        <p:origin x="2200" y="184"/>
      </p:cViewPr>
      <p:guideLst>
        <p:guide orient="horz" pos="2382"/>
        <p:guide pos="317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microsoft.com/office/2015/10/relationships/revisionInfo" Target="revisionInfo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usnák Martin" userId="ab40e25b-8674-445f-9176-77ec21acf6b8" providerId="ADAL" clId="{E685CF99-0B8A-9D4D-9F4D-712B0E4A5DEE}"/>
    <pc:docChg chg="undo custSel addSld delSld modSld sldOrd">
      <pc:chgData name="Rusnák Martin" userId="ab40e25b-8674-445f-9176-77ec21acf6b8" providerId="ADAL" clId="{E685CF99-0B8A-9D4D-9F4D-712B0E4A5DEE}" dt="2024-09-14T15:58:03.842" v="1741"/>
      <pc:docMkLst>
        <pc:docMk/>
      </pc:docMkLst>
      <pc:sldChg chg="modSp mod ord">
        <pc:chgData name="Rusnák Martin" userId="ab40e25b-8674-445f-9176-77ec21acf6b8" providerId="ADAL" clId="{E685CF99-0B8A-9D4D-9F4D-712B0E4A5DEE}" dt="2024-09-14T14:18:42.851" v="902" actId="20578"/>
        <pc:sldMkLst>
          <pc:docMk/>
          <pc:sldMk cId="3083636650" sldId="261"/>
        </pc:sldMkLst>
        <pc:spChg chg="mod">
          <ac:chgData name="Rusnák Martin" userId="ab40e25b-8674-445f-9176-77ec21acf6b8" providerId="ADAL" clId="{E685CF99-0B8A-9D4D-9F4D-712B0E4A5DEE}" dt="2024-09-14T10:22:28.697" v="6" actId="14100"/>
          <ac:spMkLst>
            <pc:docMk/>
            <pc:sldMk cId="3083636650" sldId="261"/>
            <ac:spMk id="2" creationId="{CB0B4196-27EF-2839-C67B-F95900E5EA0B}"/>
          </ac:spMkLst>
        </pc:spChg>
        <pc:spChg chg="mod">
          <ac:chgData name="Rusnák Martin" userId="ab40e25b-8674-445f-9176-77ec21acf6b8" providerId="ADAL" clId="{E685CF99-0B8A-9D4D-9F4D-712B0E4A5DEE}" dt="2024-09-14T10:22:22.528" v="5" actId="20577"/>
          <ac:spMkLst>
            <pc:docMk/>
            <pc:sldMk cId="3083636650" sldId="261"/>
            <ac:spMk id="3" creationId="{C351A1B1-0C4F-0438-ACB7-59C7E22EF291}"/>
          </ac:spMkLst>
        </pc:spChg>
      </pc:sldChg>
      <pc:sldChg chg="addSp modSp new mod modClrScheme chgLayout">
        <pc:chgData name="Rusnák Martin" userId="ab40e25b-8674-445f-9176-77ec21acf6b8" providerId="ADAL" clId="{E685CF99-0B8A-9D4D-9F4D-712B0E4A5DEE}" dt="2024-09-14T15:03:04.485" v="960" actId="14100"/>
        <pc:sldMkLst>
          <pc:docMk/>
          <pc:sldMk cId="380407718" sldId="262"/>
        </pc:sldMkLst>
        <pc:spChg chg="mod ord">
          <ac:chgData name="Rusnák Martin" userId="ab40e25b-8674-445f-9176-77ec21acf6b8" providerId="ADAL" clId="{E685CF99-0B8A-9D4D-9F4D-712B0E4A5DEE}" dt="2024-09-14T15:03:04.485" v="960" actId="14100"/>
          <ac:spMkLst>
            <pc:docMk/>
            <pc:sldMk cId="380407718" sldId="262"/>
            <ac:spMk id="2" creationId="{77EB15FE-FAF5-6E7C-8695-BB28604E50C5}"/>
          </ac:spMkLst>
        </pc:spChg>
        <pc:spChg chg="mod ord">
          <ac:chgData name="Rusnák Martin" userId="ab40e25b-8674-445f-9176-77ec21acf6b8" providerId="ADAL" clId="{E685CF99-0B8A-9D4D-9F4D-712B0E4A5DEE}" dt="2024-09-14T15:02:57.473" v="959" actId="26606"/>
          <ac:spMkLst>
            <pc:docMk/>
            <pc:sldMk cId="380407718" sldId="262"/>
            <ac:spMk id="3" creationId="{C67582CB-931C-DEC4-D640-13A73FA4934B}"/>
          </ac:spMkLst>
        </pc:spChg>
        <pc:spChg chg="mod ord">
          <ac:chgData name="Rusnák Martin" userId="ab40e25b-8674-445f-9176-77ec21acf6b8" providerId="ADAL" clId="{E685CF99-0B8A-9D4D-9F4D-712B0E4A5DEE}" dt="2024-09-14T15:02:57.473" v="959" actId="26606"/>
          <ac:spMkLst>
            <pc:docMk/>
            <pc:sldMk cId="380407718" sldId="262"/>
            <ac:spMk id="4" creationId="{3169ECF2-B566-BFFC-7453-2DF3FAB6659B}"/>
          </ac:spMkLst>
        </pc:spChg>
        <pc:spChg chg="mod ord">
          <ac:chgData name="Rusnák Martin" userId="ab40e25b-8674-445f-9176-77ec21acf6b8" providerId="ADAL" clId="{E685CF99-0B8A-9D4D-9F4D-712B0E4A5DEE}" dt="2024-09-14T15:02:57.473" v="959" actId="26606"/>
          <ac:spMkLst>
            <pc:docMk/>
            <pc:sldMk cId="380407718" sldId="262"/>
            <ac:spMk id="5" creationId="{95EAB812-34A7-30C9-15DD-D69343BEF1AF}"/>
          </ac:spMkLst>
        </pc:spChg>
        <pc:spChg chg="mod ord">
          <ac:chgData name="Rusnák Martin" userId="ab40e25b-8674-445f-9176-77ec21acf6b8" providerId="ADAL" clId="{E685CF99-0B8A-9D4D-9F4D-712B0E4A5DEE}" dt="2024-09-14T15:02:57.473" v="959" actId="26606"/>
          <ac:spMkLst>
            <pc:docMk/>
            <pc:sldMk cId="380407718" sldId="262"/>
            <ac:spMk id="6" creationId="{F9E65950-E408-E13F-4B0D-BD3EC6C19D29}"/>
          </ac:spMkLst>
        </pc:spChg>
        <pc:picChg chg="add mod ord">
          <ac:chgData name="Rusnák Martin" userId="ab40e25b-8674-445f-9176-77ec21acf6b8" providerId="ADAL" clId="{E685CF99-0B8A-9D4D-9F4D-712B0E4A5DEE}" dt="2024-09-14T15:02:57.473" v="959" actId="26606"/>
          <ac:picMkLst>
            <pc:docMk/>
            <pc:sldMk cId="380407718" sldId="262"/>
            <ac:picMk id="2050" creationId="{FF92B0EC-57BE-A83F-44C7-DC86FC52C404}"/>
          </ac:picMkLst>
        </pc:picChg>
      </pc:sldChg>
      <pc:sldChg chg="modSp new del mod modShow">
        <pc:chgData name="Rusnák Martin" userId="ab40e25b-8674-445f-9176-77ec21acf6b8" providerId="ADAL" clId="{E685CF99-0B8A-9D4D-9F4D-712B0E4A5DEE}" dt="2024-09-14T15:49:43.912" v="1533" actId="2696"/>
        <pc:sldMkLst>
          <pc:docMk/>
          <pc:sldMk cId="1953399434" sldId="263"/>
        </pc:sldMkLst>
        <pc:spChg chg="mod">
          <ac:chgData name="Rusnák Martin" userId="ab40e25b-8674-445f-9176-77ec21acf6b8" providerId="ADAL" clId="{E685CF99-0B8A-9D4D-9F4D-712B0E4A5DEE}" dt="2024-09-14T10:24:30.412" v="18" actId="21"/>
          <ac:spMkLst>
            <pc:docMk/>
            <pc:sldMk cId="1953399434" sldId="263"/>
            <ac:spMk id="2" creationId="{0DFF2E64-F765-D07F-055D-F9196B5D334E}"/>
          </ac:spMkLst>
        </pc:spChg>
        <pc:spChg chg="mod">
          <ac:chgData name="Rusnák Martin" userId="ab40e25b-8674-445f-9176-77ec21acf6b8" providerId="ADAL" clId="{E685CF99-0B8A-9D4D-9F4D-712B0E4A5DEE}" dt="2024-09-14T10:24:35.279" v="20" actId="20577"/>
          <ac:spMkLst>
            <pc:docMk/>
            <pc:sldMk cId="1953399434" sldId="263"/>
            <ac:spMk id="3" creationId="{878C3E62-7FA8-B7F1-273F-195952BC6AED}"/>
          </ac:spMkLst>
        </pc:spChg>
      </pc:sldChg>
      <pc:sldChg chg="modSp new mod ord">
        <pc:chgData name="Rusnák Martin" userId="ab40e25b-8674-445f-9176-77ec21acf6b8" providerId="ADAL" clId="{E685CF99-0B8A-9D4D-9F4D-712B0E4A5DEE}" dt="2024-09-14T15:24:43.218" v="1382" actId="20577"/>
        <pc:sldMkLst>
          <pc:docMk/>
          <pc:sldMk cId="4088887894" sldId="264"/>
        </pc:sldMkLst>
        <pc:spChg chg="mod">
          <ac:chgData name="Rusnák Martin" userId="ab40e25b-8674-445f-9176-77ec21acf6b8" providerId="ADAL" clId="{E685CF99-0B8A-9D4D-9F4D-712B0E4A5DEE}" dt="2024-09-14T15:24:43.218" v="1382" actId="20577"/>
          <ac:spMkLst>
            <pc:docMk/>
            <pc:sldMk cId="4088887894" sldId="264"/>
            <ac:spMk id="2" creationId="{CD15C41C-0DB8-87C2-5989-5504F29C4AE6}"/>
          </ac:spMkLst>
        </pc:spChg>
        <pc:spChg chg="mod">
          <ac:chgData name="Rusnák Martin" userId="ab40e25b-8674-445f-9176-77ec21acf6b8" providerId="ADAL" clId="{E685CF99-0B8A-9D4D-9F4D-712B0E4A5DEE}" dt="2024-09-14T15:20:51.914" v="1250"/>
          <ac:spMkLst>
            <pc:docMk/>
            <pc:sldMk cId="4088887894" sldId="264"/>
            <ac:spMk id="3" creationId="{5BCEED5D-4219-4A9B-2808-9EDE2A9B9DB8}"/>
          </ac:spMkLst>
        </pc:spChg>
      </pc:sldChg>
      <pc:sldChg chg="modSp new mod">
        <pc:chgData name="Rusnák Martin" userId="ab40e25b-8674-445f-9176-77ec21acf6b8" providerId="ADAL" clId="{E685CF99-0B8A-9D4D-9F4D-712B0E4A5DEE}" dt="2024-09-14T15:54:36.148" v="1672" actId="27636"/>
        <pc:sldMkLst>
          <pc:docMk/>
          <pc:sldMk cId="2850027441" sldId="265"/>
        </pc:sldMkLst>
        <pc:spChg chg="mod">
          <ac:chgData name="Rusnák Martin" userId="ab40e25b-8674-445f-9176-77ec21acf6b8" providerId="ADAL" clId="{E685CF99-0B8A-9D4D-9F4D-712B0E4A5DEE}" dt="2024-09-14T15:54:36.148" v="1672" actId="27636"/>
          <ac:spMkLst>
            <pc:docMk/>
            <pc:sldMk cId="2850027441" sldId="265"/>
            <ac:spMk id="2" creationId="{C2D4360B-3972-6D37-417A-CBD933342E76}"/>
          </ac:spMkLst>
        </pc:spChg>
        <pc:spChg chg="mod">
          <ac:chgData name="Rusnák Martin" userId="ab40e25b-8674-445f-9176-77ec21acf6b8" providerId="ADAL" clId="{E685CF99-0B8A-9D4D-9F4D-712B0E4A5DEE}" dt="2024-09-14T10:26:53.483" v="51" actId="404"/>
          <ac:spMkLst>
            <pc:docMk/>
            <pc:sldMk cId="2850027441" sldId="265"/>
            <ac:spMk id="3" creationId="{4F57BF24-EF17-0591-263C-EDDE2432B0F3}"/>
          </ac:spMkLst>
        </pc:spChg>
      </pc:sldChg>
      <pc:sldChg chg="add">
        <pc:chgData name="Rusnák Martin" userId="ab40e25b-8674-445f-9176-77ec21acf6b8" providerId="ADAL" clId="{E685CF99-0B8A-9D4D-9F4D-712B0E4A5DEE}" dt="2024-09-14T15:58:03.842" v="1741"/>
        <pc:sldMkLst>
          <pc:docMk/>
          <pc:sldMk cId="63930992" sldId="266"/>
        </pc:sldMkLst>
      </pc:sldChg>
      <pc:sldChg chg="modSp new del mod">
        <pc:chgData name="Rusnák Martin" userId="ab40e25b-8674-445f-9176-77ec21acf6b8" providerId="ADAL" clId="{E685CF99-0B8A-9D4D-9F4D-712B0E4A5DEE}" dt="2024-09-14T15:57:57.653" v="1740" actId="2696"/>
        <pc:sldMkLst>
          <pc:docMk/>
          <pc:sldMk cId="1595768813" sldId="266"/>
        </pc:sldMkLst>
        <pc:spChg chg="mod">
          <ac:chgData name="Rusnák Martin" userId="ab40e25b-8674-445f-9176-77ec21acf6b8" providerId="ADAL" clId="{E685CF99-0B8A-9D4D-9F4D-712B0E4A5DEE}" dt="2024-09-14T15:55:03.197" v="1680" actId="15"/>
          <ac:spMkLst>
            <pc:docMk/>
            <pc:sldMk cId="1595768813" sldId="266"/>
            <ac:spMk id="2" creationId="{71C69BF8-9D49-1440-7D16-64B14D73D39D}"/>
          </ac:spMkLst>
        </pc:spChg>
        <pc:spChg chg="mod">
          <ac:chgData name="Rusnák Martin" userId="ab40e25b-8674-445f-9176-77ec21acf6b8" providerId="ADAL" clId="{E685CF99-0B8A-9D4D-9F4D-712B0E4A5DEE}" dt="2024-09-14T10:27:40.330" v="57" actId="20577"/>
          <ac:spMkLst>
            <pc:docMk/>
            <pc:sldMk cId="1595768813" sldId="266"/>
            <ac:spMk id="3" creationId="{BFD5DAB1-8DD6-7E6B-F366-8246693F44C8}"/>
          </ac:spMkLst>
        </pc:spChg>
      </pc:sldChg>
      <pc:sldChg chg="modSp new del mod modShow">
        <pc:chgData name="Rusnák Martin" userId="ab40e25b-8674-445f-9176-77ec21acf6b8" providerId="ADAL" clId="{E685CF99-0B8A-9D4D-9F4D-712B0E4A5DEE}" dt="2024-09-14T15:20:09.145" v="1244" actId="2696"/>
        <pc:sldMkLst>
          <pc:docMk/>
          <pc:sldMk cId="4119112102" sldId="267"/>
        </pc:sldMkLst>
        <pc:spChg chg="mod">
          <ac:chgData name="Rusnák Martin" userId="ab40e25b-8674-445f-9176-77ec21acf6b8" providerId="ADAL" clId="{E685CF99-0B8A-9D4D-9F4D-712B0E4A5DEE}" dt="2024-09-14T10:28:23.592" v="60" actId="21"/>
          <ac:spMkLst>
            <pc:docMk/>
            <pc:sldMk cId="4119112102" sldId="267"/>
            <ac:spMk id="2" creationId="{F93F7B34-FC67-1730-DFD4-30BC96426A29}"/>
          </ac:spMkLst>
        </pc:spChg>
        <pc:spChg chg="mod">
          <ac:chgData name="Rusnák Martin" userId="ab40e25b-8674-445f-9176-77ec21acf6b8" providerId="ADAL" clId="{E685CF99-0B8A-9D4D-9F4D-712B0E4A5DEE}" dt="2024-09-14T10:28:27.449" v="62" actId="20577"/>
          <ac:spMkLst>
            <pc:docMk/>
            <pc:sldMk cId="4119112102" sldId="267"/>
            <ac:spMk id="3" creationId="{5F89145B-B7DE-5286-C5A2-27F5209283DD}"/>
          </ac:spMkLst>
        </pc:spChg>
      </pc:sldChg>
      <pc:sldChg chg="modSp new mod">
        <pc:chgData name="Rusnák Martin" userId="ab40e25b-8674-445f-9176-77ec21acf6b8" providerId="ADAL" clId="{E685CF99-0B8A-9D4D-9F4D-712B0E4A5DEE}" dt="2024-09-14T10:30:19.363" v="115" actId="12"/>
        <pc:sldMkLst>
          <pc:docMk/>
          <pc:sldMk cId="1442664220" sldId="268"/>
        </pc:sldMkLst>
        <pc:spChg chg="mod">
          <ac:chgData name="Rusnák Martin" userId="ab40e25b-8674-445f-9176-77ec21acf6b8" providerId="ADAL" clId="{E685CF99-0B8A-9D4D-9F4D-712B0E4A5DEE}" dt="2024-09-14T10:30:19.363" v="115" actId="12"/>
          <ac:spMkLst>
            <pc:docMk/>
            <pc:sldMk cId="1442664220" sldId="268"/>
            <ac:spMk id="2" creationId="{C5383376-496A-7A47-BDA3-534F9E081BC0}"/>
          </ac:spMkLst>
        </pc:spChg>
        <pc:spChg chg="mod">
          <ac:chgData name="Rusnák Martin" userId="ab40e25b-8674-445f-9176-77ec21acf6b8" providerId="ADAL" clId="{E685CF99-0B8A-9D4D-9F4D-712B0E4A5DEE}" dt="2024-09-14T10:28:41.735" v="71" actId="20577"/>
          <ac:spMkLst>
            <pc:docMk/>
            <pc:sldMk cId="1442664220" sldId="268"/>
            <ac:spMk id="3" creationId="{4EAF5A99-57C0-8F01-F608-E4C0E485681A}"/>
          </ac:spMkLst>
        </pc:spChg>
      </pc:sldChg>
      <pc:sldChg chg="modSp add mod ord">
        <pc:chgData name="Rusnák Martin" userId="ab40e25b-8674-445f-9176-77ec21acf6b8" providerId="ADAL" clId="{E685CF99-0B8A-9D4D-9F4D-712B0E4A5DEE}" dt="2024-09-14T14:18:47.319" v="903" actId="20578"/>
        <pc:sldMkLst>
          <pc:docMk/>
          <pc:sldMk cId="2599311401" sldId="269"/>
        </pc:sldMkLst>
        <pc:spChg chg="mod">
          <ac:chgData name="Rusnák Martin" userId="ab40e25b-8674-445f-9176-77ec21acf6b8" providerId="ADAL" clId="{E685CF99-0B8A-9D4D-9F4D-712B0E4A5DEE}" dt="2024-09-14T10:33:35.060" v="158" actId="20577"/>
          <ac:spMkLst>
            <pc:docMk/>
            <pc:sldMk cId="2599311401" sldId="269"/>
            <ac:spMk id="2" creationId="{CB0B4196-27EF-2839-C67B-F95900E5EA0B}"/>
          </ac:spMkLst>
        </pc:spChg>
        <pc:spChg chg="mod">
          <ac:chgData name="Rusnák Martin" userId="ab40e25b-8674-445f-9176-77ec21acf6b8" providerId="ADAL" clId="{E685CF99-0B8A-9D4D-9F4D-712B0E4A5DEE}" dt="2024-09-14T10:33:42.478" v="159" actId="1076"/>
          <ac:spMkLst>
            <pc:docMk/>
            <pc:sldMk cId="2599311401" sldId="269"/>
            <ac:spMk id="3" creationId="{C351A1B1-0C4F-0438-ACB7-59C7E22EF291}"/>
          </ac:spMkLst>
        </pc:spChg>
      </pc:sldChg>
      <pc:sldChg chg="addSp modSp new mod ord modClrScheme chgLayout">
        <pc:chgData name="Rusnák Martin" userId="ab40e25b-8674-445f-9176-77ec21acf6b8" providerId="ADAL" clId="{E685CF99-0B8A-9D4D-9F4D-712B0E4A5DEE}" dt="2024-09-14T10:57:55.302" v="271" actId="403"/>
        <pc:sldMkLst>
          <pc:docMk/>
          <pc:sldMk cId="1974168461" sldId="270"/>
        </pc:sldMkLst>
        <pc:spChg chg="mod ord">
          <ac:chgData name="Rusnák Martin" userId="ab40e25b-8674-445f-9176-77ec21acf6b8" providerId="ADAL" clId="{E685CF99-0B8A-9D4D-9F4D-712B0E4A5DEE}" dt="2024-09-14T10:57:55.302" v="271" actId="403"/>
          <ac:spMkLst>
            <pc:docMk/>
            <pc:sldMk cId="1974168461" sldId="270"/>
            <ac:spMk id="2" creationId="{548B246A-3090-9787-0A4A-E62E46C24DB3}"/>
          </ac:spMkLst>
        </pc:spChg>
        <pc:spChg chg="mod ord">
          <ac:chgData name="Rusnák Martin" userId="ab40e25b-8674-445f-9176-77ec21acf6b8" providerId="ADAL" clId="{E685CF99-0B8A-9D4D-9F4D-712B0E4A5DEE}" dt="2024-09-14T10:38:50.727" v="184" actId="26606"/>
          <ac:spMkLst>
            <pc:docMk/>
            <pc:sldMk cId="1974168461" sldId="270"/>
            <ac:spMk id="3" creationId="{2A3C5C0F-E5A7-26B5-37C6-F4B9C07BEBFF}"/>
          </ac:spMkLst>
        </pc:spChg>
        <pc:spChg chg="mod">
          <ac:chgData name="Rusnák Martin" userId="ab40e25b-8674-445f-9176-77ec21acf6b8" providerId="ADAL" clId="{E685CF99-0B8A-9D4D-9F4D-712B0E4A5DEE}" dt="2024-09-14T10:38:50.727" v="184" actId="26606"/>
          <ac:spMkLst>
            <pc:docMk/>
            <pc:sldMk cId="1974168461" sldId="270"/>
            <ac:spMk id="4" creationId="{C214B85A-E418-DFAC-A949-27FA3B640D5C}"/>
          </ac:spMkLst>
        </pc:spChg>
        <pc:spChg chg="mod">
          <ac:chgData name="Rusnák Martin" userId="ab40e25b-8674-445f-9176-77ec21acf6b8" providerId="ADAL" clId="{E685CF99-0B8A-9D4D-9F4D-712B0E4A5DEE}" dt="2024-09-14T10:38:50.727" v="184" actId="26606"/>
          <ac:spMkLst>
            <pc:docMk/>
            <pc:sldMk cId="1974168461" sldId="270"/>
            <ac:spMk id="5" creationId="{AF807910-15B7-04B4-123F-55B9A187BF40}"/>
          </ac:spMkLst>
        </pc:spChg>
        <pc:spChg chg="mod">
          <ac:chgData name="Rusnák Martin" userId="ab40e25b-8674-445f-9176-77ec21acf6b8" providerId="ADAL" clId="{E685CF99-0B8A-9D4D-9F4D-712B0E4A5DEE}" dt="2024-09-14T10:38:50.727" v="184" actId="26606"/>
          <ac:spMkLst>
            <pc:docMk/>
            <pc:sldMk cId="1974168461" sldId="270"/>
            <ac:spMk id="6" creationId="{765F6926-DF10-E7BA-C58F-DD87EEB622F7}"/>
          </ac:spMkLst>
        </pc:spChg>
        <pc:picChg chg="add mod">
          <ac:chgData name="Rusnák Martin" userId="ab40e25b-8674-445f-9176-77ec21acf6b8" providerId="ADAL" clId="{E685CF99-0B8A-9D4D-9F4D-712B0E4A5DEE}" dt="2024-09-14T10:38:50.727" v="184" actId="26606"/>
          <ac:picMkLst>
            <pc:docMk/>
            <pc:sldMk cId="1974168461" sldId="270"/>
            <ac:picMk id="1026" creationId="{A79210BD-F176-85B1-22C7-0EBFC331D589}"/>
          </ac:picMkLst>
        </pc:picChg>
      </pc:sldChg>
      <pc:sldChg chg="addSp delSp modSp new mod modClrScheme chgLayout">
        <pc:chgData name="Rusnák Martin" userId="ab40e25b-8674-445f-9176-77ec21acf6b8" providerId="ADAL" clId="{E685CF99-0B8A-9D4D-9F4D-712B0E4A5DEE}" dt="2024-09-14T10:42:20.680" v="198" actId="20577"/>
        <pc:sldMkLst>
          <pc:docMk/>
          <pc:sldMk cId="976045345" sldId="271"/>
        </pc:sldMkLst>
        <pc:spChg chg="mod ord">
          <ac:chgData name="Rusnák Martin" userId="ab40e25b-8674-445f-9176-77ec21acf6b8" providerId="ADAL" clId="{E685CF99-0B8A-9D4D-9F4D-712B0E4A5DEE}" dt="2024-09-14T10:42:00.074" v="195" actId="26606"/>
          <ac:spMkLst>
            <pc:docMk/>
            <pc:sldMk cId="976045345" sldId="271"/>
            <ac:spMk id="2" creationId="{93274B55-AAD5-04B8-7A9D-B25AEFF8940A}"/>
          </ac:spMkLst>
        </pc:spChg>
        <pc:spChg chg="mod ord">
          <ac:chgData name="Rusnák Martin" userId="ab40e25b-8674-445f-9176-77ec21acf6b8" providerId="ADAL" clId="{E685CF99-0B8A-9D4D-9F4D-712B0E4A5DEE}" dt="2024-09-14T10:42:00.074" v="195" actId="26606"/>
          <ac:spMkLst>
            <pc:docMk/>
            <pc:sldMk cId="976045345" sldId="271"/>
            <ac:spMk id="3" creationId="{7261DA72-33E8-73BA-7620-85BE1B2AD203}"/>
          </ac:spMkLst>
        </pc:spChg>
        <pc:spChg chg="mod ord">
          <ac:chgData name="Rusnák Martin" userId="ab40e25b-8674-445f-9176-77ec21acf6b8" providerId="ADAL" clId="{E685CF99-0B8A-9D4D-9F4D-712B0E4A5DEE}" dt="2024-09-14T10:42:00.074" v="195" actId="26606"/>
          <ac:spMkLst>
            <pc:docMk/>
            <pc:sldMk cId="976045345" sldId="271"/>
            <ac:spMk id="4" creationId="{AA91505A-0F16-3A1F-F65A-83AE6629B306}"/>
          </ac:spMkLst>
        </pc:spChg>
        <pc:spChg chg="del mod ord">
          <ac:chgData name="Rusnák Martin" userId="ab40e25b-8674-445f-9176-77ec21acf6b8" providerId="ADAL" clId="{E685CF99-0B8A-9D4D-9F4D-712B0E4A5DEE}" dt="2024-09-14T10:39:50.083" v="189" actId="700"/>
          <ac:spMkLst>
            <pc:docMk/>
            <pc:sldMk cId="976045345" sldId="271"/>
            <ac:spMk id="5" creationId="{56F6DD96-6AE9-3428-E161-954D05502868}"/>
          </ac:spMkLst>
        </pc:spChg>
        <pc:spChg chg="del mod ord">
          <ac:chgData name="Rusnák Martin" userId="ab40e25b-8674-445f-9176-77ec21acf6b8" providerId="ADAL" clId="{E685CF99-0B8A-9D4D-9F4D-712B0E4A5DEE}" dt="2024-09-14T10:39:50.083" v="189" actId="700"/>
          <ac:spMkLst>
            <pc:docMk/>
            <pc:sldMk cId="976045345" sldId="271"/>
            <ac:spMk id="6" creationId="{A1A85356-A2A2-6080-B418-E5E47A761221}"/>
          </ac:spMkLst>
        </pc:spChg>
        <pc:spChg chg="del">
          <ac:chgData name="Rusnák Martin" userId="ab40e25b-8674-445f-9176-77ec21acf6b8" providerId="ADAL" clId="{E685CF99-0B8A-9D4D-9F4D-712B0E4A5DEE}" dt="2024-09-14T10:39:50.083" v="189" actId="700"/>
          <ac:spMkLst>
            <pc:docMk/>
            <pc:sldMk cId="976045345" sldId="271"/>
            <ac:spMk id="7" creationId="{64CBC241-B4B7-B244-E555-BE74FF6A4FFB}"/>
          </ac:spMkLst>
        </pc:spChg>
        <pc:spChg chg="add mod ord">
          <ac:chgData name="Rusnák Martin" userId="ab40e25b-8674-445f-9176-77ec21acf6b8" providerId="ADAL" clId="{E685CF99-0B8A-9D4D-9F4D-712B0E4A5DEE}" dt="2024-09-14T10:42:00.074" v="195" actId="26606"/>
          <ac:spMkLst>
            <pc:docMk/>
            <pc:sldMk cId="976045345" sldId="271"/>
            <ac:spMk id="8" creationId="{B60B443A-B7AA-2567-C337-4F8EA6417711}"/>
          </ac:spMkLst>
        </pc:spChg>
        <pc:spChg chg="add mod ord">
          <ac:chgData name="Rusnák Martin" userId="ab40e25b-8674-445f-9176-77ec21acf6b8" providerId="ADAL" clId="{E685CF99-0B8A-9D4D-9F4D-712B0E4A5DEE}" dt="2024-09-14T10:42:20.680" v="198" actId="20577"/>
          <ac:spMkLst>
            <pc:docMk/>
            <pc:sldMk cId="976045345" sldId="271"/>
            <ac:spMk id="9" creationId="{E14F0736-042B-85E3-62AF-55EE93B1A2EE}"/>
          </ac:spMkLst>
        </pc:spChg>
        <pc:picChg chg="add mod">
          <ac:chgData name="Rusnák Martin" userId="ab40e25b-8674-445f-9176-77ec21acf6b8" providerId="ADAL" clId="{E685CF99-0B8A-9D4D-9F4D-712B0E4A5DEE}" dt="2024-09-14T10:42:05.264" v="196" actId="14100"/>
          <ac:picMkLst>
            <pc:docMk/>
            <pc:sldMk cId="976045345" sldId="271"/>
            <ac:picMk id="2050" creationId="{8A4CFBB6-098B-DA8A-7192-B5946FDE0B32}"/>
          </ac:picMkLst>
        </pc:picChg>
      </pc:sldChg>
      <pc:sldChg chg="addSp delSp modSp new mod modClrScheme chgLayout">
        <pc:chgData name="Rusnák Martin" userId="ab40e25b-8674-445f-9176-77ec21acf6b8" providerId="ADAL" clId="{E685CF99-0B8A-9D4D-9F4D-712B0E4A5DEE}" dt="2024-09-14T10:48:45.949" v="218" actId="14100"/>
        <pc:sldMkLst>
          <pc:docMk/>
          <pc:sldMk cId="1449202712" sldId="272"/>
        </pc:sldMkLst>
        <pc:spChg chg="mod ord">
          <ac:chgData name="Rusnák Martin" userId="ab40e25b-8674-445f-9176-77ec21acf6b8" providerId="ADAL" clId="{E685CF99-0B8A-9D4D-9F4D-712B0E4A5DEE}" dt="2024-09-14T10:46:42.105" v="216" actId="26606"/>
          <ac:spMkLst>
            <pc:docMk/>
            <pc:sldMk cId="1449202712" sldId="272"/>
            <ac:spMk id="2" creationId="{FA3F209A-0C51-7B69-06F1-9886E39BD14C}"/>
          </ac:spMkLst>
        </pc:spChg>
        <pc:spChg chg="mod ord">
          <ac:chgData name="Rusnák Martin" userId="ab40e25b-8674-445f-9176-77ec21acf6b8" providerId="ADAL" clId="{E685CF99-0B8A-9D4D-9F4D-712B0E4A5DEE}" dt="2024-09-14T10:46:42.105" v="216" actId="26606"/>
          <ac:spMkLst>
            <pc:docMk/>
            <pc:sldMk cId="1449202712" sldId="272"/>
            <ac:spMk id="3" creationId="{6FDC6B34-788B-9D61-6462-ED6E11D57F75}"/>
          </ac:spMkLst>
        </pc:spChg>
        <pc:spChg chg="mod ord">
          <ac:chgData name="Rusnák Martin" userId="ab40e25b-8674-445f-9176-77ec21acf6b8" providerId="ADAL" clId="{E685CF99-0B8A-9D4D-9F4D-712B0E4A5DEE}" dt="2024-09-14T10:46:42.105" v="216" actId="26606"/>
          <ac:spMkLst>
            <pc:docMk/>
            <pc:sldMk cId="1449202712" sldId="272"/>
            <ac:spMk id="4" creationId="{E445CE69-5011-B455-650E-977D01B025DD}"/>
          </ac:spMkLst>
        </pc:spChg>
        <pc:spChg chg="del mod ord">
          <ac:chgData name="Rusnák Martin" userId="ab40e25b-8674-445f-9176-77ec21acf6b8" providerId="ADAL" clId="{E685CF99-0B8A-9D4D-9F4D-712B0E4A5DEE}" dt="2024-09-14T10:45:47.417" v="210" actId="700"/>
          <ac:spMkLst>
            <pc:docMk/>
            <pc:sldMk cId="1449202712" sldId="272"/>
            <ac:spMk id="5" creationId="{CBCCE3E9-D158-2D16-F5F6-B4611D6540BB}"/>
          </ac:spMkLst>
        </pc:spChg>
        <pc:spChg chg="del mod ord">
          <ac:chgData name="Rusnák Martin" userId="ab40e25b-8674-445f-9176-77ec21acf6b8" providerId="ADAL" clId="{E685CF99-0B8A-9D4D-9F4D-712B0E4A5DEE}" dt="2024-09-14T10:45:47.417" v="210" actId="700"/>
          <ac:spMkLst>
            <pc:docMk/>
            <pc:sldMk cId="1449202712" sldId="272"/>
            <ac:spMk id="6" creationId="{1D190057-012E-9D42-B2FB-BF262C5D7661}"/>
          </ac:spMkLst>
        </pc:spChg>
        <pc:spChg chg="del">
          <ac:chgData name="Rusnák Martin" userId="ab40e25b-8674-445f-9176-77ec21acf6b8" providerId="ADAL" clId="{E685CF99-0B8A-9D4D-9F4D-712B0E4A5DEE}" dt="2024-09-14T10:45:47.417" v="210" actId="700"/>
          <ac:spMkLst>
            <pc:docMk/>
            <pc:sldMk cId="1449202712" sldId="272"/>
            <ac:spMk id="7" creationId="{6B53FDC4-E32A-F4FA-5AFF-D920BDF409C2}"/>
          </ac:spMkLst>
        </pc:spChg>
        <pc:spChg chg="add mod ord">
          <ac:chgData name="Rusnák Martin" userId="ab40e25b-8674-445f-9176-77ec21acf6b8" providerId="ADAL" clId="{E685CF99-0B8A-9D4D-9F4D-712B0E4A5DEE}" dt="2024-09-14T10:46:42.105" v="216" actId="26606"/>
          <ac:spMkLst>
            <pc:docMk/>
            <pc:sldMk cId="1449202712" sldId="272"/>
            <ac:spMk id="8" creationId="{526798A3-8204-C863-CA12-ADE69D8CC0B6}"/>
          </ac:spMkLst>
        </pc:spChg>
        <pc:spChg chg="add mod ord">
          <ac:chgData name="Rusnák Martin" userId="ab40e25b-8674-445f-9176-77ec21acf6b8" providerId="ADAL" clId="{E685CF99-0B8A-9D4D-9F4D-712B0E4A5DEE}" dt="2024-09-14T10:48:45.949" v="218" actId="14100"/>
          <ac:spMkLst>
            <pc:docMk/>
            <pc:sldMk cId="1449202712" sldId="272"/>
            <ac:spMk id="9" creationId="{28AE13B4-5C55-65F8-4467-CECE11641AAB}"/>
          </ac:spMkLst>
        </pc:spChg>
        <pc:picChg chg="add mod">
          <ac:chgData name="Rusnák Martin" userId="ab40e25b-8674-445f-9176-77ec21acf6b8" providerId="ADAL" clId="{E685CF99-0B8A-9D4D-9F4D-712B0E4A5DEE}" dt="2024-09-14T10:46:42.105" v="216" actId="26606"/>
          <ac:picMkLst>
            <pc:docMk/>
            <pc:sldMk cId="1449202712" sldId="272"/>
            <ac:picMk id="4098" creationId="{E5C26ABA-9AD6-542D-3DB6-0F59320ABB32}"/>
          </ac:picMkLst>
        </pc:picChg>
      </pc:sldChg>
      <pc:sldChg chg="addSp modSp new mod ord modClrScheme chgLayout">
        <pc:chgData name="Rusnák Martin" userId="ab40e25b-8674-445f-9176-77ec21acf6b8" providerId="ADAL" clId="{E685CF99-0B8A-9D4D-9F4D-712B0E4A5DEE}" dt="2024-09-14T10:57:42.070" v="270" actId="27636"/>
        <pc:sldMkLst>
          <pc:docMk/>
          <pc:sldMk cId="3138146983" sldId="273"/>
        </pc:sldMkLst>
        <pc:spChg chg="mod ord">
          <ac:chgData name="Rusnák Martin" userId="ab40e25b-8674-445f-9176-77ec21acf6b8" providerId="ADAL" clId="{E685CF99-0B8A-9D4D-9F4D-712B0E4A5DEE}" dt="2024-09-14T10:57:42.070" v="270" actId="27636"/>
          <ac:spMkLst>
            <pc:docMk/>
            <pc:sldMk cId="3138146983" sldId="273"/>
            <ac:spMk id="2" creationId="{D5CCC057-63BE-BB9B-6D4D-3FDADDB12A24}"/>
          </ac:spMkLst>
        </pc:spChg>
        <pc:spChg chg="mod ord">
          <ac:chgData name="Rusnák Martin" userId="ab40e25b-8674-445f-9176-77ec21acf6b8" providerId="ADAL" clId="{E685CF99-0B8A-9D4D-9F4D-712B0E4A5DEE}" dt="2024-09-14T10:44:28.379" v="206" actId="26606"/>
          <ac:spMkLst>
            <pc:docMk/>
            <pc:sldMk cId="3138146983" sldId="273"/>
            <ac:spMk id="3" creationId="{22BBF6F2-8BFF-F4ED-67FB-9019C181546F}"/>
          </ac:spMkLst>
        </pc:spChg>
        <pc:spChg chg="mod">
          <ac:chgData name="Rusnák Martin" userId="ab40e25b-8674-445f-9176-77ec21acf6b8" providerId="ADAL" clId="{E685CF99-0B8A-9D4D-9F4D-712B0E4A5DEE}" dt="2024-09-14T10:44:28.379" v="206" actId="26606"/>
          <ac:spMkLst>
            <pc:docMk/>
            <pc:sldMk cId="3138146983" sldId="273"/>
            <ac:spMk id="4" creationId="{35788200-53A6-185E-A7FD-AA5FB240475F}"/>
          </ac:spMkLst>
        </pc:spChg>
        <pc:spChg chg="mod">
          <ac:chgData name="Rusnák Martin" userId="ab40e25b-8674-445f-9176-77ec21acf6b8" providerId="ADAL" clId="{E685CF99-0B8A-9D4D-9F4D-712B0E4A5DEE}" dt="2024-09-14T10:44:28.379" v="206" actId="26606"/>
          <ac:spMkLst>
            <pc:docMk/>
            <pc:sldMk cId="3138146983" sldId="273"/>
            <ac:spMk id="5" creationId="{DDE02F94-D5F6-2877-744A-C9227F8A7D8A}"/>
          </ac:spMkLst>
        </pc:spChg>
        <pc:spChg chg="mod">
          <ac:chgData name="Rusnák Martin" userId="ab40e25b-8674-445f-9176-77ec21acf6b8" providerId="ADAL" clId="{E685CF99-0B8A-9D4D-9F4D-712B0E4A5DEE}" dt="2024-09-14T10:44:28.379" v="206" actId="26606"/>
          <ac:spMkLst>
            <pc:docMk/>
            <pc:sldMk cId="3138146983" sldId="273"/>
            <ac:spMk id="6" creationId="{15998D41-D814-E517-9D98-1ACFE73BE14C}"/>
          </ac:spMkLst>
        </pc:spChg>
        <pc:picChg chg="add mod">
          <ac:chgData name="Rusnák Martin" userId="ab40e25b-8674-445f-9176-77ec21acf6b8" providerId="ADAL" clId="{E685CF99-0B8A-9D4D-9F4D-712B0E4A5DEE}" dt="2024-09-14T10:44:34.349" v="207" actId="14100"/>
          <ac:picMkLst>
            <pc:docMk/>
            <pc:sldMk cId="3138146983" sldId="273"/>
            <ac:picMk id="3074" creationId="{51D2198E-5DF0-7CB9-36C8-2308C19BC598}"/>
          </ac:picMkLst>
        </pc:picChg>
      </pc:sldChg>
      <pc:sldChg chg="addSp delSp modSp new mod modClrScheme chgLayout">
        <pc:chgData name="Rusnák Martin" userId="ab40e25b-8674-445f-9176-77ec21acf6b8" providerId="ADAL" clId="{E685CF99-0B8A-9D4D-9F4D-712B0E4A5DEE}" dt="2024-09-14T10:53:11.841" v="249" actId="20577"/>
        <pc:sldMkLst>
          <pc:docMk/>
          <pc:sldMk cId="3884726860" sldId="274"/>
        </pc:sldMkLst>
        <pc:spChg chg="mod ord">
          <ac:chgData name="Rusnák Martin" userId="ab40e25b-8674-445f-9176-77ec21acf6b8" providerId="ADAL" clId="{E685CF99-0B8A-9D4D-9F4D-712B0E4A5DEE}" dt="2024-09-14T10:52:32.970" v="230" actId="26606"/>
          <ac:spMkLst>
            <pc:docMk/>
            <pc:sldMk cId="3884726860" sldId="274"/>
            <ac:spMk id="2" creationId="{EB9236EF-FAA9-99C1-25CC-E6676A7C8248}"/>
          </ac:spMkLst>
        </pc:spChg>
        <pc:spChg chg="mod ord">
          <ac:chgData name="Rusnák Martin" userId="ab40e25b-8674-445f-9176-77ec21acf6b8" providerId="ADAL" clId="{E685CF99-0B8A-9D4D-9F4D-712B0E4A5DEE}" dt="2024-09-14T10:52:32.970" v="230" actId="26606"/>
          <ac:spMkLst>
            <pc:docMk/>
            <pc:sldMk cId="3884726860" sldId="274"/>
            <ac:spMk id="3" creationId="{F28689FB-4D6F-A914-DA56-77C5E9CDB4F1}"/>
          </ac:spMkLst>
        </pc:spChg>
        <pc:spChg chg="mod ord">
          <ac:chgData name="Rusnák Martin" userId="ab40e25b-8674-445f-9176-77ec21acf6b8" providerId="ADAL" clId="{E685CF99-0B8A-9D4D-9F4D-712B0E4A5DEE}" dt="2024-09-14T10:52:32.970" v="230" actId="26606"/>
          <ac:spMkLst>
            <pc:docMk/>
            <pc:sldMk cId="3884726860" sldId="274"/>
            <ac:spMk id="4" creationId="{17F473A1-317B-3148-37D8-0AA001333E50}"/>
          </ac:spMkLst>
        </pc:spChg>
        <pc:spChg chg="del mod ord">
          <ac:chgData name="Rusnák Martin" userId="ab40e25b-8674-445f-9176-77ec21acf6b8" providerId="ADAL" clId="{E685CF99-0B8A-9D4D-9F4D-712B0E4A5DEE}" dt="2024-09-14T10:48:55.260" v="220" actId="700"/>
          <ac:spMkLst>
            <pc:docMk/>
            <pc:sldMk cId="3884726860" sldId="274"/>
            <ac:spMk id="5" creationId="{7DDA30A0-EAD9-475A-C6A0-FB31B6FA2D78}"/>
          </ac:spMkLst>
        </pc:spChg>
        <pc:spChg chg="del mod ord">
          <ac:chgData name="Rusnák Martin" userId="ab40e25b-8674-445f-9176-77ec21acf6b8" providerId="ADAL" clId="{E685CF99-0B8A-9D4D-9F4D-712B0E4A5DEE}" dt="2024-09-14T10:48:55.260" v="220" actId="700"/>
          <ac:spMkLst>
            <pc:docMk/>
            <pc:sldMk cId="3884726860" sldId="274"/>
            <ac:spMk id="6" creationId="{A0549FEE-D687-9D99-2787-0C12BD2C7956}"/>
          </ac:spMkLst>
        </pc:spChg>
        <pc:spChg chg="del">
          <ac:chgData name="Rusnák Martin" userId="ab40e25b-8674-445f-9176-77ec21acf6b8" providerId="ADAL" clId="{E685CF99-0B8A-9D4D-9F4D-712B0E4A5DEE}" dt="2024-09-14T10:48:55.260" v="220" actId="700"/>
          <ac:spMkLst>
            <pc:docMk/>
            <pc:sldMk cId="3884726860" sldId="274"/>
            <ac:spMk id="7" creationId="{AA5903EF-914F-CF6F-D150-06D3EC30847A}"/>
          </ac:spMkLst>
        </pc:spChg>
        <pc:spChg chg="add mod ord">
          <ac:chgData name="Rusnák Martin" userId="ab40e25b-8674-445f-9176-77ec21acf6b8" providerId="ADAL" clId="{E685CF99-0B8A-9D4D-9F4D-712B0E4A5DEE}" dt="2024-09-14T10:52:32.970" v="230" actId="26606"/>
          <ac:spMkLst>
            <pc:docMk/>
            <pc:sldMk cId="3884726860" sldId="274"/>
            <ac:spMk id="8" creationId="{49B9E8EC-DC42-66F3-D0D3-426F19F991A3}"/>
          </ac:spMkLst>
        </pc:spChg>
        <pc:spChg chg="add mod ord">
          <ac:chgData name="Rusnák Martin" userId="ab40e25b-8674-445f-9176-77ec21acf6b8" providerId="ADAL" clId="{E685CF99-0B8A-9D4D-9F4D-712B0E4A5DEE}" dt="2024-09-14T10:53:11.841" v="249" actId="20577"/>
          <ac:spMkLst>
            <pc:docMk/>
            <pc:sldMk cId="3884726860" sldId="274"/>
            <ac:spMk id="9" creationId="{296731E5-5F66-A578-8D22-89A42FC3993F}"/>
          </ac:spMkLst>
        </pc:spChg>
        <pc:picChg chg="add mod">
          <ac:chgData name="Rusnák Martin" userId="ab40e25b-8674-445f-9176-77ec21acf6b8" providerId="ADAL" clId="{E685CF99-0B8A-9D4D-9F4D-712B0E4A5DEE}" dt="2024-09-14T10:52:59.164" v="237" actId="14100"/>
          <ac:picMkLst>
            <pc:docMk/>
            <pc:sldMk cId="3884726860" sldId="274"/>
            <ac:picMk id="5122" creationId="{D6E327EA-59E4-00AE-3E78-1E5842535E51}"/>
          </ac:picMkLst>
        </pc:picChg>
      </pc:sldChg>
      <pc:sldChg chg="addSp delSp modSp new mod modClrScheme chgLayout">
        <pc:chgData name="Rusnák Martin" userId="ab40e25b-8674-445f-9176-77ec21acf6b8" providerId="ADAL" clId="{E685CF99-0B8A-9D4D-9F4D-712B0E4A5DEE}" dt="2024-09-14T10:57:03.429" v="267" actId="27636"/>
        <pc:sldMkLst>
          <pc:docMk/>
          <pc:sldMk cId="1560964006" sldId="275"/>
        </pc:sldMkLst>
        <pc:spChg chg="mod ord">
          <ac:chgData name="Rusnák Martin" userId="ab40e25b-8674-445f-9176-77ec21acf6b8" providerId="ADAL" clId="{E685CF99-0B8A-9D4D-9F4D-712B0E4A5DEE}" dt="2024-09-14T10:56:47.511" v="261" actId="26606"/>
          <ac:spMkLst>
            <pc:docMk/>
            <pc:sldMk cId="1560964006" sldId="275"/>
            <ac:spMk id="2" creationId="{5676297F-E85B-F62E-D297-94F0C44310F4}"/>
          </ac:spMkLst>
        </pc:spChg>
        <pc:spChg chg="mod ord">
          <ac:chgData name="Rusnák Martin" userId="ab40e25b-8674-445f-9176-77ec21acf6b8" providerId="ADAL" clId="{E685CF99-0B8A-9D4D-9F4D-712B0E4A5DEE}" dt="2024-09-14T10:56:47.511" v="261" actId="26606"/>
          <ac:spMkLst>
            <pc:docMk/>
            <pc:sldMk cId="1560964006" sldId="275"/>
            <ac:spMk id="3" creationId="{2FAF6DBE-0FF2-5CC1-338B-B2C0E38AD7BC}"/>
          </ac:spMkLst>
        </pc:spChg>
        <pc:spChg chg="mod ord">
          <ac:chgData name="Rusnák Martin" userId="ab40e25b-8674-445f-9176-77ec21acf6b8" providerId="ADAL" clId="{E685CF99-0B8A-9D4D-9F4D-712B0E4A5DEE}" dt="2024-09-14T10:56:47.511" v="261" actId="26606"/>
          <ac:spMkLst>
            <pc:docMk/>
            <pc:sldMk cId="1560964006" sldId="275"/>
            <ac:spMk id="4" creationId="{E0C3E6BC-59BC-8663-3090-CE4633B6E8C1}"/>
          </ac:spMkLst>
        </pc:spChg>
        <pc:spChg chg="del mod ord">
          <ac:chgData name="Rusnák Martin" userId="ab40e25b-8674-445f-9176-77ec21acf6b8" providerId="ADAL" clId="{E685CF99-0B8A-9D4D-9F4D-712B0E4A5DEE}" dt="2024-09-14T10:53:31.583" v="251" actId="700"/>
          <ac:spMkLst>
            <pc:docMk/>
            <pc:sldMk cId="1560964006" sldId="275"/>
            <ac:spMk id="5" creationId="{8B447836-B4AF-3EB7-D81A-345C20E6107A}"/>
          </ac:spMkLst>
        </pc:spChg>
        <pc:spChg chg="del mod ord">
          <ac:chgData name="Rusnák Martin" userId="ab40e25b-8674-445f-9176-77ec21acf6b8" providerId="ADAL" clId="{E685CF99-0B8A-9D4D-9F4D-712B0E4A5DEE}" dt="2024-09-14T10:53:31.583" v="251" actId="700"/>
          <ac:spMkLst>
            <pc:docMk/>
            <pc:sldMk cId="1560964006" sldId="275"/>
            <ac:spMk id="6" creationId="{36EAE8F6-E147-E179-E3D7-E225FC243313}"/>
          </ac:spMkLst>
        </pc:spChg>
        <pc:spChg chg="del">
          <ac:chgData name="Rusnák Martin" userId="ab40e25b-8674-445f-9176-77ec21acf6b8" providerId="ADAL" clId="{E685CF99-0B8A-9D4D-9F4D-712B0E4A5DEE}" dt="2024-09-14T10:53:31.583" v="251" actId="700"/>
          <ac:spMkLst>
            <pc:docMk/>
            <pc:sldMk cId="1560964006" sldId="275"/>
            <ac:spMk id="7" creationId="{7AE9019D-6D17-6AA6-69B2-2F7147C1B1DB}"/>
          </ac:spMkLst>
        </pc:spChg>
        <pc:spChg chg="add mod ord">
          <ac:chgData name="Rusnák Martin" userId="ab40e25b-8674-445f-9176-77ec21acf6b8" providerId="ADAL" clId="{E685CF99-0B8A-9D4D-9F4D-712B0E4A5DEE}" dt="2024-09-14T10:56:47.511" v="261" actId="26606"/>
          <ac:spMkLst>
            <pc:docMk/>
            <pc:sldMk cId="1560964006" sldId="275"/>
            <ac:spMk id="8" creationId="{AF14C744-A5CB-0D8B-20D3-90CFB65A8B15}"/>
          </ac:spMkLst>
        </pc:spChg>
        <pc:spChg chg="add mod ord">
          <ac:chgData name="Rusnák Martin" userId="ab40e25b-8674-445f-9176-77ec21acf6b8" providerId="ADAL" clId="{E685CF99-0B8A-9D4D-9F4D-712B0E4A5DEE}" dt="2024-09-14T10:57:03.429" v="267" actId="27636"/>
          <ac:spMkLst>
            <pc:docMk/>
            <pc:sldMk cId="1560964006" sldId="275"/>
            <ac:spMk id="9" creationId="{625395B9-5069-D4C8-82D1-021BB3EEE3E5}"/>
          </ac:spMkLst>
        </pc:spChg>
        <pc:picChg chg="add mod">
          <ac:chgData name="Rusnák Martin" userId="ab40e25b-8674-445f-9176-77ec21acf6b8" providerId="ADAL" clId="{E685CF99-0B8A-9D4D-9F4D-712B0E4A5DEE}" dt="2024-09-14T10:56:47.511" v="261" actId="26606"/>
          <ac:picMkLst>
            <pc:docMk/>
            <pc:sldMk cId="1560964006" sldId="275"/>
            <ac:picMk id="6146" creationId="{A8086043-4C8A-02CB-2736-23B0C91B6372}"/>
          </ac:picMkLst>
        </pc:picChg>
      </pc:sldChg>
      <pc:sldChg chg="modSp new mod">
        <pc:chgData name="Rusnák Martin" userId="ab40e25b-8674-445f-9176-77ec21acf6b8" providerId="ADAL" clId="{E685CF99-0B8A-9D4D-9F4D-712B0E4A5DEE}" dt="2024-09-14T11:10:56.327" v="504" actId="27636"/>
        <pc:sldMkLst>
          <pc:docMk/>
          <pc:sldMk cId="1124838826" sldId="276"/>
        </pc:sldMkLst>
        <pc:spChg chg="mod">
          <ac:chgData name="Rusnák Martin" userId="ab40e25b-8674-445f-9176-77ec21acf6b8" providerId="ADAL" clId="{E685CF99-0B8A-9D4D-9F4D-712B0E4A5DEE}" dt="2024-09-14T11:10:56.327" v="504" actId="27636"/>
          <ac:spMkLst>
            <pc:docMk/>
            <pc:sldMk cId="1124838826" sldId="276"/>
            <ac:spMk id="2" creationId="{A4C1536C-CDF8-7728-9127-706A85290DA4}"/>
          </ac:spMkLst>
        </pc:spChg>
        <pc:spChg chg="mod">
          <ac:chgData name="Rusnák Martin" userId="ab40e25b-8674-445f-9176-77ec21acf6b8" providerId="ADAL" clId="{E685CF99-0B8A-9D4D-9F4D-712B0E4A5DEE}" dt="2024-09-14T11:00:33.061" v="293" actId="20577"/>
          <ac:spMkLst>
            <pc:docMk/>
            <pc:sldMk cId="1124838826" sldId="276"/>
            <ac:spMk id="3" creationId="{4011F6C7-4CFC-50D0-C34B-592420CEA9D3}"/>
          </ac:spMkLst>
        </pc:spChg>
      </pc:sldChg>
      <pc:sldChg chg="modSp add mod">
        <pc:chgData name="Rusnák Martin" userId="ab40e25b-8674-445f-9176-77ec21acf6b8" providerId="ADAL" clId="{E685CF99-0B8A-9D4D-9F4D-712B0E4A5DEE}" dt="2024-09-14T11:22:15.598" v="648" actId="403"/>
        <pc:sldMkLst>
          <pc:docMk/>
          <pc:sldMk cId="741775675" sldId="277"/>
        </pc:sldMkLst>
        <pc:spChg chg="mod">
          <ac:chgData name="Rusnák Martin" userId="ab40e25b-8674-445f-9176-77ec21acf6b8" providerId="ADAL" clId="{E685CF99-0B8A-9D4D-9F4D-712B0E4A5DEE}" dt="2024-09-14T11:22:15.598" v="648" actId="403"/>
          <ac:spMkLst>
            <pc:docMk/>
            <pc:sldMk cId="741775675" sldId="277"/>
            <ac:spMk id="2" creationId="{A4C1536C-CDF8-7728-9127-706A85290DA4}"/>
          </ac:spMkLst>
        </pc:spChg>
      </pc:sldChg>
      <pc:sldChg chg="modSp new mod">
        <pc:chgData name="Rusnák Martin" userId="ab40e25b-8674-445f-9176-77ec21acf6b8" providerId="ADAL" clId="{E685CF99-0B8A-9D4D-9F4D-712B0E4A5DEE}" dt="2024-09-14T11:14:06.806" v="589" actId="1076"/>
        <pc:sldMkLst>
          <pc:docMk/>
          <pc:sldMk cId="3941515974" sldId="278"/>
        </pc:sldMkLst>
        <pc:spChg chg="mod">
          <ac:chgData name="Rusnák Martin" userId="ab40e25b-8674-445f-9176-77ec21acf6b8" providerId="ADAL" clId="{E685CF99-0B8A-9D4D-9F4D-712B0E4A5DEE}" dt="2024-09-14T11:13:58.007" v="588" actId="20577"/>
          <ac:spMkLst>
            <pc:docMk/>
            <pc:sldMk cId="3941515974" sldId="278"/>
            <ac:spMk id="2" creationId="{96755679-DFC8-BE63-11D1-C6996357A02D}"/>
          </ac:spMkLst>
        </pc:spChg>
        <pc:spChg chg="mod">
          <ac:chgData name="Rusnák Martin" userId="ab40e25b-8674-445f-9176-77ec21acf6b8" providerId="ADAL" clId="{E685CF99-0B8A-9D4D-9F4D-712B0E4A5DEE}" dt="2024-09-14T11:14:06.806" v="589" actId="1076"/>
          <ac:spMkLst>
            <pc:docMk/>
            <pc:sldMk cId="3941515974" sldId="278"/>
            <ac:spMk id="3" creationId="{179B53AC-D7BB-02F9-7510-F8BEC8DFDCA8}"/>
          </ac:spMkLst>
        </pc:spChg>
      </pc:sldChg>
      <pc:sldChg chg="modSp new mod">
        <pc:chgData name="Rusnák Martin" userId="ab40e25b-8674-445f-9176-77ec21acf6b8" providerId="ADAL" clId="{E685CF99-0B8A-9D4D-9F4D-712B0E4A5DEE}" dt="2024-09-14T11:38:54.309" v="885" actId="20577"/>
        <pc:sldMkLst>
          <pc:docMk/>
          <pc:sldMk cId="4292905440" sldId="279"/>
        </pc:sldMkLst>
        <pc:spChg chg="mod">
          <ac:chgData name="Rusnák Martin" userId="ab40e25b-8674-445f-9176-77ec21acf6b8" providerId="ADAL" clId="{E685CF99-0B8A-9D4D-9F4D-712B0E4A5DEE}" dt="2024-09-14T11:38:54.309" v="885" actId="20577"/>
          <ac:spMkLst>
            <pc:docMk/>
            <pc:sldMk cId="4292905440" sldId="279"/>
            <ac:spMk id="2" creationId="{AF575B95-CA14-8CA8-4E5A-CA2E729A1A0C}"/>
          </ac:spMkLst>
        </pc:spChg>
        <pc:spChg chg="mod">
          <ac:chgData name="Rusnák Martin" userId="ab40e25b-8674-445f-9176-77ec21acf6b8" providerId="ADAL" clId="{E685CF99-0B8A-9D4D-9F4D-712B0E4A5DEE}" dt="2024-09-14T11:25:29.964" v="666" actId="20577"/>
          <ac:spMkLst>
            <pc:docMk/>
            <pc:sldMk cId="4292905440" sldId="279"/>
            <ac:spMk id="3" creationId="{AACF87F9-0337-7729-9FAD-B0247BA338BF}"/>
          </ac:spMkLst>
        </pc:spChg>
      </pc:sldChg>
      <pc:sldChg chg="modSp new mod">
        <pc:chgData name="Rusnák Martin" userId="ab40e25b-8674-445f-9176-77ec21acf6b8" providerId="ADAL" clId="{E685CF99-0B8A-9D4D-9F4D-712B0E4A5DEE}" dt="2024-09-14T11:31:01.469" v="774" actId="27636"/>
        <pc:sldMkLst>
          <pc:docMk/>
          <pc:sldMk cId="1652281320" sldId="280"/>
        </pc:sldMkLst>
        <pc:spChg chg="mod">
          <ac:chgData name="Rusnák Martin" userId="ab40e25b-8674-445f-9176-77ec21acf6b8" providerId="ADAL" clId="{E685CF99-0B8A-9D4D-9F4D-712B0E4A5DEE}" dt="2024-09-14T11:31:01.469" v="774" actId="27636"/>
          <ac:spMkLst>
            <pc:docMk/>
            <pc:sldMk cId="1652281320" sldId="280"/>
            <ac:spMk id="2" creationId="{259557CD-C9BC-7486-EB3C-5779AF70D40B}"/>
          </ac:spMkLst>
        </pc:spChg>
        <pc:spChg chg="mod">
          <ac:chgData name="Rusnák Martin" userId="ab40e25b-8674-445f-9176-77ec21acf6b8" providerId="ADAL" clId="{E685CF99-0B8A-9D4D-9F4D-712B0E4A5DEE}" dt="2024-09-14T11:30:57.114" v="772" actId="404"/>
          <ac:spMkLst>
            <pc:docMk/>
            <pc:sldMk cId="1652281320" sldId="280"/>
            <ac:spMk id="3" creationId="{CBEF39D1-751F-7E06-5AAD-BFBC965BB9AC}"/>
          </ac:spMkLst>
        </pc:spChg>
      </pc:sldChg>
      <pc:sldChg chg="modSp new mod">
        <pc:chgData name="Rusnák Martin" userId="ab40e25b-8674-445f-9176-77ec21acf6b8" providerId="ADAL" clId="{E685CF99-0B8A-9D4D-9F4D-712B0E4A5DEE}" dt="2024-09-14T11:35:00.259" v="826" actId="20577"/>
        <pc:sldMkLst>
          <pc:docMk/>
          <pc:sldMk cId="3494830537" sldId="281"/>
        </pc:sldMkLst>
        <pc:spChg chg="mod">
          <ac:chgData name="Rusnák Martin" userId="ab40e25b-8674-445f-9176-77ec21acf6b8" providerId="ADAL" clId="{E685CF99-0B8A-9D4D-9F4D-712B0E4A5DEE}" dt="2024-09-14T11:35:00.259" v="826" actId="20577"/>
          <ac:spMkLst>
            <pc:docMk/>
            <pc:sldMk cId="3494830537" sldId="281"/>
            <ac:spMk id="2" creationId="{15C0CFC6-618B-61F9-36AD-8FFF805AC451}"/>
          </ac:spMkLst>
        </pc:spChg>
        <pc:spChg chg="mod">
          <ac:chgData name="Rusnák Martin" userId="ab40e25b-8674-445f-9176-77ec21acf6b8" providerId="ADAL" clId="{E685CF99-0B8A-9D4D-9F4D-712B0E4A5DEE}" dt="2024-09-14T11:32:17.735" v="784" actId="1076"/>
          <ac:spMkLst>
            <pc:docMk/>
            <pc:sldMk cId="3494830537" sldId="281"/>
            <ac:spMk id="3" creationId="{9F8854C1-79DD-58C4-CD65-5D503E90ADC9}"/>
          </ac:spMkLst>
        </pc:spChg>
      </pc:sldChg>
      <pc:sldChg chg="modSp new mod">
        <pc:chgData name="Rusnák Martin" userId="ab40e25b-8674-445f-9176-77ec21acf6b8" providerId="ADAL" clId="{E685CF99-0B8A-9D4D-9F4D-712B0E4A5DEE}" dt="2024-09-14T11:37:45.433" v="879" actId="1076"/>
        <pc:sldMkLst>
          <pc:docMk/>
          <pc:sldMk cId="4057565886" sldId="282"/>
        </pc:sldMkLst>
        <pc:spChg chg="mod">
          <ac:chgData name="Rusnák Martin" userId="ab40e25b-8674-445f-9176-77ec21acf6b8" providerId="ADAL" clId="{E685CF99-0B8A-9D4D-9F4D-712B0E4A5DEE}" dt="2024-09-14T11:37:32.473" v="862" actId="27636"/>
          <ac:spMkLst>
            <pc:docMk/>
            <pc:sldMk cId="4057565886" sldId="282"/>
            <ac:spMk id="2" creationId="{B345C4B3-F1D8-590B-C2DB-CE3531068FB7}"/>
          </ac:spMkLst>
        </pc:spChg>
        <pc:spChg chg="mod">
          <ac:chgData name="Rusnák Martin" userId="ab40e25b-8674-445f-9176-77ec21acf6b8" providerId="ADAL" clId="{E685CF99-0B8A-9D4D-9F4D-712B0E4A5DEE}" dt="2024-09-14T11:37:45.433" v="879" actId="1076"/>
          <ac:spMkLst>
            <pc:docMk/>
            <pc:sldMk cId="4057565886" sldId="282"/>
            <ac:spMk id="3" creationId="{B466A6B8-484C-39C8-6BDF-C46BDE4F318E}"/>
          </ac:spMkLst>
        </pc:spChg>
      </pc:sldChg>
      <pc:sldChg chg="addSp delSp modSp new mod modClrScheme chgLayout">
        <pc:chgData name="Rusnák Martin" userId="ab40e25b-8674-445f-9176-77ec21acf6b8" providerId="ADAL" clId="{E685CF99-0B8A-9D4D-9F4D-712B0E4A5DEE}" dt="2024-09-14T15:00:37.287" v="955" actId="26606"/>
        <pc:sldMkLst>
          <pc:docMk/>
          <pc:sldMk cId="3305503171" sldId="283"/>
        </pc:sldMkLst>
        <pc:spChg chg="del">
          <ac:chgData name="Rusnák Martin" userId="ab40e25b-8674-445f-9176-77ec21acf6b8" providerId="ADAL" clId="{E685CF99-0B8A-9D4D-9F4D-712B0E4A5DEE}" dt="2024-09-14T15:00:37.287" v="955" actId="26606"/>
          <ac:spMkLst>
            <pc:docMk/>
            <pc:sldMk cId="3305503171" sldId="283"/>
            <ac:spMk id="2" creationId="{EADA123E-23A6-F69B-4DF4-DBBD596698E7}"/>
          </ac:spMkLst>
        </pc:spChg>
        <pc:spChg chg="mod">
          <ac:chgData name="Rusnák Martin" userId="ab40e25b-8674-445f-9176-77ec21acf6b8" providerId="ADAL" clId="{E685CF99-0B8A-9D4D-9F4D-712B0E4A5DEE}" dt="2024-09-14T15:00:37.287" v="955" actId="26606"/>
          <ac:spMkLst>
            <pc:docMk/>
            <pc:sldMk cId="3305503171" sldId="283"/>
            <ac:spMk id="3" creationId="{73BFB261-0EAA-7A88-5BD0-7576BE23EE65}"/>
          </ac:spMkLst>
        </pc:spChg>
        <pc:spChg chg="mod">
          <ac:chgData name="Rusnák Martin" userId="ab40e25b-8674-445f-9176-77ec21acf6b8" providerId="ADAL" clId="{E685CF99-0B8A-9D4D-9F4D-712B0E4A5DEE}" dt="2024-09-14T15:00:37.287" v="955" actId="26606"/>
          <ac:spMkLst>
            <pc:docMk/>
            <pc:sldMk cId="3305503171" sldId="283"/>
            <ac:spMk id="4" creationId="{A2D1A74E-3AC8-EDD6-19C6-B224689BF9EF}"/>
          </ac:spMkLst>
        </pc:spChg>
        <pc:spChg chg="mod">
          <ac:chgData name="Rusnák Martin" userId="ab40e25b-8674-445f-9176-77ec21acf6b8" providerId="ADAL" clId="{E685CF99-0B8A-9D4D-9F4D-712B0E4A5DEE}" dt="2024-09-14T15:00:37.287" v="955" actId="26606"/>
          <ac:spMkLst>
            <pc:docMk/>
            <pc:sldMk cId="3305503171" sldId="283"/>
            <ac:spMk id="5" creationId="{5E1BB695-0452-414B-E2EB-D68F59062954}"/>
          </ac:spMkLst>
        </pc:spChg>
        <pc:spChg chg="mod ord">
          <ac:chgData name="Rusnák Martin" userId="ab40e25b-8674-445f-9176-77ec21acf6b8" providerId="ADAL" clId="{E685CF99-0B8A-9D4D-9F4D-712B0E4A5DEE}" dt="2024-09-14T15:00:37.287" v="955" actId="26606"/>
          <ac:spMkLst>
            <pc:docMk/>
            <pc:sldMk cId="3305503171" sldId="283"/>
            <ac:spMk id="6" creationId="{5AD4C7B7-42EA-6C78-6D50-A73C1B85C497}"/>
          </ac:spMkLst>
        </pc:spChg>
        <pc:picChg chg="add mod ord">
          <ac:chgData name="Rusnák Martin" userId="ab40e25b-8674-445f-9176-77ec21acf6b8" providerId="ADAL" clId="{E685CF99-0B8A-9D4D-9F4D-712B0E4A5DEE}" dt="2024-09-14T15:00:37.287" v="955" actId="26606"/>
          <ac:picMkLst>
            <pc:docMk/>
            <pc:sldMk cId="3305503171" sldId="283"/>
            <ac:picMk id="1026" creationId="{65412495-A57C-5DD4-BC4A-1DC471A73B86}"/>
          </ac:picMkLst>
        </pc:picChg>
      </pc:sldChg>
      <pc:sldChg chg="modSp new mod">
        <pc:chgData name="Rusnák Martin" userId="ab40e25b-8674-445f-9176-77ec21acf6b8" providerId="ADAL" clId="{E685CF99-0B8A-9D4D-9F4D-712B0E4A5DEE}" dt="2024-09-14T15:09:18.257" v="1021"/>
        <pc:sldMkLst>
          <pc:docMk/>
          <pc:sldMk cId="1653974672" sldId="284"/>
        </pc:sldMkLst>
        <pc:spChg chg="mod">
          <ac:chgData name="Rusnák Martin" userId="ab40e25b-8674-445f-9176-77ec21acf6b8" providerId="ADAL" clId="{E685CF99-0B8A-9D4D-9F4D-712B0E4A5DEE}" dt="2024-09-14T15:09:18.257" v="1021"/>
          <ac:spMkLst>
            <pc:docMk/>
            <pc:sldMk cId="1653974672" sldId="284"/>
            <ac:spMk id="2" creationId="{5E3CD10E-0EF5-9044-D8B8-403E26F6C412}"/>
          </ac:spMkLst>
        </pc:spChg>
        <pc:spChg chg="mod">
          <ac:chgData name="Rusnák Martin" userId="ab40e25b-8674-445f-9176-77ec21acf6b8" providerId="ADAL" clId="{E685CF99-0B8A-9D4D-9F4D-712B0E4A5DEE}" dt="2024-09-14T15:07:36.251" v="998" actId="1076"/>
          <ac:spMkLst>
            <pc:docMk/>
            <pc:sldMk cId="1653974672" sldId="284"/>
            <ac:spMk id="3" creationId="{1A565F78-30FE-6753-836B-98B790A43011}"/>
          </ac:spMkLst>
        </pc:spChg>
      </pc:sldChg>
      <pc:sldChg chg="modSp new mod">
        <pc:chgData name="Rusnák Martin" userId="ab40e25b-8674-445f-9176-77ec21acf6b8" providerId="ADAL" clId="{E685CF99-0B8A-9D4D-9F4D-712B0E4A5DEE}" dt="2024-09-14T15:11:52.412" v="1065" actId="27636"/>
        <pc:sldMkLst>
          <pc:docMk/>
          <pc:sldMk cId="490363625" sldId="285"/>
        </pc:sldMkLst>
        <pc:spChg chg="mod">
          <ac:chgData name="Rusnák Martin" userId="ab40e25b-8674-445f-9176-77ec21acf6b8" providerId="ADAL" clId="{E685CF99-0B8A-9D4D-9F4D-712B0E4A5DEE}" dt="2024-09-14T15:11:52.412" v="1065" actId="27636"/>
          <ac:spMkLst>
            <pc:docMk/>
            <pc:sldMk cId="490363625" sldId="285"/>
            <ac:spMk id="2" creationId="{09BD0BD7-B6E1-E1F6-A198-1B287B44EDE3}"/>
          </ac:spMkLst>
        </pc:spChg>
        <pc:spChg chg="mod">
          <ac:chgData name="Rusnák Martin" userId="ab40e25b-8674-445f-9176-77ec21acf6b8" providerId="ADAL" clId="{E685CF99-0B8A-9D4D-9F4D-712B0E4A5DEE}" dt="2024-09-14T15:10:38.620" v="1038" actId="1076"/>
          <ac:spMkLst>
            <pc:docMk/>
            <pc:sldMk cId="490363625" sldId="285"/>
            <ac:spMk id="3" creationId="{21EB2CA5-FA92-7DFC-4539-D799B8090761}"/>
          </ac:spMkLst>
        </pc:spChg>
      </pc:sldChg>
      <pc:sldChg chg="modSp new del mod">
        <pc:chgData name="Rusnák Martin" userId="ab40e25b-8674-445f-9176-77ec21acf6b8" providerId="ADAL" clId="{E685CF99-0B8A-9D4D-9F4D-712B0E4A5DEE}" dt="2024-09-14T15:55:24.430" v="1681" actId="2696"/>
        <pc:sldMkLst>
          <pc:docMk/>
          <pc:sldMk cId="1149938912" sldId="286"/>
        </pc:sldMkLst>
        <pc:spChg chg="mod">
          <ac:chgData name="Rusnák Martin" userId="ab40e25b-8674-445f-9176-77ec21acf6b8" providerId="ADAL" clId="{E685CF99-0B8A-9D4D-9F4D-712B0E4A5DEE}" dt="2024-09-14T15:17:15.821" v="1177" actId="14100"/>
          <ac:spMkLst>
            <pc:docMk/>
            <pc:sldMk cId="1149938912" sldId="286"/>
            <ac:spMk id="2" creationId="{551B05E0-DB04-DE9A-CDEB-D9963AD8C1A4}"/>
          </ac:spMkLst>
        </pc:spChg>
        <pc:spChg chg="mod">
          <ac:chgData name="Rusnák Martin" userId="ab40e25b-8674-445f-9176-77ec21acf6b8" providerId="ADAL" clId="{E685CF99-0B8A-9D4D-9F4D-712B0E4A5DEE}" dt="2024-09-14T15:12:53.104" v="1095" actId="1076"/>
          <ac:spMkLst>
            <pc:docMk/>
            <pc:sldMk cId="1149938912" sldId="286"/>
            <ac:spMk id="3" creationId="{B0D73B29-7BF1-5908-5E54-B3546EA7F4CB}"/>
          </ac:spMkLst>
        </pc:spChg>
      </pc:sldChg>
      <pc:sldChg chg="add">
        <pc:chgData name="Rusnák Martin" userId="ab40e25b-8674-445f-9176-77ec21acf6b8" providerId="ADAL" clId="{E685CF99-0B8A-9D4D-9F4D-712B0E4A5DEE}" dt="2024-09-14T15:55:33.356" v="1682"/>
        <pc:sldMkLst>
          <pc:docMk/>
          <pc:sldMk cId="3927177141" sldId="286"/>
        </pc:sldMkLst>
      </pc:sldChg>
      <pc:sldChg chg="modSp new del mod">
        <pc:chgData name="Rusnák Martin" userId="ab40e25b-8674-445f-9176-77ec21acf6b8" providerId="ADAL" clId="{E685CF99-0B8A-9D4D-9F4D-712B0E4A5DEE}" dt="2024-09-14T15:55:24.430" v="1681" actId="2696"/>
        <pc:sldMkLst>
          <pc:docMk/>
          <pc:sldMk cId="796499026" sldId="287"/>
        </pc:sldMkLst>
        <pc:spChg chg="mod">
          <ac:chgData name="Rusnák Martin" userId="ab40e25b-8674-445f-9176-77ec21acf6b8" providerId="ADAL" clId="{E685CF99-0B8A-9D4D-9F4D-712B0E4A5DEE}" dt="2024-09-14T15:19:28.147" v="1241" actId="27636"/>
          <ac:spMkLst>
            <pc:docMk/>
            <pc:sldMk cId="796499026" sldId="287"/>
            <ac:spMk id="2" creationId="{98005868-C777-6DC1-D0CD-4CB0BFBBE65D}"/>
          </ac:spMkLst>
        </pc:spChg>
        <pc:spChg chg="mod">
          <ac:chgData name="Rusnák Martin" userId="ab40e25b-8674-445f-9176-77ec21acf6b8" providerId="ADAL" clId="{E685CF99-0B8A-9D4D-9F4D-712B0E4A5DEE}" dt="2024-09-14T15:19:32.847" v="1242" actId="1076"/>
          <ac:spMkLst>
            <pc:docMk/>
            <pc:sldMk cId="796499026" sldId="287"/>
            <ac:spMk id="3" creationId="{1037F87F-960A-6A03-1554-7B0865F75BBF}"/>
          </ac:spMkLst>
        </pc:spChg>
      </pc:sldChg>
      <pc:sldChg chg="add">
        <pc:chgData name="Rusnák Martin" userId="ab40e25b-8674-445f-9176-77ec21acf6b8" providerId="ADAL" clId="{E685CF99-0B8A-9D4D-9F4D-712B0E4A5DEE}" dt="2024-09-14T15:55:33.356" v="1682"/>
        <pc:sldMkLst>
          <pc:docMk/>
          <pc:sldMk cId="1328629602" sldId="287"/>
        </pc:sldMkLst>
      </pc:sldChg>
      <pc:sldChg chg="modSp add mod">
        <pc:chgData name="Rusnák Martin" userId="ab40e25b-8674-445f-9176-77ec21acf6b8" providerId="ADAL" clId="{E685CF99-0B8A-9D4D-9F4D-712B0E4A5DEE}" dt="2024-09-14T15:41:39.746" v="1508" actId="114"/>
        <pc:sldMkLst>
          <pc:docMk/>
          <pc:sldMk cId="3466574605" sldId="288"/>
        </pc:sldMkLst>
        <pc:spChg chg="mod">
          <ac:chgData name="Rusnák Martin" userId="ab40e25b-8674-445f-9176-77ec21acf6b8" providerId="ADAL" clId="{E685CF99-0B8A-9D4D-9F4D-712B0E4A5DEE}" dt="2024-09-14T15:41:39.746" v="1508" actId="114"/>
          <ac:spMkLst>
            <pc:docMk/>
            <pc:sldMk cId="3466574605" sldId="288"/>
            <ac:spMk id="2" creationId="{CD15C41C-0DB8-87C2-5989-5504F29C4AE6}"/>
          </ac:spMkLst>
        </pc:spChg>
        <pc:spChg chg="mod">
          <ac:chgData name="Rusnák Martin" userId="ab40e25b-8674-445f-9176-77ec21acf6b8" providerId="ADAL" clId="{E685CF99-0B8A-9D4D-9F4D-712B0E4A5DEE}" dt="2024-09-14T15:36:57.779" v="1477"/>
          <ac:spMkLst>
            <pc:docMk/>
            <pc:sldMk cId="3466574605" sldId="288"/>
            <ac:spMk id="3" creationId="{5BCEED5D-4219-4A9B-2808-9EDE2A9B9DB8}"/>
          </ac:spMkLst>
        </pc:spChg>
      </pc:sldChg>
      <pc:sldChg chg="modSp add mod">
        <pc:chgData name="Rusnák Martin" userId="ab40e25b-8674-445f-9176-77ec21acf6b8" providerId="ADAL" clId="{E685CF99-0B8A-9D4D-9F4D-712B0E4A5DEE}" dt="2024-09-14T15:36:30.849" v="1473" actId="404"/>
        <pc:sldMkLst>
          <pc:docMk/>
          <pc:sldMk cId="3143063957" sldId="289"/>
        </pc:sldMkLst>
        <pc:spChg chg="mod">
          <ac:chgData name="Rusnák Martin" userId="ab40e25b-8674-445f-9176-77ec21acf6b8" providerId="ADAL" clId="{E685CF99-0B8A-9D4D-9F4D-712B0E4A5DEE}" dt="2024-09-14T15:36:30.849" v="1473" actId="404"/>
          <ac:spMkLst>
            <pc:docMk/>
            <pc:sldMk cId="3143063957" sldId="289"/>
            <ac:spMk id="2" creationId="{CD15C41C-0DB8-87C2-5989-5504F29C4AE6}"/>
          </ac:spMkLst>
        </pc:spChg>
        <pc:spChg chg="mod">
          <ac:chgData name="Rusnák Martin" userId="ab40e25b-8674-445f-9176-77ec21acf6b8" providerId="ADAL" clId="{E685CF99-0B8A-9D4D-9F4D-712B0E4A5DEE}" dt="2024-09-14T15:27:51.700" v="1397"/>
          <ac:spMkLst>
            <pc:docMk/>
            <pc:sldMk cId="3143063957" sldId="289"/>
            <ac:spMk id="3" creationId="{5BCEED5D-4219-4A9B-2808-9EDE2A9B9DB8}"/>
          </ac:spMkLst>
        </pc:spChg>
      </pc:sldChg>
      <pc:sldChg chg="addSp delSp modSp new mod modClrScheme chgLayout">
        <pc:chgData name="Rusnák Martin" userId="ab40e25b-8674-445f-9176-77ec21acf6b8" providerId="ADAL" clId="{E685CF99-0B8A-9D4D-9F4D-712B0E4A5DEE}" dt="2024-09-14T15:27:03.128" v="1390" actId="14100"/>
        <pc:sldMkLst>
          <pc:docMk/>
          <pc:sldMk cId="1382299013" sldId="290"/>
        </pc:sldMkLst>
        <pc:spChg chg="mod ord">
          <ac:chgData name="Rusnák Martin" userId="ab40e25b-8674-445f-9176-77ec21acf6b8" providerId="ADAL" clId="{E685CF99-0B8A-9D4D-9F4D-712B0E4A5DEE}" dt="2024-09-14T15:22:08.229" v="1276" actId="26606"/>
          <ac:spMkLst>
            <pc:docMk/>
            <pc:sldMk cId="1382299013" sldId="290"/>
            <ac:spMk id="2" creationId="{A26A023E-5CA8-0368-8ECB-E8EEF9098D2A}"/>
          </ac:spMkLst>
        </pc:spChg>
        <pc:spChg chg="del mod ord">
          <ac:chgData name="Rusnák Martin" userId="ab40e25b-8674-445f-9176-77ec21acf6b8" providerId="ADAL" clId="{E685CF99-0B8A-9D4D-9F4D-712B0E4A5DEE}" dt="2024-09-14T15:21:21.358" v="1273" actId="700"/>
          <ac:spMkLst>
            <pc:docMk/>
            <pc:sldMk cId="1382299013" sldId="290"/>
            <ac:spMk id="3" creationId="{A52FF466-7792-DFA5-A2D9-DB94E155C69C}"/>
          </ac:spMkLst>
        </pc:spChg>
        <pc:spChg chg="mod ord">
          <ac:chgData name="Rusnák Martin" userId="ab40e25b-8674-445f-9176-77ec21acf6b8" providerId="ADAL" clId="{E685CF99-0B8A-9D4D-9F4D-712B0E4A5DEE}" dt="2024-09-14T15:22:08.229" v="1276" actId="26606"/>
          <ac:spMkLst>
            <pc:docMk/>
            <pc:sldMk cId="1382299013" sldId="290"/>
            <ac:spMk id="4" creationId="{6BA83B19-3DEC-5698-FEEA-A68CE8A5427B}"/>
          </ac:spMkLst>
        </pc:spChg>
        <pc:spChg chg="mod ord">
          <ac:chgData name="Rusnák Martin" userId="ab40e25b-8674-445f-9176-77ec21acf6b8" providerId="ADAL" clId="{E685CF99-0B8A-9D4D-9F4D-712B0E4A5DEE}" dt="2024-09-14T15:22:08.229" v="1276" actId="26606"/>
          <ac:spMkLst>
            <pc:docMk/>
            <pc:sldMk cId="1382299013" sldId="290"/>
            <ac:spMk id="5" creationId="{96719089-8E5B-FF0A-0015-13843DD84708}"/>
          </ac:spMkLst>
        </pc:spChg>
        <pc:spChg chg="mod ord">
          <ac:chgData name="Rusnák Martin" userId="ab40e25b-8674-445f-9176-77ec21acf6b8" providerId="ADAL" clId="{E685CF99-0B8A-9D4D-9F4D-712B0E4A5DEE}" dt="2024-09-14T15:22:08.229" v="1276" actId="26606"/>
          <ac:spMkLst>
            <pc:docMk/>
            <pc:sldMk cId="1382299013" sldId="290"/>
            <ac:spMk id="6" creationId="{48153B6F-9E5F-70A9-DB9C-A03C65061BBA}"/>
          </ac:spMkLst>
        </pc:spChg>
        <pc:spChg chg="add del mod ord">
          <ac:chgData name="Rusnák Martin" userId="ab40e25b-8674-445f-9176-77ec21acf6b8" providerId="ADAL" clId="{E685CF99-0B8A-9D4D-9F4D-712B0E4A5DEE}" dt="2024-09-14T15:21:26.173" v="1274" actId="26606"/>
          <ac:spMkLst>
            <pc:docMk/>
            <pc:sldMk cId="1382299013" sldId="290"/>
            <ac:spMk id="7" creationId="{0FCE6194-1CFF-75FE-B490-1A366B80A95B}"/>
          </ac:spMkLst>
        </pc:spChg>
        <pc:picChg chg="add mod ord">
          <ac:chgData name="Rusnák Martin" userId="ab40e25b-8674-445f-9176-77ec21acf6b8" providerId="ADAL" clId="{E685CF99-0B8A-9D4D-9F4D-712B0E4A5DEE}" dt="2024-09-14T15:27:03.128" v="1390" actId="14100"/>
          <ac:picMkLst>
            <pc:docMk/>
            <pc:sldMk cId="1382299013" sldId="290"/>
            <ac:picMk id="9" creationId="{63BB6E79-69F2-062E-1E66-D60427F20748}"/>
          </ac:picMkLst>
        </pc:picChg>
        <pc:picChg chg="add del mod ord">
          <ac:chgData name="Rusnák Martin" userId="ab40e25b-8674-445f-9176-77ec21acf6b8" providerId="ADAL" clId="{E685CF99-0B8A-9D4D-9F4D-712B0E4A5DEE}" dt="2024-09-14T15:26:29.880" v="1383" actId="478"/>
          <ac:picMkLst>
            <pc:docMk/>
            <pc:sldMk cId="1382299013" sldId="290"/>
            <ac:picMk id="3074" creationId="{D348A7C0-AF2C-D1CF-8AF3-A1757CD64591}"/>
          </ac:picMkLst>
        </pc:picChg>
      </pc:sldChg>
      <pc:sldChg chg="modSp new mod">
        <pc:chgData name="Rusnák Martin" userId="ab40e25b-8674-445f-9176-77ec21acf6b8" providerId="ADAL" clId="{E685CF99-0B8A-9D4D-9F4D-712B0E4A5DEE}" dt="2024-09-14T15:45:04.998" v="1519" actId="20577"/>
        <pc:sldMkLst>
          <pc:docMk/>
          <pc:sldMk cId="1136145598" sldId="291"/>
        </pc:sldMkLst>
        <pc:spChg chg="mod">
          <ac:chgData name="Rusnák Martin" userId="ab40e25b-8674-445f-9176-77ec21acf6b8" providerId="ADAL" clId="{E685CF99-0B8A-9D4D-9F4D-712B0E4A5DEE}" dt="2024-09-14T15:45:04.998" v="1519" actId="20577"/>
          <ac:spMkLst>
            <pc:docMk/>
            <pc:sldMk cId="1136145598" sldId="291"/>
            <ac:spMk id="2" creationId="{C2500CEB-DF12-2448-25BE-F3A0C260F0EF}"/>
          </ac:spMkLst>
        </pc:spChg>
        <pc:spChg chg="mod">
          <ac:chgData name="Rusnák Martin" userId="ab40e25b-8674-445f-9176-77ec21acf6b8" providerId="ADAL" clId="{E685CF99-0B8A-9D4D-9F4D-712B0E4A5DEE}" dt="2024-09-14T15:44:37.365" v="1513" actId="1076"/>
          <ac:spMkLst>
            <pc:docMk/>
            <pc:sldMk cId="1136145598" sldId="291"/>
            <ac:spMk id="3" creationId="{092F9F5F-1A85-341B-32B0-5F16ADF36926}"/>
          </ac:spMkLst>
        </pc:spChg>
      </pc:sldChg>
      <pc:sldChg chg="addSp delSp modSp new mod chgLayout">
        <pc:chgData name="Rusnák Martin" userId="ab40e25b-8674-445f-9176-77ec21acf6b8" providerId="ADAL" clId="{E685CF99-0B8A-9D4D-9F4D-712B0E4A5DEE}" dt="2024-09-14T15:48:07.968" v="1532" actId="20577"/>
        <pc:sldMkLst>
          <pc:docMk/>
          <pc:sldMk cId="1487961528" sldId="292"/>
        </pc:sldMkLst>
        <pc:spChg chg="del">
          <ac:chgData name="Rusnák Martin" userId="ab40e25b-8674-445f-9176-77ec21acf6b8" providerId="ADAL" clId="{E685CF99-0B8A-9D4D-9F4D-712B0E4A5DEE}" dt="2024-09-14T15:47:25.492" v="1521" actId="700"/>
          <ac:spMkLst>
            <pc:docMk/>
            <pc:sldMk cId="1487961528" sldId="292"/>
            <ac:spMk id="2" creationId="{EAC4BEDB-81B9-E22B-24F4-42B181DBF137}"/>
          </ac:spMkLst>
        </pc:spChg>
        <pc:spChg chg="del">
          <ac:chgData name="Rusnák Martin" userId="ab40e25b-8674-445f-9176-77ec21acf6b8" providerId="ADAL" clId="{E685CF99-0B8A-9D4D-9F4D-712B0E4A5DEE}" dt="2024-09-14T15:47:25.492" v="1521" actId="700"/>
          <ac:spMkLst>
            <pc:docMk/>
            <pc:sldMk cId="1487961528" sldId="292"/>
            <ac:spMk id="3" creationId="{ADB05703-A237-28EB-A36F-9BC2225D3EE5}"/>
          </ac:spMkLst>
        </pc:spChg>
        <pc:spChg chg="mod ord">
          <ac:chgData name="Rusnák Martin" userId="ab40e25b-8674-445f-9176-77ec21acf6b8" providerId="ADAL" clId="{E685CF99-0B8A-9D4D-9F4D-712B0E4A5DEE}" dt="2024-09-14T15:47:25.492" v="1521" actId="700"/>
          <ac:spMkLst>
            <pc:docMk/>
            <pc:sldMk cId="1487961528" sldId="292"/>
            <ac:spMk id="4" creationId="{0B963B26-8378-3597-63A1-B88AD3B8353D}"/>
          </ac:spMkLst>
        </pc:spChg>
        <pc:spChg chg="mod ord">
          <ac:chgData name="Rusnák Martin" userId="ab40e25b-8674-445f-9176-77ec21acf6b8" providerId="ADAL" clId="{E685CF99-0B8A-9D4D-9F4D-712B0E4A5DEE}" dt="2024-09-14T15:47:25.492" v="1521" actId="700"/>
          <ac:spMkLst>
            <pc:docMk/>
            <pc:sldMk cId="1487961528" sldId="292"/>
            <ac:spMk id="5" creationId="{CC8F94E5-3804-333F-E2DF-8E44E7C4B60D}"/>
          </ac:spMkLst>
        </pc:spChg>
        <pc:spChg chg="mod ord">
          <ac:chgData name="Rusnák Martin" userId="ab40e25b-8674-445f-9176-77ec21acf6b8" providerId="ADAL" clId="{E685CF99-0B8A-9D4D-9F4D-712B0E4A5DEE}" dt="2024-09-14T15:47:25.492" v="1521" actId="700"/>
          <ac:spMkLst>
            <pc:docMk/>
            <pc:sldMk cId="1487961528" sldId="292"/>
            <ac:spMk id="6" creationId="{4AA90E4B-E124-F1E0-1C46-CE2FF6843E0B}"/>
          </ac:spMkLst>
        </pc:spChg>
        <pc:spChg chg="add mod ord">
          <ac:chgData name="Rusnák Martin" userId="ab40e25b-8674-445f-9176-77ec21acf6b8" providerId="ADAL" clId="{E685CF99-0B8A-9D4D-9F4D-712B0E4A5DEE}" dt="2024-09-14T15:47:40.680" v="1524"/>
          <ac:spMkLst>
            <pc:docMk/>
            <pc:sldMk cId="1487961528" sldId="292"/>
            <ac:spMk id="7" creationId="{8A80AFAF-473B-6062-27A0-A597389F8F64}"/>
          </ac:spMkLst>
        </pc:spChg>
        <pc:spChg chg="add mod ord">
          <ac:chgData name="Rusnák Martin" userId="ab40e25b-8674-445f-9176-77ec21acf6b8" providerId="ADAL" clId="{E685CF99-0B8A-9D4D-9F4D-712B0E4A5DEE}" dt="2024-09-14T15:48:07.968" v="1532" actId="20577"/>
          <ac:spMkLst>
            <pc:docMk/>
            <pc:sldMk cId="1487961528" sldId="292"/>
            <ac:spMk id="8" creationId="{1E56C6FA-A14E-46F6-D3EA-ACAF4D2AEA82}"/>
          </ac:spMkLst>
        </pc:spChg>
      </pc:sldChg>
      <pc:sldChg chg="addSp delSp modSp new mod modClrScheme chgLayout">
        <pc:chgData name="Rusnák Martin" userId="ab40e25b-8674-445f-9176-77ec21acf6b8" providerId="ADAL" clId="{E685CF99-0B8A-9D4D-9F4D-712B0E4A5DEE}" dt="2024-09-14T15:57:35.023" v="1739" actId="26606"/>
        <pc:sldMkLst>
          <pc:docMk/>
          <pc:sldMk cId="1122721820" sldId="293"/>
        </pc:sldMkLst>
        <pc:spChg chg="del">
          <ac:chgData name="Rusnák Martin" userId="ab40e25b-8674-445f-9176-77ec21acf6b8" providerId="ADAL" clId="{E685CF99-0B8A-9D4D-9F4D-712B0E4A5DEE}" dt="2024-09-14T15:57:35.023" v="1739" actId="26606"/>
          <ac:spMkLst>
            <pc:docMk/>
            <pc:sldMk cId="1122721820" sldId="293"/>
            <ac:spMk id="2" creationId="{33B6F1A8-47CE-4229-7409-E565A0300E84}"/>
          </ac:spMkLst>
        </pc:spChg>
        <pc:spChg chg="mod">
          <ac:chgData name="Rusnák Martin" userId="ab40e25b-8674-445f-9176-77ec21acf6b8" providerId="ADAL" clId="{E685CF99-0B8A-9D4D-9F4D-712B0E4A5DEE}" dt="2024-09-14T15:57:35.023" v="1739" actId="26606"/>
          <ac:spMkLst>
            <pc:docMk/>
            <pc:sldMk cId="1122721820" sldId="293"/>
            <ac:spMk id="3" creationId="{B38D97E0-3430-9D42-6D41-A32781DBCC2D}"/>
          </ac:spMkLst>
        </pc:spChg>
        <pc:spChg chg="mod">
          <ac:chgData name="Rusnák Martin" userId="ab40e25b-8674-445f-9176-77ec21acf6b8" providerId="ADAL" clId="{E685CF99-0B8A-9D4D-9F4D-712B0E4A5DEE}" dt="2024-09-14T15:57:35.023" v="1739" actId="26606"/>
          <ac:spMkLst>
            <pc:docMk/>
            <pc:sldMk cId="1122721820" sldId="293"/>
            <ac:spMk id="4" creationId="{BCB83AA9-5525-E086-15DC-F71047F7DD27}"/>
          </ac:spMkLst>
        </pc:spChg>
        <pc:spChg chg="mod">
          <ac:chgData name="Rusnák Martin" userId="ab40e25b-8674-445f-9176-77ec21acf6b8" providerId="ADAL" clId="{E685CF99-0B8A-9D4D-9F4D-712B0E4A5DEE}" dt="2024-09-14T15:57:35.023" v="1739" actId="26606"/>
          <ac:spMkLst>
            <pc:docMk/>
            <pc:sldMk cId="1122721820" sldId="293"/>
            <ac:spMk id="5" creationId="{0E82E645-2804-E2A3-0647-4F21606CFC4A}"/>
          </ac:spMkLst>
        </pc:spChg>
        <pc:spChg chg="mod ord">
          <ac:chgData name="Rusnák Martin" userId="ab40e25b-8674-445f-9176-77ec21acf6b8" providerId="ADAL" clId="{E685CF99-0B8A-9D4D-9F4D-712B0E4A5DEE}" dt="2024-09-14T15:57:35.023" v="1739" actId="26606"/>
          <ac:spMkLst>
            <pc:docMk/>
            <pc:sldMk cId="1122721820" sldId="293"/>
            <ac:spMk id="6" creationId="{4FB98069-C8DE-7DB6-7FB7-EA1AEF5940FA}"/>
          </ac:spMkLst>
        </pc:spChg>
        <pc:picChg chg="add mod ord">
          <ac:chgData name="Rusnák Martin" userId="ab40e25b-8674-445f-9176-77ec21acf6b8" providerId="ADAL" clId="{E685CF99-0B8A-9D4D-9F4D-712B0E4A5DEE}" dt="2024-09-14T15:57:35.023" v="1739" actId="26606"/>
          <ac:picMkLst>
            <pc:docMk/>
            <pc:sldMk cId="1122721820" sldId="293"/>
            <ac:picMk id="4098" creationId="{C430D306-C67B-E71A-41E1-369904B7A2BA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402138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7501F1-1917-C246-AEFD-BEA0B1A07B69}" type="datetimeFigureOut">
              <a:rPr lang="en-US" smtClean="0"/>
              <a:t>9/14/24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402138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1375D8-DBFF-7248-8C27-184F3A651A4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744722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A0ABB-41FB-CE44-9397-3BD2F697F22A}" type="datetimeFigureOut">
              <a:rPr lang="en-US" smtClean="0"/>
              <a:t>9/14/24</a:t>
            </a:fld>
            <a:endParaRPr lang="sk-S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3188" y="754063"/>
            <a:ext cx="5026025" cy="3771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77875" y="4778375"/>
            <a:ext cx="6216650" cy="45259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402138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7FF141-589D-3E4E-A728-9A149353707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7590634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015173" y="3543701"/>
            <a:ext cx="503793" cy="1022039"/>
          </a:xfrm>
          <a:prstGeom prst="rect">
            <a:avLst/>
          </a:prstGeom>
          <a:noFill/>
        </p:spPr>
        <p:txBody>
          <a:bodyPr wrap="square" lIns="0" tIns="10079" rIns="0" bIns="10079" rtlCol="0" anchor="ctr" anchorCtr="0">
            <a:spAutoFit/>
          </a:bodyPr>
          <a:lstStyle/>
          <a:p>
            <a:r>
              <a:rPr lang="en-US" sz="7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6448" y="1344506"/>
            <a:ext cx="8312587" cy="2373895"/>
          </a:xfrm>
        </p:spPr>
        <p:txBody>
          <a:bodyPr>
            <a:noAutofit/>
          </a:bodyPr>
          <a:lstStyle>
            <a:lvl1pPr>
              <a:defRPr sz="6600">
                <a:solidFill>
                  <a:schemeClr val="tx1"/>
                </a:solidFill>
              </a:defRPr>
            </a:lvl1pPr>
          </a:lstStyle>
          <a:p>
            <a:r>
              <a:rPr lang="cs-CZ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51034" y="3722416"/>
            <a:ext cx="6801208" cy="756285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5039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8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7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7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96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35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74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14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01CD8-83C4-F84E-9CB7-2B634ECC5CE7}" type="datetime1">
              <a:rPr lang="sk-SK" smtClean="0"/>
              <a:t>14.9.2024</a:t>
            </a:fld>
            <a:endParaRPr lang="en-GB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665D366-4AF1-4746-9C39-861A506373A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rusnak.truni.sk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51035" y="756286"/>
            <a:ext cx="6381380" cy="3865456"/>
          </a:xfrm>
        </p:spPr>
        <p:txBody>
          <a:bodyPr vert="eaVert" anchor="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A0A2C-9028-F445-B3E8-F55B166198D9}" type="datetime1">
              <a:rPr lang="sk-SK" smtClean="0"/>
              <a:t>14.9.2024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rusnak.truni.sk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4BC3C-7372-45CB-AC7E-5C03862A0EE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1724" y="672255"/>
            <a:ext cx="2351035" cy="5714153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190690" y="756286"/>
            <a:ext cx="5541725" cy="5041900"/>
          </a:xfrm>
        </p:spPr>
        <p:txBody>
          <a:bodyPr vert="eaVert" anchor="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1CE36-6305-EC48-AE00-A2D831051074}" type="datetime1">
              <a:rPr lang="sk-SK" smtClean="0"/>
              <a:t>14.9.2024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rusnak.truni.sk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E2C6B-D7B4-4470-96B0-FB5B90C3668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noProof="0" dirty="0" err="1"/>
              <a:t>Click</a:t>
            </a:r>
            <a:r>
              <a:rPr lang="sk-SK" noProof="0" dirty="0"/>
              <a:t> to </a:t>
            </a:r>
            <a:r>
              <a:rPr lang="sk-SK" noProof="0" dirty="0" err="1"/>
              <a:t>edit</a:t>
            </a:r>
            <a:r>
              <a:rPr lang="sk-SK" noProof="0" dirty="0"/>
              <a:t> Master text </a:t>
            </a:r>
            <a:r>
              <a:rPr lang="sk-SK" noProof="0" dirty="0" err="1"/>
              <a:t>styles</a:t>
            </a:r>
            <a:endParaRPr lang="sk-SK" noProof="0" dirty="0"/>
          </a:p>
          <a:p>
            <a:pPr lvl="1"/>
            <a:r>
              <a:rPr lang="sk-SK" noProof="0" dirty="0" err="1"/>
              <a:t>Second</a:t>
            </a:r>
            <a:r>
              <a:rPr lang="sk-SK" noProof="0" dirty="0"/>
              <a:t> </a:t>
            </a:r>
            <a:r>
              <a:rPr lang="sk-SK" noProof="0" dirty="0" err="1"/>
              <a:t>level</a:t>
            </a:r>
            <a:endParaRPr lang="sk-SK" noProof="0" dirty="0"/>
          </a:p>
          <a:p>
            <a:pPr lvl="2"/>
            <a:r>
              <a:rPr lang="sk-SK" noProof="0" dirty="0" err="1"/>
              <a:t>Third</a:t>
            </a:r>
            <a:r>
              <a:rPr lang="sk-SK" noProof="0" dirty="0"/>
              <a:t> </a:t>
            </a:r>
            <a:r>
              <a:rPr lang="sk-SK" noProof="0" dirty="0" err="1"/>
              <a:t>level</a:t>
            </a:r>
            <a:endParaRPr lang="sk-SK" noProof="0" dirty="0"/>
          </a:p>
          <a:p>
            <a:pPr lvl="3"/>
            <a:r>
              <a:rPr lang="sk-SK" noProof="0" dirty="0" err="1"/>
              <a:t>Fourth</a:t>
            </a:r>
            <a:r>
              <a:rPr lang="sk-SK" noProof="0" dirty="0"/>
              <a:t> </a:t>
            </a:r>
            <a:r>
              <a:rPr lang="sk-SK" noProof="0" dirty="0" err="1"/>
              <a:t>level</a:t>
            </a:r>
            <a:endParaRPr lang="sk-SK" noProof="0" dirty="0"/>
          </a:p>
          <a:p>
            <a:pPr lvl="4"/>
            <a:r>
              <a:rPr lang="sk-SK" noProof="0" dirty="0" err="1"/>
              <a:t>Fifth</a:t>
            </a:r>
            <a:r>
              <a:rPr lang="sk-SK" noProof="0" dirty="0"/>
              <a:t> </a:t>
            </a:r>
            <a:r>
              <a:rPr lang="sk-SK" noProof="0" dirty="0" err="1"/>
              <a:t>level</a:t>
            </a:r>
            <a:endParaRPr lang="sk-SK" noProof="0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noProof="0" dirty="0" err="1"/>
              <a:t>Click</a:t>
            </a:r>
            <a:r>
              <a:rPr lang="sk-SK" noProof="0" dirty="0"/>
              <a:t> to </a:t>
            </a:r>
            <a:r>
              <a:rPr lang="sk-SK" noProof="0" dirty="0" err="1"/>
              <a:t>edit</a:t>
            </a:r>
            <a:r>
              <a:rPr lang="sk-SK" noProof="0" dirty="0"/>
              <a:t> Master title </a:t>
            </a:r>
            <a:r>
              <a:rPr lang="sk-SK" noProof="0" dirty="0" err="1"/>
              <a:t>style</a:t>
            </a:r>
            <a:endParaRPr lang="sk-SK" noProof="0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37F00-1B4E-2B45-A9B6-2C8419215001}" type="datetime1">
              <a:rPr lang="sk-SK" smtClean="0"/>
              <a:t>14.9.2024</a:t>
            </a:fld>
            <a:endParaRPr lang="en-GB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C92893-8C51-46CF-9D47-24B3C575AFA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>
          <a:xfrm>
            <a:off x="4127670" y="6787309"/>
            <a:ext cx="1891273" cy="402651"/>
          </a:xfrm>
        </p:spPr>
        <p:txBody>
          <a:bodyPr/>
          <a:lstStyle/>
          <a:p>
            <a:r>
              <a:rPr lang="en-GB"/>
              <a:t>rusnak.truni.sk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702069" y="4493265"/>
            <a:ext cx="503793" cy="1001684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7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7931" y="4705959"/>
            <a:ext cx="4114311" cy="806704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50392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0785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1177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201570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51962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30235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52748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403140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D3773-E408-D84D-AFB2-6258191B5BD3}" type="datetime1">
              <a:rPr lang="sk-SK" smtClean="0"/>
              <a:t>14.9.2024</a:t>
            </a:fld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D8D926-BC77-48DB-9B94-D8C2D2386DF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rusnak.truni.sk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8966" y="2100791"/>
            <a:ext cx="6650070" cy="2591537"/>
          </a:xfrm>
        </p:spPr>
        <p:txBody>
          <a:bodyPr/>
          <a:lstStyle>
            <a:lvl1pPr marL="0" algn="l" defTabSz="1007852" rtl="0" eaLnBrk="1" latinLnBrk="0" hangingPunct="1">
              <a:spcBef>
                <a:spcPct val="0"/>
              </a:spcBef>
              <a:buNone/>
              <a:defRPr lang="en-US" sz="60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cs-CZ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B13E8-87A4-BF42-9869-C04E79CA7D3F}" type="datetime1">
              <a:rPr lang="sk-SK" smtClean="0"/>
              <a:t>14.9.2024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C6CE37E-CBC8-4448-B085-1F6586CB95B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rusnak.truni.sk</a:t>
            </a: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481152" y="726034"/>
            <a:ext cx="3607159" cy="3781425"/>
          </a:xfrm>
        </p:spPr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541725" y="726034"/>
            <a:ext cx="3607159" cy="3784926"/>
          </a:xfrm>
        </p:spPr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7793" y="730013"/>
            <a:ext cx="3607159" cy="705515"/>
          </a:xfrm>
        </p:spPr>
        <p:txBody>
          <a:bodyPr anchor="ctr">
            <a:noAutofit/>
          </a:bodyPr>
          <a:lstStyle>
            <a:lvl1pPr marL="0" indent="0">
              <a:buNone/>
              <a:defRPr sz="2400" b="0"/>
            </a:lvl1pPr>
            <a:lvl2pPr marL="503926" indent="0">
              <a:buNone/>
              <a:defRPr sz="2200" b="1"/>
            </a:lvl2pPr>
            <a:lvl3pPr marL="1007852" indent="0">
              <a:buNone/>
              <a:defRPr sz="2000" b="1"/>
            </a:lvl3pPr>
            <a:lvl4pPr marL="1511778" indent="0">
              <a:buNone/>
              <a:defRPr sz="1800" b="1"/>
            </a:lvl4pPr>
            <a:lvl5pPr marL="2015703" indent="0">
              <a:buNone/>
              <a:defRPr sz="1800" b="1"/>
            </a:lvl5pPr>
            <a:lvl6pPr marL="2519629" indent="0">
              <a:buNone/>
              <a:defRPr sz="1800" b="1"/>
            </a:lvl6pPr>
            <a:lvl7pPr marL="3023555" indent="0">
              <a:buNone/>
              <a:defRPr sz="1800" b="1"/>
            </a:lvl7pPr>
            <a:lvl8pPr marL="3527481" indent="0">
              <a:buNone/>
              <a:defRPr sz="1800" b="1"/>
            </a:lvl8pPr>
            <a:lvl9pPr marL="4031407" indent="0">
              <a:buNone/>
              <a:defRPr sz="18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1152" y="1512570"/>
            <a:ext cx="3610518" cy="3025140"/>
          </a:xfrm>
        </p:spPr>
        <p:txBody>
          <a:bodyPr anchor="t"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41725" y="730013"/>
            <a:ext cx="3607159" cy="705515"/>
          </a:xfrm>
        </p:spPr>
        <p:txBody>
          <a:bodyPr anchor="ctr">
            <a:noAutofit/>
          </a:bodyPr>
          <a:lstStyle>
            <a:lvl1pPr marL="0" indent="0">
              <a:buNone/>
              <a:defRPr sz="2400" b="0"/>
            </a:lvl1pPr>
            <a:lvl2pPr marL="503926" indent="0">
              <a:buNone/>
              <a:defRPr sz="2200" b="1"/>
            </a:lvl2pPr>
            <a:lvl3pPr marL="1007852" indent="0">
              <a:buNone/>
              <a:defRPr sz="2000" b="1"/>
            </a:lvl3pPr>
            <a:lvl4pPr marL="1511778" indent="0">
              <a:buNone/>
              <a:defRPr sz="1800" b="1"/>
            </a:lvl4pPr>
            <a:lvl5pPr marL="2015703" indent="0">
              <a:buNone/>
              <a:defRPr sz="1800" b="1"/>
            </a:lvl5pPr>
            <a:lvl6pPr marL="2519629" indent="0">
              <a:buNone/>
              <a:defRPr sz="1800" b="1"/>
            </a:lvl6pPr>
            <a:lvl7pPr marL="3023555" indent="0">
              <a:buNone/>
              <a:defRPr sz="1800" b="1"/>
            </a:lvl7pPr>
            <a:lvl8pPr marL="3527481" indent="0">
              <a:buNone/>
              <a:defRPr sz="1800" b="1"/>
            </a:lvl8pPr>
            <a:lvl9pPr marL="4031407" indent="0">
              <a:buNone/>
              <a:defRPr sz="18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41725" y="1512570"/>
            <a:ext cx="3607159" cy="3025140"/>
          </a:xfrm>
        </p:spPr>
        <p:txBody>
          <a:bodyPr anchor="t"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164322" y="573656"/>
            <a:ext cx="503793" cy="101822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267437" y="573656"/>
            <a:ext cx="503793" cy="101822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3BA47-18CF-B546-B4D9-57CCF821F48B}" type="datetime1">
              <a:rPr lang="sk-SK" smtClean="0"/>
              <a:t>14.9.2024</a:t>
            </a:fld>
            <a:endParaRPr lang="en-GB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C245C3F-23D6-4420-B72D-D1DE680834B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rusnak.truni.sk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9E84-CD22-7A4A-947F-55F42149966A}" type="datetime1">
              <a:rPr lang="sk-SK" smtClean="0"/>
              <a:t>14.9.2024</a:t>
            </a:fld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344478E-25D6-4334-A519-EED7046972D9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rusnak.truni.sk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BED2A-4A60-6142-AE94-AF8139DD218F}" type="datetime1">
              <a:rPr lang="sk-SK" smtClean="0"/>
              <a:t>14.9.2024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00FC4B8-150F-463D-96B8-86E8E877A23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rusnak.truni.sk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871989" y="1956976"/>
            <a:ext cx="503793" cy="135763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3621" y="756286"/>
            <a:ext cx="4786035" cy="3781425"/>
          </a:xfrm>
        </p:spPr>
        <p:txBody>
          <a:bodyPr anchor="ctr"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7414" y="756286"/>
            <a:ext cx="2854828" cy="3781425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503926" indent="0">
              <a:buNone/>
              <a:defRPr sz="1300"/>
            </a:lvl2pPr>
            <a:lvl3pPr marL="1007852" indent="0">
              <a:buNone/>
              <a:defRPr sz="1100"/>
            </a:lvl3pPr>
            <a:lvl4pPr marL="1511778" indent="0">
              <a:buNone/>
              <a:defRPr sz="1000"/>
            </a:lvl4pPr>
            <a:lvl5pPr marL="2015703" indent="0">
              <a:buNone/>
              <a:defRPr sz="1000"/>
            </a:lvl5pPr>
            <a:lvl6pPr marL="2519629" indent="0">
              <a:buNone/>
              <a:defRPr sz="1000"/>
            </a:lvl6pPr>
            <a:lvl7pPr marL="3023555" indent="0">
              <a:buNone/>
              <a:defRPr sz="1000"/>
            </a:lvl7pPr>
            <a:lvl8pPr marL="3527481" indent="0">
              <a:buNone/>
              <a:defRPr sz="1000"/>
            </a:lvl8pPr>
            <a:lvl9pPr marL="4031407" indent="0">
              <a:buNone/>
              <a:defRPr sz="10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E8389-38E2-7244-AFDB-D2D7BE3A4E28}" type="datetime1">
              <a:rPr lang="sk-SK" smtClean="0"/>
              <a:t>14.9.2024</a:t>
            </a:fld>
            <a:endParaRPr lang="en-GB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A6E8336-881F-4F52-AF42-3EE20DD441E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rusnak.truni.sk</a:t>
            </a:r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3449" y="675755"/>
            <a:ext cx="7388966" cy="2808758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500"/>
            </a:lvl1pPr>
            <a:lvl2pPr marL="503926" indent="0">
              <a:buNone/>
              <a:defRPr sz="3100"/>
            </a:lvl2pPr>
            <a:lvl3pPr marL="1007852" indent="0">
              <a:buNone/>
              <a:defRPr sz="2600"/>
            </a:lvl3pPr>
            <a:lvl4pPr marL="1511778" indent="0">
              <a:buNone/>
              <a:defRPr sz="2200"/>
            </a:lvl4pPr>
            <a:lvl5pPr marL="2015703" indent="0">
              <a:buNone/>
              <a:defRPr sz="2200"/>
            </a:lvl5pPr>
            <a:lvl6pPr marL="2519629" indent="0">
              <a:buNone/>
              <a:defRPr sz="2200"/>
            </a:lvl6pPr>
            <a:lvl7pPr marL="3023555" indent="0">
              <a:buNone/>
              <a:defRPr sz="2200"/>
            </a:lvl7pPr>
            <a:lvl8pPr marL="3527481" indent="0">
              <a:buNone/>
              <a:defRPr sz="2200"/>
            </a:lvl8pPr>
            <a:lvl9pPr marL="4031407" indent="0">
              <a:buNone/>
              <a:defRPr sz="2200"/>
            </a:lvl9pPr>
          </a:lstStyle>
          <a:p>
            <a:r>
              <a:rPr lang="cs-CZ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2759" y="3807943"/>
            <a:ext cx="5541725" cy="79488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503926" indent="0">
              <a:buNone/>
              <a:defRPr sz="1300"/>
            </a:lvl2pPr>
            <a:lvl3pPr marL="1007852" indent="0">
              <a:buNone/>
              <a:defRPr sz="1100"/>
            </a:lvl3pPr>
            <a:lvl4pPr marL="1511778" indent="0">
              <a:buNone/>
              <a:defRPr sz="1000"/>
            </a:lvl4pPr>
            <a:lvl5pPr marL="2015703" indent="0">
              <a:buNone/>
              <a:defRPr sz="1000"/>
            </a:lvl5pPr>
            <a:lvl6pPr marL="2519629" indent="0">
              <a:buNone/>
              <a:defRPr sz="1000"/>
            </a:lvl6pPr>
            <a:lvl7pPr marL="3023555" indent="0">
              <a:buNone/>
              <a:defRPr sz="1000"/>
            </a:lvl7pPr>
            <a:lvl8pPr marL="3527481" indent="0">
              <a:buNone/>
              <a:defRPr sz="1000"/>
            </a:lvl8pPr>
            <a:lvl9pPr marL="4031407" indent="0">
              <a:buNone/>
              <a:defRPr sz="10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683538" y="3673864"/>
            <a:ext cx="503793" cy="101822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582D9-F830-6C4A-A966-D2612AC5D736}" type="datetime1">
              <a:rPr lang="sk-SK" smtClean="0"/>
              <a:t>14.9.2024</a:t>
            </a:fld>
            <a:endParaRPr lang="en-GB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9175293-B81F-479D-8DFF-1D0DC9796D7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rusnak.truni.sk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0075863" cy="756285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85" tIns="50393" rIns="100785" bIns="50393"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513166" y="1145169"/>
            <a:ext cx="7978510" cy="6293538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85" tIns="50393" rIns="100785" bIns="50393"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304560" y="1287646"/>
            <a:ext cx="6107704" cy="4937062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85" tIns="50393" rIns="100785" bIns="50393"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612011" y="128865"/>
            <a:ext cx="7139672" cy="5243440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85" tIns="50393" rIns="100785" bIns="50393"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6448" y="5378027"/>
            <a:ext cx="8312587" cy="1008380"/>
          </a:xfrm>
          <a:prstGeom prst="rect">
            <a:avLst/>
          </a:prstGeom>
        </p:spPr>
        <p:txBody>
          <a:bodyPr vert="horz" lIns="100785" tIns="50393" rIns="100785" bIns="50393" rtlCol="0" anchor="b">
            <a:noAutofit/>
          </a:bodyPr>
          <a:lstStyle/>
          <a:p>
            <a:r>
              <a:rPr lang="cs-CZ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51035" y="756287"/>
            <a:ext cx="6717242" cy="4033519"/>
          </a:xfrm>
          <a:prstGeom prst="rect">
            <a:avLst/>
          </a:prstGeom>
        </p:spPr>
        <p:txBody>
          <a:bodyPr vert="horz" lIns="100785" tIns="50393" rIns="100785" bIns="50393" rtlCol="0" anchor="ctr">
            <a:normAutofit/>
          </a:bodyPr>
          <a:lstStyle/>
          <a:p>
            <a:pPr lvl="0"/>
            <a:r>
              <a:rPr lang="sk-SK" noProof="0" dirty="0" err="1"/>
              <a:t>Click</a:t>
            </a:r>
            <a:r>
              <a:rPr lang="sk-SK" noProof="0" dirty="0"/>
              <a:t> to </a:t>
            </a:r>
            <a:r>
              <a:rPr lang="sk-SK" noProof="0" dirty="0" err="1"/>
              <a:t>edit</a:t>
            </a:r>
            <a:r>
              <a:rPr lang="sk-SK" noProof="0" dirty="0"/>
              <a:t> Master text </a:t>
            </a:r>
            <a:r>
              <a:rPr lang="sk-SK" noProof="0" dirty="0" err="1"/>
              <a:t>styles</a:t>
            </a:r>
            <a:endParaRPr lang="sk-SK" noProof="0" dirty="0"/>
          </a:p>
          <a:p>
            <a:pPr lvl="1"/>
            <a:r>
              <a:rPr lang="sk-SK" noProof="0" dirty="0" err="1"/>
              <a:t>Second</a:t>
            </a:r>
            <a:r>
              <a:rPr lang="sk-SK" noProof="0" dirty="0"/>
              <a:t> </a:t>
            </a:r>
            <a:r>
              <a:rPr lang="sk-SK" noProof="0" dirty="0" err="1"/>
              <a:t>level</a:t>
            </a:r>
            <a:endParaRPr lang="sk-SK" noProof="0" dirty="0"/>
          </a:p>
          <a:p>
            <a:pPr lvl="2"/>
            <a:r>
              <a:rPr lang="sk-SK" noProof="0" dirty="0" err="1"/>
              <a:t>Third</a:t>
            </a:r>
            <a:r>
              <a:rPr lang="sk-SK" noProof="0" dirty="0"/>
              <a:t> </a:t>
            </a:r>
            <a:r>
              <a:rPr lang="sk-SK" noProof="0" dirty="0" err="1"/>
              <a:t>level</a:t>
            </a:r>
            <a:endParaRPr lang="sk-SK" noProof="0" dirty="0"/>
          </a:p>
          <a:p>
            <a:pPr lvl="3"/>
            <a:r>
              <a:rPr lang="sk-SK" noProof="0" dirty="0" err="1"/>
              <a:t>Fourth</a:t>
            </a:r>
            <a:r>
              <a:rPr lang="sk-SK" noProof="0" dirty="0"/>
              <a:t> </a:t>
            </a:r>
            <a:r>
              <a:rPr lang="sk-SK" noProof="0" dirty="0" err="1"/>
              <a:t>level</a:t>
            </a:r>
            <a:endParaRPr lang="sk-SK" noProof="0" dirty="0"/>
          </a:p>
          <a:p>
            <a:pPr lvl="4"/>
            <a:r>
              <a:rPr lang="sk-SK" noProof="0" dirty="0" err="1"/>
              <a:t>Fifth</a:t>
            </a:r>
            <a:r>
              <a:rPr lang="sk-SK" noProof="0" dirty="0"/>
              <a:t> </a:t>
            </a:r>
            <a:r>
              <a:rPr lang="sk-SK" noProof="0" dirty="0" err="1"/>
              <a:t>level</a:t>
            </a:r>
            <a:endParaRPr lang="sk-SK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87308" y="6787309"/>
            <a:ext cx="1164934" cy="402652"/>
          </a:xfrm>
          <a:prstGeom prst="rect">
            <a:avLst/>
          </a:prstGeom>
        </p:spPr>
        <p:txBody>
          <a:bodyPr vert="horz" lIns="100785" tIns="50393" rIns="100785" bIns="50393" rtlCol="0" anchor="t"/>
          <a:lstStyle>
            <a:lvl1pPr algn="r">
              <a:defRPr sz="12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06FE2187-D1BF-0F44-97D9-E97F2027C938}" type="datetime1">
              <a:rPr lang="sk-SK" smtClean="0"/>
              <a:t>14.9.2024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97037" y="6787309"/>
            <a:ext cx="3023364" cy="402651"/>
          </a:xfrm>
          <a:prstGeom prst="rect">
            <a:avLst/>
          </a:prstGeom>
        </p:spPr>
        <p:txBody>
          <a:bodyPr vert="horz" lIns="100785" tIns="50393" rIns="100785" bIns="50393" rtlCol="0" anchor="t"/>
          <a:lstStyle>
            <a:lvl1pPr algn="l">
              <a:defRPr sz="12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r>
              <a:rPr lang="en-GB"/>
              <a:t>rusnak.truni.sk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6449" y="6787310"/>
            <a:ext cx="822862" cy="402652"/>
          </a:xfrm>
          <a:prstGeom prst="rect">
            <a:avLst/>
          </a:prstGeom>
        </p:spPr>
        <p:txBody>
          <a:bodyPr vert="horz" lIns="100785" tIns="50393" rIns="100785" bIns="10079" rtlCol="0" anchor="b"/>
          <a:lstStyle>
            <a:lvl1pPr algn="l">
              <a:defRPr sz="18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097C3CC7-D778-443F-883F-F6921BFC0479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1007852" rtl="0" eaLnBrk="1" latinLnBrk="0" hangingPunct="1">
        <a:spcBef>
          <a:spcPct val="0"/>
        </a:spcBef>
        <a:buNone/>
        <a:defRPr sz="5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2356" indent="-282198" algn="l" defTabSz="1007852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3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705496" indent="-282198" algn="l" defTabSz="1007852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108637" indent="-282198" algn="l" defTabSz="1007852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511778" indent="-282198" algn="l" defTabSz="1007852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814133" indent="-282198" algn="l" defTabSz="1007852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2166881" indent="-282198" algn="l" defTabSz="1007852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5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469237" indent="-282198" algn="l" defTabSz="1007852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5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771592" indent="-282198" algn="l" defTabSz="1007852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5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3124340" indent="-282198" algn="l" defTabSz="1007852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85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3926" algn="l" defTabSz="100785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7852" algn="l" defTabSz="100785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11778" algn="l" defTabSz="100785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15703" algn="l" defTabSz="100785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9629" algn="l" defTabSz="100785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23555" algn="l" defTabSz="100785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27481" algn="l" defTabSz="100785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31407" algn="l" defTabSz="100785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Date Placeholder 1">
            <a:extLst>
              <a:ext uri="{FF2B5EF4-FFF2-40B4-BE49-F238E27FC236}">
                <a16:creationId xmlns:a16="http://schemas.microsoft.com/office/drawing/2014/main" id="{420CE7C5-6ACC-16B0-5168-AA6E0002582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87308" y="6787309"/>
            <a:ext cx="1164934" cy="402652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fld id="{A25B13E8-87A4-BF42-9869-C04E79CA7D3F}" type="datetime1">
              <a:rPr lang="sk-SK" smtClean="0"/>
              <a:pPr>
                <a:spcAft>
                  <a:spcPts val="600"/>
                </a:spcAft>
              </a:pPr>
              <a:t>14.9.2024</a:t>
            </a:fld>
            <a:endParaRPr lang="en-GB"/>
          </a:p>
        </p:txBody>
      </p:sp>
      <p:sp>
        <p:nvSpPr>
          <p:cNvPr id="1033" name="Slide Number Placeholder 2">
            <a:extLst>
              <a:ext uri="{FF2B5EF4-FFF2-40B4-BE49-F238E27FC236}">
                <a16:creationId xmlns:a16="http://schemas.microsoft.com/office/drawing/2014/main" id="{94AC0F12-8CA0-6D05-944B-7F7D6C98717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56449" y="6787310"/>
            <a:ext cx="822862" cy="402652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fld id="{5C6CE37E-CBC8-4448-B085-1F6586CB95B8}" type="slidenum">
              <a:rPr lang="en-GB" smtClean="0"/>
              <a:pPr>
                <a:spcAft>
                  <a:spcPts val="600"/>
                </a:spcAft>
              </a:pPr>
              <a:t>1</a:t>
            </a:fld>
            <a:endParaRPr lang="en-GB"/>
          </a:p>
        </p:txBody>
      </p:sp>
      <p:sp>
        <p:nvSpPr>
          <p:cNvPr id="1035" name="Footer Placeholder 3">
            <a:extLst>
              <a:ext uri="{FF2B5EF4-FFF2-40B4-BE49-F238E27FC236}">
                <a16:creationId xmlns:a16="http://schemas.microsoft.com/office/drawing/2014/main" id="{5A64D030-9C49-9D0E-EF79-EC5E19B0492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4597037" y="6787309"/>
            <a:ext cx="3023364" cy="402651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GB"/>
              <a:t>rusnak.truni.sk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637" y="4696727"/>
            <a:ext cx="8312587" cy="1458789"/>
          </a:xfrm>
        </p:spPr>
        <p:txBody>
          <a:bodyPr anchor="b">
            <a:noAutofit/>
          </a:bodyPr>
          <a:lstStyle/>
          <a:p>
            <a:pPr>
              <a:lnSpc>
                <a:spcPct val="90000"/>
              </a:lnSpc>
            </a:pPr>
            <a:r>
              <a:rPr lang="sk-SK" sz="4800" dirty="0"/>
              <a:t>Prevencia infekčných ochorení - prehľad</a:t>
            </a:r>
          </a:p>
        </p:txBody>
      </p:sp>
      <p:sp>
        <p:nvSpPr>
          <p:cNvPr id="3" name="Subtitle 2"/>
          <p:cNvSpPr>
            <a:spLocks noGrp="1"/>
          </p:cNvSpPr>
          <p:nvPr>
            <p:ph sz="quarter" idx="13"/>
          </p:nvPr>
        </p:nvSpPr>
        <p:spPr>
          <a:xfrm>
            <a:off x="469558" y="726034"/>
            <a:ext cx="4618754" cy="3781425"/>
          </a:xfrm>
        </p:spPr>
        <p:txBody>
          <a:bodyPr anchor="ctr">
            <a:normAutofit/>
          </a:bodyPr>
          <a:lstStyle/>
          <a:p>
            <a:r>
              <a:rPr lang="sk-SK" dirty="0"/>
              <a:t>Prof. MUDr. Martin </a:t>
            </a:r>
            <a:r>
              <a:rPr lang="sk-SK" dirty="0" err="1"/>
              <a:t>Rusnák</a:t>
            </a:r>
            <a:r>
              <a:rPr lang="sk-SK" dirty="0"/>
              <a:t>, </a:t>
            </a:r>
            <a:r>
              <a:rPr lang="sk-SK" dirty="0" err="1"/>
              <a:t>CSc</a:t>
            </a:r>
            <a:endParaRPr lang="sk-SK" dirty="0"/>
          </a:p>
          <a:p>
            <a:r>
              <a:rPr lang="sk-SK" dirty="0"/>
              <a:t>Katedra verejného zdravotníctva </a:t>
            </a:r>
            <a:r>
              <a:rPr lang="sk-SK" dirty="0" err="1"/>
              <a:t>FZaSP</a:t>
            </a:r>
            <a:endParaRPr lang="sk-SK" dirty="0"/>
          </a:p>
          <a:p>
            <a:r>
              <a:rPr lang="sk-SK" dirty="0"/>
              <a:t>Trnavská univerzita v Trnave</a:t>
            </a:r>
          </a:p>
          <a:p>
            <a:r>
              <a:rPr lang="sk-SK" dirty="0" err="1"/>
              <a:t>martin.rusnak@truni.sk</a:t>
            </a:r>
            <a:endParaRPr lang="sk-SK" dirty="0"/>
          </a:p>
        </p:txBody>
      </p:sp>
      <p:pic>
        <p:nvPicPr>
          <p:cNvPr id="4" name="Picture 2" descr="Significance of Infectious Disease Prevention and Control">
            <a:extLst>
              <a:ext uri="{FF2B5EF4-FFF2-40B4-BE49-F238E27FC236}">
                <a16:creationId xmlns:a16="http://schemas.microsoft.com/office/drawing/2014/main" id="{933C52CE-A1E8-E582-EF3A-A50159ED5E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41725" y="1407334"/>
            <a:ext cx="3607159" cy="2422325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2746099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EB9236EF-FAA9-99C1-25CC-E6676A7C824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87308" y="6787309"/>
            <a:ext cx="1164934" cy="402652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fld id="{A25B13E8-87A4-BF42-9869-C04E79CA7D3F}" type="datetime1">
              <a:rPr lang="sk-SK" smtClean="0"/>
              <a:pPr>
                <a:spcAft>
                  <a:spcPts val="600"/>
                </a:spcAft>
              </a:pPr>
              <a:t>14.9.2024</a:t>
            </a:fld>
            <a:endParaRPr lang="en-GB"/>
          </a:p>
        </p:txBody>
      </p:sp>
      <p:sp>
        <p:nvSpPr>
          <p:cNvPr id="3" name="Zástupný objekt pre číslo snímky 2">
            <a:extLst>
              <a:ext uri="{FF2B5EF4-FFF2-40B4-BE49-F238E27FC236}">
                <a16:creationId xmlns:a16="http://schemas.microsoft.com/office/drawing/2014/main" id="{F28689FB-4D6F-A914-DA56-77C5E9CDB4F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56449" y="6787310"/>
            <a:ext cx="822862" cy="402652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fld id="{5C6CE37E-CBC8-4448-B085-1F6586CB95B8}" type="slidenum">
              <a:rPr lang="en-GB" smtClean="0"/>
              <a:pPr>
                <a:spcAft>
                  <a:spcPts val="600"/>
                </a:spcAft>
              </a:pPr>
              <a:t>10</a:t>
            </a:fld>
            <a:endParaRPr lang="en-GB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17F473A1-317B-3148-37D8-0AA001333E5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4597037" y="6787309"/>
            <a:ext cx="3023364" cy="402651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GB"/>
              <a:t>rusnak.truni.sk</a:t>
            </a:r>
          </a:p>
        </p:txBody>
      </p:sp>
      <p:sp>
        <p:nvSpPr>
          <p:cNvPr id="8" name="Nadpis 7">
            <a:extLst>
              <a:ext uri="{FF2B5EF4-FFF2-40B4-BE49-F238E27FC236}">
                <a16:creationId xmlns:a16="http://schemas.microsoft.com/office/drawing/2014/main" id="{49B9E8EC-DC42-66F3-D0D3-426F19F99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6448" y="5378027"/>
            <a:ext cx="8312587" cy="1008380"/>
          </a:xfrm>
        </p:spPr>
        <p:txBody>
          <a:bodyPr anchor="b">
            <a:normAutofit/>
          </a:bodyPr>
          <a:lstStyle/>
          <a:p>
            <a:r>
              <a:rPr lang="sk-SK" dirty="0"/>
              <a:t>Malária</a:t>
            </a:r>
          </a:p>
        </p:txBody>
      </p:sp>
      <p:sp>
        <p:nvSpPr>
          <p:cNvPr id="9" name="Zástupný objekt pre obsah 8">
            <a:extLst>
              <a:ext uri="{FF2B5EF4-FFF2-40B4-BE49-F238E27FC236}">
                <a16:creationId xmlns:a16="http://schemas.microsoft.com/office/drawing/2014/main" id="{296731E5-5F66-A578-8D22-89A42FC3993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58346" y="726034"/>
            <a:ext cx="4729965" cy="4251090"/>
          </a:xfrm>
        </p:spPr>
        <p:txBody>
          <a:bodyPr anchor="ctr"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sk-SK" sz="1600" dirty="0"/>
              <a:t>Patogén: Parazity rodu </a:t>
            </a:r>
            <a:r>
              <a:rPr lang="sk-SK" sz="1600" dirty="0" err="1"/>
              <a:t>Plasmodium</a:t>
            </a:r>
            <a:r>
              <a:rPr lang="sk-SK" sz="1600" dirty="0"/>
              <a:t> (najčastejšie </a:t>
            </a:r>
            <a:r>
              <a:rPr lang="sk-SK" sz="1600" dirty="0" err="1"/>
              <a:t>Plasmodium</a:t>
            </a:r>
            <a:r>
              <a:rPr lang="sk-SK" sz="1600" dirty="0"/>
              <a:t> </a:t>
            </a:r>
            <a:r>
              <a:rPr lang="sk-SK" sz="1600" dirty="0" err="1"/>
              <a:t>falciparum</a:t>
            </a:r>
            <a:r>
              <a:rPr lang="sk-SK" sz="1600" dirty="0"/>
              <a:t>, </a:t>
            </a:r>
            <a:r>
              <a:rPr lang="sk-SK" sz="1600" dirty="0" err="1"/>
              <a:t>Plasmodium</a:t>
            </a:r>
            <a:r>
              <a:rPr lang="sk-SK" sz="1600" dirty="0"/>
              <a:t> </a:t>
            </a:r>
            <a:r>
              <a:rPr lang="sk-SK" sz="1600" dirty="0" err="1"/>
              <a:t>vivax</a:t>
            </a:r>
            <a:r>
              <a:rPr lang="sk-SK" sz="1600" dirty="0"/>
              <a:t>).</a:t>
            </a:r>
          </a:p>
          <a:p>
            <a:pPr>
              <a:lnSpc>
                <a:spcPct val="90000"/>
              </a:lnSpc>
            </a:pPr>
            <a:r>
              <a:rPr lang="sk-SK" sz="1600" dirty="0"/>
              <a:t>Epidémie: Malária je endemická v mnohých častiach Afriky, Ázie a Južnej Ameriky. Každoročne infikuje stovky miliónov ľudí a spôsobuje státisíce úmrtí, najmä medzi deťmi v subsaharskej Afrike.</a:t>
            </a:r>
          </a:p>
          <a:p>
            <a:pPr>
              <a:lnSpc>
                <a:spcPct val="90000"/>
              </a:lnSpc>
            </a:pPr>
            <a:r>
              <a:rPr lang="sk-SK" sz="1600" dirty="0"/>
              <a:t>Prenos: Prostredníctvom komárov rodu Anopheles, ktoré prenášajú parazity z človeka na človeka.</a:t>
            </a:r>
          </a:p>
          <a:p>
            <a:pPr>
              <a:lnSpc>
                <a:spcPct val="90000"/>
              </a:lnSpc>
            </a:pPr>
            <a:r>
              <a:rPr lang="sk-SK" sz="1600" dirty="0"/>
              <a:t>Prevencia: Používanie insekticídnych sietí, preventívne lieky a kontrola komárov sú kľúčové preventívne opatrenia.</a:t>
            </a:r>
          </a:p>
          <a:p>
            <a:pPr>
              <a:lnSpc>
                <a:spcPct val="90000"/>
              </a:lnSpc>
            </a:pPr>
            <a:r>
              <a:rPr lang="sk-SK" sz="1600" dirty="0"/>
              <a:t>Význam pre zdravie verejnosti: Malária zostáva jednou z najväčších výziev globálneho verejného zdravia, hoci počet prípadov a úmrtí klesol vďaka preventívnym opatreniam a zlepšenej liečbe.</a:t>
            </a:r>
          </a:p>
        </p:txBody>
      </p:sp>
      <p:pic>
        <p:nvPicPr>
          <p:cNvPr id="5122" name="Picture 2" descr="Malaria – Biogents USA">
            <a:extLst>
              <a:ext uri="{FF2B5EF4-FFF2-40B4-BE49-F238E27FC236}">
                <a16:creationId xmlns:a16="http://schemas.microsoft.com/office/drawing/2014/main" id="{D6E327EA-59E4-00AE-3E78-1E5842535E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177481" y="1433473"/>
            <a:ext cx="4633232" cy="3044217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38847268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5676297F-E85B-F62E-D297-94F0C44310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87308" y="6787309"/>
            <a:ext cx="1164934" cy="402652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fld id="{A25B13E8-87A4-BF42-9869-C04E79CA7D3F}" type="datetime1">
              <a:rPr lang="sk-SK" smtClean="0"/>
              <a:pPr>
                <a:spcAft>
                  <a:spcPts val="600"/>
                </a:spcAft>
              </a:pPr>
              <a:t>14.9.2024</a:t>
            </a:fld>
            <a:endParaRPr lang="en-GB"/>
          </a:p>
        </p:txBody>
      </p:sp>
      <p:sp>
        <p:nvSpPr>
          <p:cNvPr id="3" name="Zástupný objekt pre číslo snímky 2">
            <a:extLst>
              <a:ext uri="{FF2B5EF4-FFF2-40B4-BE49-F238E27FC236}">
                <a16:creationId xmlns:a16="http://schemas.microsoft.com/office/drawing/2014/main" id="{2FAF6DBE-0FF2-5CC1-338B-B2C0E38AD7B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56449" y="6787310"/>
            <a:ext cx="822862" cy="402652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fld id="{5C6CE37E-CBC8-4448-B085-1F6586CB95B8}" type="slidenum">
              <a:rPr lang="en-GB" smtClean="0"/>
              <a:pPr>
                <a:spcAft>
                  <a:spcPts val="600"/>
                </a:spcAft>
              </a:pPr>
              <a:t>11</a:t>
            </a:fld>
            <a:endParaRPr lang="en-GB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E0C3E6BC-59BC-8663-3090-CE4633B6E8C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4597037" y="6787309"/>
            <a:ext cx="3023364" cy="402651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GB"/>
              <a:t>rusnak.truni.sk</a:t>
            </a:r>
          </a:p>
        </p:txBody>
      </p:sp>
      <p:sp>
        <p:nvSpPr>
          <p:cNvPr id="8" name="Nadpis 7">
            <a:extLst>
              <a:ext uri="{FF2B5EF4-FFF2-40B4-BE49-F238E27FC236}">
                <a16:creationId xmlns:a16="http://schemas.microsoft.com/office/drawing/2014/main" id="{AF14C744-A5CB-0D8B-20D3-90CFB65A8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6448" y="5378027"/>
            <a:ext cx="8312587" cy="1008380"/>
          </a:xfrm>
        </p:spPr>
        <p:txBody>
          <a:bodyPr anchor="b">
            <a:normAutofit/>
          </a:bodyPr>
          <a:lstStyle/>
          <a:p>
            <a:r>
              <a:rPr lang="sk-SK" dirty="0" err="1"/>
              <a:t>Dengue</a:t>
            </a:r>
            <a:endParaRPr lang="sk-SK" dirty="0"/>
          </a:p>
        </p:txBody>
      </p:sp>
      <p:sp>
        <p:nvSpPr>
          <p:cNvPr id="9" name="Zástupný objekt pre obsah 8">
            <a:extLst>
              <a:ext uri="{FF2B5EF4-FFF2-40B4-BE49-F238E27FC236}">
                <a16:creationId xmlns:a16="http://schemas.microsoft.com/office/drawing/2014/main" id="{625395B9-5069-D4C8-82D1-021BB3EEE3E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20130" y="726034"/>
            <a:ext cx="4668181" cy="4651993"/>
          </a:xfrm>
        </p:spPr>
        <p:txBody>
          <a:bodyPr anchor="ctr"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sk-SK" sz="1600" dirty="0"/>
              <a:t>Patogén: Vírus </a:t>
            </a:r>
            <a:r>
              <a:rPr lang="sk-SK" sz="1600" dirty="0" err="1"/>
              <a:t>dengue</a:t>
            </a:r>
            <a:r>
              <a:rPr lang="sk-SK" sz="1600" dirty="0"/>
              <a:t> (rod </a:t>
            </a:r>
            <a:r>
              <a:rPr lang="sk-SK" sz="1600" dirty="0" err="1"/>
              <a:t>Flavivirus</a:t>
            </a:r>
            <a:r>
              <a:rPr lang="sk-SK" sz="1600" dirty="0"/>
              <a:t>), existujú štyri hlavné </a:t>
            </a:r>
            <a:r>
              <a:rPr lang="sk-SK" sz="1600" dirty="0" err="1"/>
              <a:t>sérotypy</a:t>
            </a:r>
            <a:r>
              <a:rPr lang="sk-SK" sz="1600" dirty="0"/>
              <a:t> (DENV 1-4).</a:t>
            </a:r>
          </a:p>
          <a:p>
            <a:pPr>
              <a:lnSpc>
                <a:spcPct val="90000"/>
              </a:lnSpc>
            </a:pPr>
            <a:r>
              <a:rPr lang="sk-SK" sz="1600" dirty="0"/>
              <a:t>Epidémie: </a:t>
            </a:r>
            <a:r>
              <a:rPr lang="sk-SK" sz="1600" dirty="0" err="1"/>
              <a:t>Dengue</a:t>
            </a:r>
            <a:r>
              <a:rPr lang="sk-SK" sz="1600" dirty="0"/>
              <a:t> je časté najmä v tropických a subtropických oblastiach, vrátane Ázie, Latinskej Ameriky a Karibiku. Každý rok sa odhadom vyskytuje 100 miliónov prípadov, pričom významné epidémie môžu postihnúť milióny ľudí.</a:t>
            </a:r>
          </a:p>
          <a:p>
            <a:pPr>
              <a:lnSpc>
                <a:spcPct val="90000"/>
              </a:lnSpc>
            </a:pPr>
            <a:r>
              <a:rPr lang="sk-SK" sz="1600" dirty="0"/>
              <a:t>Prenos: Prostredníctvom komárov druhu </a:t>
            </a:r>
            <a:r>
              <a:rPr lang="sk-SK" sz="1600" dirty="0" err="1"/>
              <a:t>Aedes</a:t>
            </a:r>
            <a:r>
              <a:rPr lang="sk-SK" sz="1600" dirty="0"/>
              <a:t> </a:t>
            </a:r>
            <a:r>
              <a:rPr lang="sk-SK" sz="1600" dirty="0" err="1"/>
              <a:t>aegypti</a:t>
            </a:r>
            <a:r>
              <a:rPr lang="sk-SK" sz="1600" dirty="0"/>
              <a:t> a </a:t>
            </a:r>
            <a:r>
              <a:rPr lang="sk-SK" sz="1600" dirty="0" err="1"/>
              <a:t>Aedes</a:t>
            </a:r>
            <a:r>
              <a:rPr lang="sk-SK" sz="1600" dirty="0"/>
              <a:t> </a:t>
            </a:r>
            <a:r>
              <a:rPr lang="sk-SK" sz="1600" dirty="0" err="1"/>
              <a:t>albopictus</a:t>
            </a:r>
            <a:r>
              <a:rPr lang="sk-SK" sz="1600" dirty="0"/>
              <a:t>, ktorí prenášajú vírus medzi ľuďmi.</a:t>
            </a:r>
          </a:p>
          <a:p>
            <a:pPr>
              <a:lnSpc>
                <a:spcPct val="90000"/>
              </a:lnSpc>
            </a:pPr>
            <a:r>
              <a:rPr lang="sk-SK" sz="1600" dirty="0"/>
              <a:t>Symptómy: Typické symptómy zahŕňajú vysokú horúčku, bolesti hlavy, bolesti svalov a kĺbov (preto sa niekedy nazýva aj "</a:t>
            </a:r>
            <a:r>
              <a:rPr lang="sk-SK" sz="1600" dirty="0" err="1"/>
              <a:t>zlomeninová</a:t>
            </a:r>
            <a:r>
              <a:rPr lang="sk-SK" sz="1600" dirty="0"/>
              <a:t> horúčka"). Ťažšie formy môžu viesť k </a:t>
            </a:r>
            <a:r>
              <a:rPr lang="sk-SK" sz="1600" dirty="0" err="1"/>
              <a:t>dengue</a:t>
            </a:r>
            <a:r>
              <a:rPr lang="sk-SK" sz="1600" dirty="0"/>
              <a:t> </a:t>
            </a:r>
            <a:r>
              <a:rPr lang="sk-SK" sz="1600" dirty="0" err="1"/>
              <a:t>hemoragickej</a:t>
            </a:r>
            <a:r>
              <a:rPr lang="sk-SK" sz="1600" dirty="0"/>
              <a:t> horúčke alebo šokovému syndrómu, ktoré môžu byť smrteľné.</a:t>
            </a:r>
          </a:p>
          <a:p>
            <a:pPr>
              <a:lnSpc>
                <a:spcPct val="90000"/>
              </a:lnSpc>
            </a:pPr>
            <a:r>
              <a:rPr lang="sk-SK" sz="1600" dirty="0"/>
              <a:t>Prevencia: Zameriava sa na kontrolu komárov a vakcináciu, kde je to možné. Neexistuje špecifická antivírusová liečba, takže prevencia prenosu je kľúčová.</a:t>
            </a:r>
          </a:p>
        </p:txBody>
      </p:sp>
      <p:pic>
        <p:nvPicPr>
          <p:cNvPr id="6146" name="Picture 2" descr="Countries/territories reporting dengue cases since April 2023, and as of May 2024">
            <a:extLst>
              <a:ext uri="{FF2B5EF4-FFF2-40B4-BE49-F238E27FC236}">
                <a16:creationId xmlns:a16="http://schemas.microsoft.com/office/drawing/2014/main" id="{A8086043-4C8A-02CB-2736-23B0C91B63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41725" y="1522821"/>
            <a:ext cx="3607159" cy="2191351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15609640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ow to Prevent the Spread of Infectious Diseases">
            <a:extLst>
              <a:ext uri="{FF2B5EF4-FFF2-40B4-BE49-F238E27FC236}">
                <a16:creationId xmlns:a16="http://schemas.microsoft.com/office/drawing/2014/main" id="{FF92B0EC-57BE-A83F-44C7-DC86FC52C4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28" r="26802" b="1"/>
          <a:stretch/>
        </p:blipFill>
        <p:spPr bwMode="auto">
          <a:xfrm>
            <a:off x="923621" y="756286"/>
            <a:ext cx="4786035" cy="3781425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ástupný objekt pre obsah 1">
            <a:extLst>
              <a:ext uri="{FF2B5EF4-FFF2-40B4-BE49-F238E27FC236}">
                <a16:creationId xmlns:a16="http://schemas.microsoft.com/office/drawing/2014/main" id="{77EB15FE-FAF5-6E7C-8695-BB28604E50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7414" y="756286"/>
            <a:ext cx="3303786" cy="3781425"/>
          </a:xfrm>
        </p:spPr>
        <p:txBody>
          <a:bodyPr anchor="ctr">
            <a:normAutofit/>
          </a:bodyPr>
          <a:lstStyle/>
          <a:p>
            <a:r>
              <a:rPr lang="sk-SK" dirty="0"/>
              <a:t>Vzduchom (kvapôčková infekcia).</a:t>
            </a:r>
          </a:p>
          <a:p>
            <a:r>
              <a:rPr lang="sk-SK" dirty="0"/>
              <a:t>Kontaktom (priame a nepriame).</a:t>
            </a:r>
          </a:p>
          <a:p>
            <a:r>
              <a:rPr lang="sk-SK" dirty="0"/>
              <a:t>Prenos cez potravu a vodu.</a:t>
            </a:r>
          </a:p>
          <a:p>
            <a:r>
              <a:rPr lang="sk-SK" dirty="0"/>
              <a:t>Vektorové infekcie (komáre, kliešte).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3169ECF2-B566-BFFC-7453-2DF3FAB665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87308" y="6787309"/>
            <a:ext cx="1164934" cy="402652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fld id="{73D37F00-1B4E-2B45-A9B6-2C8419215001}" type="datetime1">
              <a:rPr lang="sk-SK" smtClean="0"/>
              <a:pPr>
                <a:spcAft>
                  <a:spcPts val="600"/>
                </a:spcAft>
              </a:pPr>
              <a:t>14.9.2024</a:t>
            </a:fld>
            <a:endParaRPr lang="en-GB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95EAB812-34A7-30C9-15DD-D69343BEF1A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56449" y="6787310"/>
            <a:ext cx="822862" cy="402652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fld id="{20C92893-8C51-46CF-9D47-24B3C575AFAA}" type="slidenum">
              <a:rPr lang="en-GB" smtClean="0"/>
              <a:pPr>
                <a:spcAft>
                  <a:spcPts val="600"/>
                </a:spcAft>
              </a:pPr>
              <a:t>12</a:t>
            </a:fld>
            <a:endParaRPr lang="en-GB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F9E65950-E408-E13F-4B0D-BD3EC6C19D2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4597037" y="6787309"/>
            <a:ext cx="3023364" cy="402651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GB"/>
              <a:t>rusnak.truni.sk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C67582CB-931C-DEC4-D640-13A73FA49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6448" y="5378027"/>
            <a:ext cx="8312587" cy="1008380"/>
          </a:xfrm>
        </p:spPr>
        <p:txBody>
          <a:bodyPr anchor="b">
            <a:normAutofit/>
          </a:bodyPr>
          <a:lstStyle/>
          <a:p>
            <a:r>
              <a:rPr lang="sk-SK" sz="5000"/>
              <a:t>Prenos infekčných ochorení</a:t>
            </a:r>
          </a:p>
        </p:txBody>
      </p:sp>
    </p:spTree>
    <p:extLst>
      <p:ext uri="{BB962C8B-B14F-4D97-AF65-F5344CB8AC3E}">
        <p14:creationId xmlns:p14="http://schemas.microsoft.com/office/powerpoint/2010/main" val="3804077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sah 1">
            <a:extLst>
              <a:ext uri="{FF2B5EF4-FFF2-40B4-BE49-F238E27FC236}">
                <a16:creationId xmlns:a16="http://schemas.microsoft.com/office/drawing/2014/main" id="{96755679-DFC8-BE63-11D1-C6996357A0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8605" y="756287"/>
            <a:ext cx="7869672" cy="4220837"/>
          </a:xfrm>
        </p:spPr>
        <p:txBody>
          <a:bodyPr>
            <a:normAutofit/>
          </a:bodyPr>
          <a:lstStyle/>
          <a:p>
            <a:r>
              <a:rPr lang="sk-SK" dirty="0"/>
              <a:t>Infekcie, ktoré sa šíria prostredníctvom drobných kvapôčok alebo častíc vo vzduchu, často vznikajúcich počas kašľania, kýchania, rozprávania alebo dokonca dýchania. </a:t>
            </a:r>
          </a:p>
          <a:p>
            <a:r>
              <a:rPr lang="sk-SK" dirty="0"/>
              <a:t>Tieto častice môžu obsahovať patogény, ktoré spôsobujú rôzne infekcie, a môžu sa šíriť na veľké vzdialenosti.</a:t>
            </a:r>
          </a:p>
          <a:p>
            <a:r>
              <a:rPr lang="sk-SK" dirty="0"/>
              <a:t>Kvapôčkový prenos je jednou z najbežnejších foriem šírenia infekcií, pričom preventívne opatrenia, ako je očkovanie, hygiena a používanie ochranných pomôcok, hrajú kľúčovú úlohu v ich kontrole a prevencii.</a:t>
            </a:r>
          </a:p>
          <a:p>
            <a:endParaRPr lang="sk-SK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179B53AC-D7BB-02F9-7510-F8BEC8DFD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655" y="5798183"/>
            <a:ext cx="8312587" cy="1008380"/>
          </a:xfrm>
        </p:spPr>
        <p:txBody>
          <a:bodyPr/>
          <a:lstStyle/>
          <a:p>
            <a:r>
              <a:rPr lang="sk-SK" dirty="0"/>
              <a:t>Ochorenia prenášané vzduchom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9CC57A98-D7AC-7794-AA3C-E9E53F4A3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37F00-1B4E-2B45-A9B6-2C8419215001}" type="datetime1">
              <a:rPr lang="sk-SK" smtClean="0"/>
              <a:t>14.9.2024</a:t>
            </a:fld>
            <a:endParaRPr lang="en-GB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AF8BBB78-7B34-DBED-70CC-FC4B2296F85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C92893-8C51-46CF-9D47-24B3C575AFAA}" type="slidenum">
              <a:rPr lang="en-GB" smtClean="0"/>
              <a:pPr/>
              <a:t>13</a:t>
            </a:fld>
            <a:endParaRPr lang="en-GB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07D69556-1BFB-59EF-9788-90CC0DF9A3F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rusnak.truni.sk</a:t>
            </a:r>
          </a:p>
        </p:txBody>
      </p:sp>
    </p:spTree>
    <p:extLst>
      <p:ext uri="{BB962C8B-B14F-4D97-AF65-F5344CB8AC3E}">
        <p14:creationId xmlns:p14="http://schemas.microsoft.com/office/powerpoint/2010/main" val="39415159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sah 1">
            <a:extLst>
              <a:ext uri="{FF2B5EF4-FFF2-40B4-BE49-F238E27FC236}">
                <a16:creationId xmlns:a16="http://schemas.microsoft.com/office/drawing/2014/main" id="{A4C1536C-CDF8-7728-9127-706A85290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4908" y="372888"/>
            <a:ext cx="8835081" cy="5756063"/>
          </a:xfrm>
        </p:spPr>
        <p:txBody>
          <a:bodyPr>
            <a:normAutofit fontScale="92500"/>
          </a:bodyPr>
          <a:lstStyle/>
          <a:p>
            <a:pPr>
              <a:spcBef>
                <a:spcPts val="0"/>
              </a:spcBef>
            </a:pPr>
            <a:r>
              <a:rPr lang="sk-SK" sz="1600" b="1" i="1" dirty="0"/>
              <a:t>Chrípka (Influenza</a:t>
            </a:r>
            <a:r>
              <a:rPr lang="sk-SK" sz="1600" dirty="0"/>
              <a:t>) Patogén: Vírusy chrípky (typy A, B, C). Prenos: Kvapôčkovou infekciou pri kašli, kýchaní alebo kontakte s kontaminovanými povrchmi. Príznaky Horúčka, kašeľ, bolesti hlavy, bolesti svalov, únava Epidémie a pandémie: Chrípka každoročne spôsobuje sezónne epidémie a v histórii bola zodpovedná aj za významné pandémie (napr. španielska chrípka).</a:t>
            </a:r>
          </a:p>
          <a:p>
            <a:pPr>
              <a:spcBef>
                <a:spcPts val="0"/>
              </a:spcBef>
            </a:pPr>
            <a:r>
              <a:rPr lang="sk-SK" sz="1600" b="1" i="1" dirty="0"/>
              <a:t>COVID-19</a:t>
            </a:r>
            <a:r>
              <a:rPr lang="sk-SK" sz="1600" dirty="0"/>
              <a:t> Patogén: Koronavírus SARS-CoV-2. Prenos: Kvapôčkový prenos (kašľanie, kýchanie, rozprávanie) a aerosólový prenos, hlavne v uzavretých priestoroch. Príznaky: Horúčka, kašeľ, dýchavičnosť , strata čuchu a chuti, únava.    - Pandémia: Od decembra 2019 spôsobil pandémiu, ktorá ovplyvnila globálne zdravie a ekonomiky.</a:t>
            </a:r>
          </a:p>
          <a:p>
            <a:pPr>
              <a:spcBef>
                <a:spcPts val="0"/>
              </a:spcBef>
            </a:pPr>
            <a:r>
              <a:rPr lang="sk-SK" sz="1600" b="1" i="1" dirty="0"/>
              <a:t>Tuberkulóza (TBC) </a:t>
            </a:r>
            <a:r>
              <a:rPr lang="sk-SK" sz="1600" dirty="0"/>
              <a:t>-Patogén: Baktéria *</a:t>
            </a:r>
            <a:r>
              <a:rPr lang="sk-SK" sz="1600" dirty="0" err="1"/>
              <a:t>Mycobacterium</a:t>
            </a:r>
            <a:r>
              <a:rPr lang="sk-SK" sz="1600" dirty="0"/>
              <a:t> </a:t>
            </a:r>
            <a:r>
              <a:rPr lang="sk-SK" sz="1600" dirty="0" err="1"/>
              <a:t>tuberculosis</a:t>
            </a:r>
            <a:r>
              <a:rPr lang="sk-SK" sz="1600" dirty="0"/>
              <a:t>*.    - Prenos: Kvapôčkovou infekciou, hlavne pri kašli alebo kýchaní infikovaných osôb Príznaky Dlhodobý kašeľ, horúčka, nočné potenie, úbytok hmotnosti Význam Zostáva jedným z najvážnejších infekčných ochorení na svete, najmä v rozvojových krajinách.</a:t>
            </a:r>
          </a:p>
          <a:p>
            <a:pPr>
              <a:spcBef>
                <a:spcPts val="0"/>
              </a:spcBef>
            </a:pPr>
            <a:r>
              <a:rPr lang="sk-SK" sz="1600" b="1" i="1" dirty="0"/>
              <a:t>Osýpky (</a:t>
            </a:r>
            <a:r>
              <a:rPr lang="sk-SK" sz="1600" b="1" i="1" dirty="0" err="1"/>
              <a:t>Morbilli</a:t>
            </a:r>
            <a:r>
              <a:rPr lang="sk-SK" sz="1600" b="1" i="1" dirty="0"/>
              <a:t> </a:t>
            </a:r>
            <a:r>
              <a:rPr lang="sk-SK" sz="1600" dirty="0"/>
              <a:t>Patogén Vírus osýpok (rod *</a:t>
            </a:r>
            <a:r>
              <a:rPr lang="sk-SK" sz="1600" dirty="0" err="1"/>
              <a:t>Morbillivirus</a:t>
            </a:r>
            <a:r>
              <a:rPr lang="sk-SK" sz="1600" dirty="0"/>
              <a:t>*). Prenos Kvapôčkový prenos pri kašli, kýchaní alebo kontakte s kontaminovanými povrchmi. Príznaky Vyrážky, horúčka, kašeľ, zápal očí, nádcha. Význam Vysoko nákazlivé ochorenie, ktoré môže byť život ohrozujúce, najmä u detí a ľudí s oslabenou imunitou. Očkovanie je kľúčovým preventívnym opatrením.</a:t>
            </a:r>
          </a:p>
          <a:p>
            <a:pPr>
              <a:spcBef>
                <a:spcPts val="0"/>
              </a:spcBef>
            </a:pPr>
            <a:r>
              <a:rPr lang="sk-SK" sz="1600" b="1" i="1" dirty="0"/>
              <a:t>Ovčie kiahne (</a:t>
            </a:r>
            <a:r>
              <a:rPr lang="sk-SK" sz="1600" b="1" i="1" dirty="0" err="1"/>
              <a:t>Varicella</a:t>
            </a:r>
            <a:r>
              <a:rPr lang="sk-SK" sz="1600" dirty="0"/>
              <a:t>) Patogén </a:t>
            </a:r>
            <a:r>
              <a:rPr lang="sk-SK" sz="1600" dirty="0" err="1"/>
              <a:t>Varicella-zoster</a:t>
            </a:r>
            <a:r>
              <a:rPr lang="sk-SK" sz="1600" dirty="0"/>
              <a:t> vírus Prenos: Kvapôčkový prenos a priame kontakty s vyrážkami infikovaných osôb. Príznaky**: Svrbivé vyrážky, horúčka, </a:t>
            </a:r>
            <a:r>
              <a:rPr lang="sk-SK" sz="1600" dirty="0" err="1"/>
              <a:t>únavaVýznam</a:t>
            </a:r>
            <a:r>
              <a:rPr lang="sk-SK" sz="1600" dirty="0"/>
              <a:t>: Ochorenie je vysoko nákazlivé, ale zvyčajne mierne u detí. U dospelých môže mať závažnejší priebeh.</a:t>
            </a:r>
          </a:p>
          <a:p>
            <a:pPr>
              <a:spcBef>
                <a:spcPts val="0"/>
              </a:spcBef>
            </a:pPr>
            <a:r>
              <a:rPr lang="sk-SK" sz="1600" b="1" i="1" dirty="0"/>
              <a:t>Rubeola (</a:t>
            </a:r>
            <a:r>
              <a:rPr lang="sk-SK" sz="1600" b="1" i="1" dirty="0" err="1"/>
              <a:t>German</a:t>
            </a:r>
            <a:r>
              <a:rPr lang="sk-SK" sz="1600" b="1" i="1" dirty="0"/>
              <a:t> </a:t>
            </a:r>
            <a:r>
              <a:rPr lang="sk-SK" sz="1600" b="1" i="1" dirty="0" err="1"/>
              <a:t>measles</a:t>
            </a:r>
            <a:r>
              <a:rPr lang="sk-SK" sz="1600" b="1" i="1" dirty="0"/>
              <a:t> </a:t>
            </a:r>
            <a:r>
              <a:rPr lang="sk-SK" sz="1600" dirty="0"/>
              <a:t>Patogén Vírus rubeoly.    Prenos Kvapôčkový prenos a kontakt s infikovanou osobou.   Príznaky Mierna horúčka, vyrážka, zápal očí, nádcha Význam Infekcia počas tehotenstva môže spôsobiť vážne vrodené vady. Očkovanie je kľúčovým preventívnym opatrením.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4011F6C7-4CFC-50D0-C34B-592420CEA9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655" y="5980254"/>
            <a:ext cx="8312587" cy="1008380"/>
          </a:xfrm>
        </p:spPr>
        <p:txBody>
          <a:bodyPr/>
          <a:lstStyle/>
          <a:p>
            <a:r>
              <a:rPr lang="sk-SK" dirty="0"/>
              <a:t>Prenos vzduchom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B118F40D-FBE9-C952-3CF6-EFEDBBEF2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37F00-1B4E-2B45-A9B6-2C8419215001}" type="datetime1">
              <a:rPr lang="sk-SK" smtClean="0"/>
              <a:t>14.9.2024</a:t>
            </a:fld>
            <a:endParaRPr lang="en-GB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37CC86E3-F8CA-E6D1-D344-2168C010EF4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C92893-8C51-46CF-9D47-24B3C575AFAA}" type="slidenum">
              <a:rPr lang="en-GB" smtClean="0"/>
              <a:pPr/>
              <a:t>14</a:t>
            </a:fld>
            <a:endParaRPr lang="en-GB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00E3EC16-E807-2BB4-C9BE-58F8E67C476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rusnak.truni.sk</a:t>
            </a:r>
          </a:p>
        </p:txBody>
      </p:sp>
    </p:spTree>
    <p:extLst>
      <p:ext uri="{BB962C8B-B14F-4D97-AF65-F5344CB8AC3E}">
        <p14:creationId xmlns:p14="http://schemas.microsoft.com/office/powerpoint/2010/main" val="11248388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sah 1">
            <a:extLst>
              <a:ext uri="{FF2B5EF4-FFF2-40B4-BE49-F238E27FC236}">
                <a16:creationId xmlns:a16="http://schemas.microsoft.com/office/drawing/2014/main" id="{A4C1536C-CDF8-7728-9127-706A85290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4908" y="756287"/>
            <a:ext cx="8835081" cy="5310881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0"/>
              </a:spcBef>
            </a:pPr>
            <a:r>
              <a:rPr lang="sk-SK" sz="2400" b="1" i="1" dirty="0"/>
              <a:t>Čierny kašeľ (</a:t>
            </a:r>
            <a:r>
              <a:rPr lang="sk-SK" sz="2400" b="1" i="1" dirty="0" err="1"/>
              <a:t>Pertussis</a:t>
            </a:r>
            <a:r>
              <a:rPr lang="sk-SK" sz="2400" b="1" i="1" dirty="0"/>
              <a:t>) </a:t>
            </a:r>
            <a:r>
              <a:rPr lang="sk-SK" sz="2400" dirty="0"/>
              <a:t>Patogén: Baktéria </a:t>
            </a:r>
            <a:r>
              <a:rPr lang="sk-SK" sz="2400" dirty="0" err="1"/>
              <a:t>Bordetella</a:t>
            </a:r>
            <a:r>
              <a:rPr lang="sk-SK" sz="2400" dirty="0"/>
              <a:t> </a:t>
            </a:r>
            <a:r>
              <a:rPr lang="sk-SK" sz="2400" dirty="0" err="1"/>
              <a:t>pertussis</a:t>
            </a:r>
            <a:r>
              <a:rPr lang="sk-SK" sz="2400" dirty="0"/>
              <a:t> Prenos Kvapôčkový prenos pri kašli a </a:t>
            </a:r>
            <a:r>
              <a:rPr lang="sk-SK" sz="2400" dirty="0" err="1"/>
              <a:t>kýchaní.Príznaky</a:t>
            </a:r>
            <a:r>
              <a:rPr lang="sk-SK" sz="2400" dirty="0"/>
              <a:t> Dlhodobý, silný kašeľ, ktorý môže spôsobiť dýchavičnosť.: Často postihuje deti a môže byť veľmi závažný u dojčiat. Očkovanie je efektívne v prevencii.</a:t>
            </a:r>
          </a:p>
          <a:p>
            <a:pPr>
              <a:spcBef>
                <a:spcPts val="0"/>
              </a:spcBef>
            </a:pPr>
            <a:r>
              <a:rPr lang="sk-SK" sz="2400" b="1" i="1" dirty="0"/>
              <a:t>Mumps</a:t>
            </a:r>
            <a:r>
              <a:rPr lang="sk-SK" sz="2400" dirty="0"/>
              <a:t> patogén: Vírus mumpsu (rod </a:t>
            </a:r>
            <a:r>
              <a:rPr lang="sk-SK" sz="2400" dirty="0" err="1"/>
              <a:t>Paramyxovirus</a:t>
            </a:r>
            <a:r>
              <a:rPr lang="sk-SK" sz="2400" dirty="0"/>
              <a:t>). Prenos: Kvapôčkový prenos a kontakt s infikovanými osobami. Príznaky: Opuch slinných žliaz, horúčka, únava, bolesti hlavy. Význam**: Ochorenie môže spôsobiť závažné komplikácie, ako zápal mozgových blán, stratu sluchu, najmä u starších ľudí a dospelých.</a:t>
            </a:r>
          </a:p>
          <a:p>
            <a:pPr>
              <a:spcBef>
                <a:spcPts val="0"/>
              </a:spcBef>
            </a:pPr>
            <a:r>
              <a:rPr lang="sk-SK" sz="2400" b="1" i="1" dirty="0" err="1"/>
              <a:t>Rinovírusy</a:t>
            </a:r>
            <a:r>
              <a:rPr lang="sk-SK" sz="2400" dirty="0"/>
              <a:t> (spôsobujúce prechladnutie Patogén Rôzne druhy </a:t>
            </a:r>
            <a:r>
              <a:rPr lang="sk-SK" sz="2400" dirty="0" err="1"/>
              <a:t>rinovírusov</a:t>
            </a:r>
            <a:r>
              <a:rPr lang="sk-SK" sz="2400" dirty="0"/>
              <a:t>. Prenos: Kvapôčkový prenos, kontakt s kontaminovanými povrchmi. Príznaky: Nádcha, kašeľ, bolesť hrdla, únava. Význam: Hoci nie sú smrteľné, prechladnutia sú veľmi časté a môžu byť nepríjemné, najmä v sezónnych obdobiach.</a:t>
            </a:r>
          </a:p>
          <a:p>
            <a:pPr>
              <a:spcBef>
                <a:spcPts val="0"/>
              </a:spcBef>
            </a:pPr>
            <a:r>
              <a:rPr lang="sk-SK" sz="2400" b="1" i="1" dirty="0"/>
              <a:t>Legionárska choroba </a:t>
            </a:r>
            <a:r>
              <a:rPr lang="sk-SK" sz="2400" dirty="0"/>
              <a:t>Patogén  Baktéria </a:t>
            </a:r>
            <a:r>
              <a:rPr lang="sk-SK" sz="2400" dirty="0" err="1"/>
              <a:t>Legionella</a:t>
            </a:r>
            <a:r>
              <a:rPr lang="sk-SK" sz="2400" dirty="0"/>
              <a:t> </a:t>
            </a:r>
            <a:r>
              <a:rPr lang="sk-SK" sz="2400" dirty="0" err="1"/>
              <a:t>pneumophila</a:t>
            </a:r>
            <a:r>
              <a:rPr lang="sk-SK" sz="2400" dirty="0"/>
              <a:t> Prenos  Prostredníctvom vdychovania aerosólov z kontaminovanej vody (napr. klimatizácie, sprchy).   Horúčka, zimnica, kašeľ, bolesti svalov, zápal pľúc. Význam Hoci sa nešíri medzi ľuďmi, predstavuje významné riziko v určitých prostrediach s kontaminovanými vodnými systémami.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4011F6C7-4CFC-50D0-C34B-592420CEA9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655" y="5980254"/>
            <a:ext cx="8312587" cy="1008380"/>
          </a:xfrm>
        </p:spPr>
        <p:txBody>
          <a:bodyPr/>
          <a:lstStyle/>
          <a:p>
            <a:r>
              <a:rPr lang="sk-SK" dirty="0"/>
              <a:t>Prenos vzduchom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B118F40D-FBE9-C952-3CF6-EFEDBBEF2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37F00-1B4E-2B45-A9B6-2C8419215001}" type="datetime1">
              <a:rPr lang="sk-SK" smtClean="0"/>
              <a:t>14.9.2024</a:t>
            </a:fld>
            <a:endParaRPr lang="en-GB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37CC86E3-F8CA-E6D1-D344-2168C010EF4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C92893-8C51-46CF-9D47-24B3C575AFAA}" type="slidenum">
              <a:rPr lang="en-GB" smtClean="0"/>
              <a:pPr/>
              <a:t>15</a:t>
            </a:fld>
            <a:endParaRPr lang="en-GB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00E3EC16-E807-2BB4-C9BE-58F8E67C476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rusnak.truni.sk</a:t>
            </a:r>
          </a:p>
        </p:txBody>
      </p:sp>
    </p:spTree>
    <p:extLst>
      <p:ext uri="{BB962C8B-B14F-4D97-AF65-F5344CB8AC3E}">
        <p14:creationId xmlns:p14="http://schemas.microsoft.com/office/powerpoint/2010/main" val="7417756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sah 1">
            <a:extLst>
              <a:ext uri="{FF2B5EF4-FFF2-40B4-BE49-F238E27FC236}">
                <a16:creationId xmlns:a16="http://schemas.microsoft.com/office/drawing/2014/main" id="{AF575B95-CA14-8CA8-4E5A-CA2E729A1A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0324" y="756287"/>
            <a:ext cx="8017953" cy="4621740"/>
          </a:xfrm>
        </p:spPr>
        <p:txBody>
          <a:bodyPr/>
          <a:lstStyle/>
          <a:p>
            <a:r>
              <a:rPr lang="sk-SK" b="1" i="1" dirty="0"/>
              <a:t>Priamy kontakt</a:t>
            </a:r>
            <a:r>
              <a:rPr lang="sk-SK" dirty="0"/>
              <a:t>: Dochádza k priamemu dotyku medzi infikovanou osobou a zdravým jedincom (napr. dotyk kože, sliny, pohlavný styk).</a:t>
            </a:r>
          </a:p>
          <a:p>
            <a:r>
              <a:rPr lang="sk-SK" b="1" i="1" dirty="0"/>
              <a:t>Nepriamy kontakt</a:t>
            </a:r>
            <a:r>
              <a:rPr lang="sk-SK" dirty="0"/>
              <a:t>: Infekcia sa šíri cez kontaminované predmety alebo povrchy (</a:t>
            </a:r>
            <a:r>
              <a:rPr lang="sk-SK" dirty="0" err="1"/>
              <a:t>fomity</a:t>
            </a:r>
            <a:r>
              <a:rPr lang="sk-SK" dirty="0"/>
              <a:t>), ktoré boli v kontakte s infikovanou osobou. </a:t>
            </a:r>
          </a:p>
          <a:p>
            <a:r>
              <a:rPr lang="sk-SK" dirty="0"/>
              <a:t>Prevencia zahŕňa dobrú hygienu, dezinfekciu povrchov, očkovanie (tam, kde je k dispozícii), a vyhýbanie sa priamemu kontaktu s infikovanými osobami alebo predmetmi.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AACF87F9-0337-7729-9FAD-B0247BA33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Prenos kontaktom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F54476E6-173D-A5B1-B04F-71B19C949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37F00-1B4E-2B45-A9B6-2C8419215001}" type="datetime1">
              <a:rPr lang="sk-SK" smtClean="0"/>
              <a:t>14.9.2024</a:t>
            </a:fld>
            <a:endParaRPr lang="en-GB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37A31640-AA63-C0C7-AB32-53BD74D8460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C92893-8C51-46CF-9D47-24B3C575AFAA}" type="slidenum">
              <a:rPr lang="en-GB" smtClean="0"/>
              <a:pPr/>
              <a:t>16</a:t>
            </a:fld>
            <a:endParaRPr lang="en-GB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3E8A546F-8D8C-DCD3-F321-C7FC230A4C8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rusnak.truni.sk</a:t>
            </a:r>
          </a:p>
        </p:txBody>
      </p:sp>
    </p:spTree>
    <p:extLst>
      <p:ext uri="{BB962C8B-B14F-4D97-AF65-F5344CB8AC3E}">
        <p14:creationId xmlns:p14="http://schemas.microsoft.com/office/powerpoint/2010/main" val="42929054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sah 1">
            <a:extLst>
              <a:ext uri="{FF2B5EF4-FFF2-40B4-BE49-F238E27FC236}">
                <a16:creationId xmlns:a16="http://schemas.microsoft.com/office/drawing/2014/main" id="{259557CD-C9BC-7486-EB3C-5779AF70D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5814" y="372888"/>
            <a:ext cx="8796428" cy="6015555"/>
          </a:xfrm>
        </p:spPr>
        <p:txBody>
          <a:bodyPr>
            <a:normAutofit fontScale="85000" lnSpcReduction="20000"/>
          </a:bodyPr>
          <a:lstStyle/>
          <a:p>
            <a:r>
              <a:rPr lang="sk-SK" b="1" i="1" dirty="0"/>
              <a:t>Herpes </a:t>
            </a:r>
            <a:r>
              <a:rPr lang="sk-SK" b="1" i="1" dirty="0" err="1"/>
              <a:t>simplex</a:t>
            </a:r>
            <a:r>
              <a:rPr lang="sk-SK" b="1" i="1" dirty="0"/>
              <a:t> (HSV) </a:t>
            </a:r>
            <a:r>
              <a:rPr lang="sk-SK" dirty="0"/>
              <a:t>Patogén: Vírus </a:t>
            </a:r>
            <a:r>
              <a:rPr lang="sk-SK" i="1" dirty="0"/>
              <a:t>herpes </a:t>
            </a:r>
            <a:r>
              <a:rPr lang="sk-SK" i="1" dirty="0" err="1"/>
              <a:t>simplex</a:t>
            </a:r>
            <a:r>
              <a:rPr lang="sk-SK" i="1" dirty="0"/>
              <a:t> </a:t>
            </a:r>
            <a:r>
              <a:rPr lang="sk-SK" dirty="0"/>
              <a:t>(HSV-1, HSV-2). Prenos: Priamy kontakt s infikovanou kožou, sliznicami alebo pľuzgiermi. Príznaky: Pľuzgiere na perách (HSV-1) alebo v genitálnej oblasti (HSV-2), bolesti, pálenie.</a:t>
            </a:r>
          </a:p>
          <a:p>
            <a:r>
              <a:rPr lang="sk-SK" b="1" i="1" dirty="0"/>
              <a:t>HIV/AIDS </a:t>
            </a:r>
            <a:r>
              <a:rPr lang="sk-SK" dirty="0"/>
              <a:t>Patogén: </a:t>
            </a:r>
            <a:r>
              <a:rPr lang="sk-SK" i="1" dirty="0"/>
              <a:t>Vírus ľudskej imunitnej nedostatočnosti (HIV</a:t>
            </a:r>
            <a:r>
              <a:rPr lang="sk-SK" dirty="0"/>
              <a:t>). Prenos: Krvou, pohlavným stykom, materským mliekom, z matky na dieťa počas pôrodu. Príznaky: Slabosť, úbytok hmotnosti, opakované infekcie, oslabenie imunitného systému.</a:t>
            </a:r>
          </a:p>
          <a:p>
            <a:r>
              <a:rPr lang="sk-SK" b="1" i="1" dirty="0"/>
              <a:t>Syfilis </a:t>
            </a:r>
            <a:r>
              <a:rPr lang="sk-SK" dirty="0"/>
              <a:t>Patogén: Baktéria </a:t>
            </a:r>
            <a:r>
              <a:rPr lang="sk-SK" dirty="0" err="1"/>
              <a:t>Treponema</a:t>
            </a:r>
            <a:r>
              <a:rPr lang="sk-SK" dirty="0"/>
              <a:t> </a:t>
            </a:r>
            <a:r>
              <a:rPr lang="sk-SK" dirty="0" err="1"/>
              <a:t>pallidum</a:t>
            </a:r>
            <a:r>
              <a:rPr lang="sk-SK" dirty="0"/>
              <a:t>. Prenos: Priamy pohlavný kontakt s infikovanými ranami alebo sliznicami. Príznaky: Rany na genitáliách, vyrážky, postihnutie orgánov v neskorších fázach.</a:t>
            </a:r>
          </a:p>
          <a:p>
            <a:r>
              <a:rPr lang="sk-SK" i="1" dirty="0" err="1"/>
              <a:t>Chlamýdie</a:t>
            </a:r>
            <a:r>
              <a:rPr lang="sk-SK" dirty="0"/>
              <a:t> </a:t>
            </a:r>
            <a:r>
              <a:rPr lang="sk-SK" b="1" dirty="0"/>
              <a:t>Patogén</a:t>
            </a:r>
            <a:r>
              <a:rPr lang="sk-SK" dirty="0"/>
              <a:t>: Baktéria </a:t>
            </a:r>
            <a:r>
              <a:rPr lang="sk-SK" i="1" dirty="0" err="1"/>
              <a:t>Chlamydia</a:t>
            </a:r>
            <a:r>
              <a:rPr lang="sk-SK" i="1" dirty="0"/>
              <a:t> </a:t>
            </a:r>
            <a:r>
              <a:rPr lang="sk-SK" i="1" dirty="0" err="1"/>
              <a:t>trachomatis</a:t>
            </a:r>
            <a:r>
              <a:rPr lang="sk-SK" dirty="0"/>
              <a:t>. </a:t>
            </a:r>
            <a:r>
              <a:rPr lang="sk-SK" b="1" dirty="0"/>
              <a:t>Prenos</a:t>
            </a:r>
            <a:r>
              <a:rPr lang="sk-SK" dirty="0"/>
              <a:t>: Pohlavným stykom alebo kontaktom s infikovanými pohlavnými orgánmi. </a:t>
            </a:r>
            <a:r>
              <a:rPr lang="sk-SK" b="1" dirty="0"/>
              <a:t>Príznaky</a:t>
            </a:r>
            <a:r>
              <a:rPr lang="sk-SK" dirty="0"/>
              <a:t>: Výtok z pohlavných orgánov, bolesť pri močení, často asymptomatické. </a:t>
            </a:r>
          </a:p>
          <a:p>
            <a:r>
              <a:rPr lang="sk-SK" b="1" dirty="0"/>
              <a:t>Svrab </a:t>
            </a:r>
            <a:r>
              <a:rPr lang="sk-SK" dirty="0"/>
              <a:t>Patogén: Roztoč </a:t>
            </a:r>
            <a:r>
              <a:rPr lang="sk-SK" i="1" dirty="0" err="1"/>
              <a:t>Sarcoptes</a:t>
            </a:r>
            <a:r>
              <a:rPr lang="sk-SK" i="1" dirty="0"/>
              <a:t> </a:t>
            </a:r>
            <a:r>
              <a:rPr lang="sk-SK" i="1" dirty="0" err="1"/>
              <a:t>scabiei</a:t>
            </a:r>
            <a:r>
              <a:rPr lang="sk-SK" dirty="0"/>
              <a:t>. </a:t>
            </a:r>
            <a:r>
              <a:rPr lang="sk-SK" b="1" dirty="0"/>
              <a:t>Prenos</a:t>
            </a:r>
            <a:r>
              <a:rPr lang="sk-SK" dirty="0"/>
              <a:t>: Priamy kontakt s infikovanou osobou alebo zdieľanie lôžka, oblečenia. </a:t>
            </a:r>
            <a:r>
              <a:rPr lang="sk-SK" b="1" dirty="0"/>
              <a:t>Príznaky</a:t>
            </a:r>
            <a:r>
              <a:rPr lang="sk-SK" dirty="0"/>
              <a:t>: Svrbenie, vyrážky, malé červené pľuzgiere, najmä v záhyboch kože.</a:t>
            </a:r>
          </a:p>
          <a:p>
            <a:r>
              <a:rPr lang="sk-SK" b="1" dirty="0"/>
              <a:t>Lepra (</a:t>
            </a:r>
            <a:r>
              <a:rPr lang="sk-SK" b="1" dirty="0" err="1"/>
              <a:t>Hansenova</a:t>
            </a:r>
            <a:r>
              <a:rPr lang="sk-SK" b="1" dirty="0"/>
              <a:t> choroba) </a:t>
            </a:r>
            <a:r>
              <a:rPr lang="sk-SK" dirty="0"/>
              <a:t>Patogén: Baktéria </a:t>
            </a:r>
            <a:r>
              <a:rPr lang="sk-SK" i="1" dirty="0" err="1"/>
              <a:t>Mycobacterium</a:t>
            </a:r>
            <a:r>
              <a:rPr lang="sk-SK" i="1" dirty="0"/>
              <a:t> </a:t>
            </a:r>
            <a:r>
              <a:rPr lang="sk-SK" i="1" dirty="0" err="1"/>
              <a:t>leprae</a:t>
            </a:r>
            <a:r>
              <a:rPr lang="sk-SK" dirty="0"/>
              <a:t>. </a:t>
            </a:r>
            <a:r>
              <a:rPr lang="sk-SK" b="1" dirty="0"/>
              <a:t>Prenos</a:t>
            </a:r>
            <a:r>
              <a:rPr lang="sk-SK" dirty="0"/>
              <a:t>: Dlhodobý priamy kontakt s infikovanou osobou (vylučovanie nosných sekrétov, kožných lézií). </a:t>
            </a:r>
            <a:r>
              <a:rPr lang="sk-SK" b="1" dirty="0"/>
              <a:t>Príznaky</a:t>
            </a:r>
            <a:r>
              <a:rPr lang="sk-SK" dirty="0"/>
              <a:t>: Poškodenie nervov, kožné lézie, deformácie.</a:t>
            </a:r>
          </a:p>
          <a:p>
            <a:endParaRPr lang="sk-SK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CBEF39D1-751F-7E06-5AAD-BFBC965BB9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637" y="5980254"/>
            <a:ext cx="8312587" cy="1008380"/>
          </a:xfrm>
        </p:spPr>
        <p:txBody>
          <a:bodyPr/>
          <a:lstStyle/>
          <a:p>
            <a:r>
              <a:rPr lang="sk-SK" sz="4800" dirty="0"/>
              <a:t>Prenos priamym kontaktom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E0781A62-3C2E-65CC-1AE9-AC13E2585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37F00-1B4E-2B45-A9B6-2C8419215001}" type="datetime1">
              <a:rPr lang="sk-SK" smtClean="0"/>
              <a:t>14.9.2024</a:t>
            </a:fld>
            <a:endParaRPr lang="en-GB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4ED334A5-EE46-966A-498E-83402756607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C92893-8C51-46CF-9D47-24B3C575AFAA}" type="slidenum">
              <a:rPr lang="en-GB" smtClean="0"/>
              <a:pPr/>
              <a:t>17</a:t>
            </a:fld>
            <a:endParaRPr lang="en-GB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8AA4A30C-FCF1-E86C-CEF5-B22C0D14BB3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rusnak.truni.sk</a:t>
            </a:r>
          </a:p>
        </p:txBody>
      </p:sp>
    </p:spTree>
    <p:extLst>
      <p:ext uri="{BB962C8B-B14F-4D97-AF65-F5344CB8AC3E}">
        <p14:creationId xmlns:p14="http://schemas.microsoft.com/office/powerpoint/2010/main" val="16522813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sah 1">
            <a:extLst>
              <a:ext uri="{FF2B5EF4-FFF2-40B4-BE49-F238E27FC236}">
                <a16:creationId xmlns:a16="http://schemas.microsoft.com/office/drawing/2014/main" id="{15C0CFC6-618B-61F9-36AD-8FFF805AC4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690" y="756287"/>
            <a:ext cx="8312587" cy="4866037"/>
          </a:xfrm>
        </p:spPr>
        <p:txBody>
          <a:bodyPr>
            <a:normAutofit fontScale="92500" lnSpcReduction="20000"/>
          </a:bodyPr>
          <a:lstStyle/>
          <a:p>
            <a:r>
              <a:rPr lang="sk-SK" b="1" i="1" dirty="0" err="1"/>
              <a:t>Norovírusová</a:t>
            </a:r>
            <a:r>
              <a:rPr lang="sk-SK" b="1" i="1" dirty="0"/>
              <a:t> infekcia </a:t>
            </a:r>
            <a:r>
              <a:rPr lang="sk-SK" dirty="0"/>
              <a:t>Patogén: </a:t>
            </a:r>
            <a:r>
              <a:rPr lang="sk-SK" dirty="0" err="1"/>
              <a:t>Norovírus</a:t>
            </a:r>
            <a:r>
              <a:rPr lang="sk-SK" dirty="0"/>
              <a:t>. Prenos: Prostredníctvom kontaminovaných povrchov, potravín alebo vody (nepriamy kontakt).Príznaky: Nevoľnosť, zvracanie, hnačka, bolesti žalúdka.</a:t>
            </a:r>
          </a:p>
          <a:p>
            <a:r>
              <a:rPr lang="sk-SK" b="1" i="1" dirty="0"/>
              <a:t>Hepatitída A</a:t>
            </a:r>
            <a:r>
              <a:rPr lang="sk-SK" dirty="0"/>
              <a:t> Patogén: Vírus hepatitídy A (HAV). Prenos: Fekálno-orálnou cestou, kontaktom s kontaminovanými predmetmi, potravinami alebo vodou. Príznaky: Únava, nevoľnosť, žltačka, bolesti brucha.</a:t>
            </a:r>
          </a:p>
          <a:p>
            <a:r>
              <a:rPr lang="sk-SK" b="1" i="1" dirty="0"/>
              <a:t>Stafylokokové infekcie </a:t>
            </a:r>
            <a:r>
              <a:rPr lang="sk-SK" dirty="0"/>
              <a:t>Patogén: Baktéria </a:t>
            </a:r>
            <a:r>
              <a:rPr lang="sk-SK" dirty="0" err="1"/>
              <a:t>Staphylococcus</a:t>
            </a:r>
            <a:r>
              <a:rPr lang="sk-SK" dirty="0"/>
              <a:t> </a:t>
            </a:r>
            <a:r>
              <a:rPr lang="sk-SK" dirty="0" err="1"/>
              <a:t>aureus</a:t>
            </a:r>
            <a:r>
              <a:rPr lang="sk-SK" dirty="0"/>
              <a:t>. Prenos: Kontaktom s kontaminovanými povrchmi alebo priamym dotykom infikovanej osoby. Príznaky: Infekcie kože (abscesy, rany), sepsa, zápal pľúc.</a:t>
            </a:r>
          </a:p>
          <a:p>
            <a:r>
              <a:rPr lang="sk-SK" i="1" dirty="0" err="1"/>
              <a:t>Impetigo</a:t>
            </a:r>
            <a:r>
              <a:rPr lang="sk-SK" dirty="0"/>
              <a:t> Patogén: Baktérie (napr. </a:t>
            </a:r>
            <a:r>
              <a:rPr lang="sk-SK" i="1" dirty="0" err="1"/>
              <a:t>Streptococcus</a:t>
            </a:r>
            <a:r>
              <a:rPr lang="sk-SK" dirty="0"/>
              <a:t> alebo </a:t>
            </a:r>
            <a:r>
              <a:rPr lang="sk-SK" i="1" dirty="0" err="1"/>
              <a:t>Staphylococcus</a:t>
            </a:r>
            <a:r>
              <a:rPr lang="sk-SK" i="1" dirty="0"/>
              <a:t> </a:t>
            </a:r>
            <a:r>
              <a:rPr lang="sk-SK" i="1" dirty="0" err="1"/>
              <a:t>aureus</a:t>
            </a:r>
            <a:r>
              <a:rPr lang="sk-SK" dirty="0"/>
              <a:t>).Prenos: Prostredníctvom kontaktu s infikovanými povrchmi, predmetmi alebo priamym dotykom. Príznaky: Pľuzgiere a chrasty na koži, najmä u detí.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9F8854C1-79DD-58C4-CD65-5D503E90A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655" y="6181580"/>
            <a:ext cx="8312587" cy="1008380"/>
          </a:xfrm>
        </p:spPr>
        <p:txBody>
          <a:bodyPr/>
          <a:lstStyle/>
          <a:p>
            <a:r>
              <a:rPr lang="sk-SK" dirty="0"/>
              <a:t>Ochorenia prenášané nepriamym kontaktom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CC812DEB-EBEE-7116-ACD2-B328C9D64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37F00-1B4E-2B45-A9B6-2C8419215001}" type="datetime1">
              <a:rPr lang="sk-SK" smtClean="0"/>
              <a:t>14.9.2024</a:t>
            </a:fld>
            <a:endParaRPr lang="en-GB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9AE57524-624F-D4EB-F186-D9393431DD1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C92893-8C51-46CF-9D47-24B3C575AFAA}" type="slidenum">
              <a:rPr lang="en-GB" smtClean="0"/>
              <a:pPr/>
              <a:t>18</a:t>
            </a:fld>
            <a:endParaRPr lang="en-GB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466C0CF7-78AD-73AE-503B-BDCB6D0C326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rusnak.truni.sk</a:t>
            </a:r>
          </a:p>
        </p:txBody>
      </p:sp>
    </p:spTree>
    <p:extLst>
      <p:ext uri="{BB962C8B-B14F-4D97-AF65-F5344CB8AC3E}">
        <p14:creationId xmlns:p14="http://schemas.microsoft.com/office/powerpoint/2010/main" val="34948305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sah 1">
            <a:extLst>
              <a:ext uri="{FF2B5EF4-FFF2-40B4-BE49-F238E27FC236}">
                <a16:creationId xmlns:a16="http://schemas.microsoft.com/office/drawing/2014/main" id="{B345C4B3-F1D8-590B-C2DB-CE3531068F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481" y="756287"/>
            <a:ext cx="8462796" cy="4495335"/>
          </a:xfrm>
        </p:spPr>
        <p:txBody>
          <a:bodyPr>
            <a:normAutofit fontScale="92500" lnSpcReduction="10000"/>
          </a:bodyPr>
          <a:lstStyle/>
          <a:p>
            <a:r>
              <a:rPr lang="sk-SK" b="1" i="1" dirty="0"/>
              <a:t>Atletická noha (</a:t>
            </a:r>
            <a:r>
              <a:rPr lang="sk-SK" b="1" i="1" dirty="0" err="1"/>
              <a:t>Tinea</a:t>
            </a:r>
            <a:r>
              <a:rPr lang="sk-SK" b="1" i="1" dirty="0"/>
              <a:t> </a:t>
            </a:r>
            <a:r>
              <a:rPr lang="sk-SK" b="1" i="1" dirty="0" err="1"/>
              <a:t>pedis</a:t>
            </a:r>
            <a:r>
              <a:rPr lang="sk-SK" b="1" dirty="0"/>
              <a:t>) </a:t>
            </a:r>
            <a:r>
              <a:rPr lang="sk-SK" dirty="0"/>
              <a:t>Patogén: Plesne (</a:t>
            </a:r>
            <a:r>
              <a:rPr lang="sk-SK" dirty="0" err="1"/>
              <a:t>dermatofyty</a:t>
            </a:r>
            <a:r>
              <a:rPr lang="sk-SK" dirty="0"/>
              <a:t>). Prenos: Kontaktom s kontaminovanými povrchmi, ako sú podlahy v sprchách alebo verejných bazénoch. Príznaky: Svrbenie, pálenie, olupovanie kože medzi prstami.</a:t>
            </a:r>
          </a:p>
          <a:p>
            <a:r>
              <a:rPr lang="sk-SK" b="1" i="1" dirty="0"/>
              <a:t>HPV infekcia (Ľudský </a:t>
            </a:r>
            <a:r>
              <a:rPr lang="sk-SK" b="1" i="1" dirty="0" err="1"/>
              <a:t>papilomavírus</a:t>
            </a:r>
            <a:r>
              <a:rPr lang="sk-SK" b="1" i="1" dirty="0"/>
              <a:t>) </a:t>
            </a:r>
            <a:r>
              <a:rPr lang="sk-SK" dirty="0"/>
              <a:t>Patogén: Vírus HPV. Prenos: Priamy kontakt s infikovanou kožou alebo sliznicami, zdieľanie osobných predmetov (napr. uteráky). Príznaky: Genitálne bradavice, kožné bradavice, zvýšené riziko rakoviny krčka maternice.</a:t>
            </a:r>
          </a:p>
          <a:p>
            <a:r>
              <a:rPr lang="sk-SK" b="1" i="1" dirty="0"/>
              <a:t>Vírusové ochorenia spôsobené kontaminovanými predmetmi (</a:t>
            </a:r>
            <a:r>
              <a:rPr lang="sk-SK" b="1" i="1" dirty="0" err="1"/>
              <a:t>Fomity</a:t>
            </a:r>
            <a:r>
              <a:rPr lang="sk-SK" b="1" i="1" dirty="0"/>
              <a:t>) </a:t>
            </a:r>
            <a:r>
              <a:rPr lang="sk-SK" dirty="0"/>
              <a:t>Ochorenia ako prechladnutie, chrípka alebo COVID-19 sa môžu prenášať nepriamym kontaktom prostredníctvom predmetov, ako sú dvere, mobilné telefóny alebo klávesnice, na ktorých sa nachádzajú vírusové častice.</a:t>
            </a:r>
          </a:p>
          <a:p>
            <a:endParaRPr lang="sk-SK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B466A6B8-484C-39C8-6BDF-C46BDE4F3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6449" y="5612806"/>
            <a:ext cx="8312587" cy="1008380"/>
          </a:xfrm>
        </p:spPr>
        <p:txBody>
          <a:bodyPr/>
          <a:lstStyle/>
          <a:p>
            <a:r>
              <a:rPr lang="sk-SK" dirty="0"/>
              <a:t>Nepriamy kontakt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D2E2B967-983A-C549-FF4B-029223503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37F00-1B4E-2B45-A9B6-2C8419215001}" type="datetime1">
              <a:rPr lang="sk-SK" smtClean="0"/>
              <a:t>14.9.2024</a:t>
            </a:fld>
            <a:endParaRPr lang="en-GB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89B72E30-91D8-71E8-42A8-F8422130041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C92893-8C51-46CF-9D47-24B3C575AFAA}" type="slidenum">
              <a:rPr lang="en-GB" smtClean="0"/>
              <a:pPr/>
              <a:t>19</a:t>
            </a:fld>
            <a:endParaRPr lang="en-GB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8C5FE4B7-8573-ED0A-CD69-A8A32900B5C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rusnak.truni.sk</a:t>
            </a:r>
          </a:p>
        </p:txBody>
      </p:sp>
    </p:spTree>
    <p:extLst>
      <p:ext uri="{BB962C8B-B14F-4D97-AF65-F5344CB8AC3E}">
        <p14:creationId xmlns:p14="http://schemas.microsoft.com/office/powerpoint/2010/main" val="4057565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sah 1">
            <a:extLst>
              <a:ext uri="{FF2B5EF4-FFF2-40B4-BE49-F238E27FC236}">
                <a16:creationId xmlns:a16="http://schemas.microsoft.com/office/drawing/2014/main" id="{CB0B4196-27EF-2839-C67B-F95900E5EA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690" y="756287"/>
            <a:ext cx="8312587" cy="4033519"/>
          </a:xfrm>
        </p:spPr>
        <p:txBody>
          <a:bodyPr/>
          <a:lstStyle/>
          <a:p>
            <a:r>
              <a:rPr lang="sk-SK" dirty="0"/>
              <a:t>Definícia infekčných ochorení: Čo sú infekčné ochorenia a prečo sú dôležitou súčasťou verejného zdravia.</a:t>
            </a:r>
          </a:p>
          <a:p>
            <a:r>
              <a:rPr lang="sk-SK" dirty="0"/>
              <a:t>Typy infekčných agensov: Vírusy, baktérie, parazity, huby.</a:t>
            </a:r>
          </a:p>
          <a:p>
            <a:r>
              <a:rPr lang="sk-SK" dirty="0"/>
              <a:t>Historický kontext: Významné epidémie a pandémia (napr. čierny mor, španielska chrípka, COVID-19).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C351A1B1-0C4F-0438-ACB7-59C7E22EF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Úvod do infekčných ochorení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34ECA63A-82AD-9EAE-ECFE-452F5339A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37F00-1B4E-2B45-A9B6-2C8419215001}" type="datetime1">
              <a:rPr lang="sk-SK" smtClean="0"/>
              <a:t>14.9.2024</a:t>
            </a:fld>
            <a:endParaRPr lang="en-GB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3993B68A-BC9F-94D6-CF6F-27E52E787F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C92893-8C51-46CF-9D47-24B3C575AFAA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962BC810-C0F0-4D8A-C910-15792A84680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rusnak.truni.sk</a:t>
            </a:r>
          </a:p>
        </p:txBody>
      </p:sp>
    </p:spTree>
    <p:extLst>
      <p:ext uri="{BB962C8B-B14F-4D97-AF65-F5344CB8AC3E}">
        <p14:creationId xmlns:p14="http://schemas.microsoft.com/office/powerpoint/2010/main" val="30836366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sah 1">
            <a:extLst>
              <a:ext uri="{FF2B5EF4-FFF2-40B4-BE49-F238E27FC236}">
                <a16:creationId xmlns:a16="http://schemas.microsoft.com/office/drawing/2014/main" id="{5E3CD10E-0EF5-9044-D8B8-403E26F6C4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690" y="756287"/>
            <a:ext cx="8312587" cy="5607443"/>
          </a:xfrm>
        </p:spPr>
        <p:txBody>
          <a:bodyPr>
            <a:normAutofit fontScale="92500"/>
          </a:bodyPr>
          <a:lstStyle/>
          <a:p>
            <a:r>
              <a:rPr lang="sk-SK" b="1" i="1" dirty="0"/>
              <a:t>Salmonelóza </a:t>
            </a:r>
            <a:r>
              <a:rPr lang="sk-SK" dirty="0"/>
              <a:t>Patogén: Baktéria </a:t>
            </a:r>
            <a:r>
              <a:rPr lang="sk-SK" dirty="0" err="1"/>
              <a:t>Salmonella</a:t>
            </a:r>
            <a:r>
              <a:rPr lang="sk-SK" dirty="0"/>
              <a:t>. Prenos: Konzumáciou kontaminovaného mäsa, vajec, hydiny, mliečnych výrobkov, surovej zeleniny. Príznaky: Hnačka, horúčka, bolesti brucha, zvracanie. Prevencia: Správne tepelné spracovanie potravín, hygienické postupy pri manipulácii s jedlom.</a:t>
            </a:r>
          </a:p>
          <a:p>
            <a:r>
              <a:rPr lang="sk-SK" b="1" i="1" dirty="0" err="1"/>
              <a:t>Listerióza</a:t>
            </a:r>
            <a:r>
              <a:rPr lang="sk-SK" b="1" i="1" dirty="0"/>
              <a:t> </a:t>
            </a:r>
            <a:r>
              <a:rPr lang="sk-SK" dirty="0"/>
              <a:t>Patogén: Baktéria </a:t>
            </a:r>
            <a:r>
              <a:rPr lang="sk-SK" dirty="0" err="1"/>
              <a:t>Listeria</a:t>
            </a:r>
            <a:r>
              <a:rPr lang="sk-SK" dirty="0"/>
              <a:t> </a:t>
            </a:r>
            <a:r>
              <a:rPr lang="sk-SK" dirty="0" err="1"/>
              <a:t>monocytogenes</a:t>
            </a:r>
            <a:r>
              <a:rPr lang="sk-SK" dirty="0"/>
              <a:t>. Prenos: Kontaminované surové potraviny (mlieko, syry, zelenina, mäso). Príznaky: Horúčka, svalové bolesti, nevoľnosť, v ťažších prípadoch môže viesť k meningitíde. Prevencia: Správne skladovanie potravín, vyhýbanie sa surovým alebo nedostatočne tepelne spracovaným potravinám.</a:t>
            </a:r>
          </a:p>
          <a:p>
            <a:r>
              <a:rPr lang="sk-SK" b="1" i="1" dirty="0" err="1"/>
              <a:t>Escherichia</a:t>
            </a:r>
            <a:r>
              <a:rPr lang="sk-SK" b="1" i="1" dirty="0"/>
              <a:t> </a:t>
            </a:r>
            <a:r>
              <a:rPr lang="sk-SK" b="1" i="1" dirty="0" err="1"/>
              <a:t>coli</a:t>
            </a:r>
            <a:r>
              <a:rPr lang="sk-SK" b="1" i="1" dirty="0"/>
              <a:t> </a:t>
            </a:r>
            <a:r>
              <a:rPr lang="sk-SK" dirty="0"/>
              <a:t>(E. </a:t>
            </a:r>
            <a:r>
              <a:rPr lang="sk-SK" dirty="0" err="1"/>
              <a:t>coli</a:t>
            </a:r>
            <a:r>
              <a:rPr lang="sk-SK" dirty="0"/>
              <a:t>)Patogén: Baktéria E. </a:t>
            </a:r>
            <a:r>
              <a:rPr lang="sk-SK" dirty="0" err="1"/>
              <a:t>coli</a:t>
            </a:r>
            <a:r>
              <a:rPr lang="sk-SK" dirty="0"/>
              <a:t> (najmä kmene O157). Prenos: Konzumáciou surového alebo nedostatočne uvareného mäsa, kontaminovaného ovocia a zeleniny. Príznaky: Hnačka (často krvavá), bolesti brucha, nevoľnosť. Prevencia: Tepelné spracovanie mäsa, umývanie ovocia a zeleniny.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1A565F78-30FE-6753-836B-98B790A430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637" y="5980254"/>
            <a:ext cx="8312587" cy="1008380"/>
          </a:xfrm>
        </p:spPr>
        <p:txBody>
          <a:bodyPr/>
          <a:lstStyle/>
          <a:p>
            <a:r>
              <a:rPr lang="sk-SK" sz="3600" dirty="0"/>
              <a:t>Príklady infekcií prenášaných potravou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0FD4C0CA-B85B-FFA3-EE87-67624DC3C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37F00-1B4E-2B45-A9B6-2C8419215001}" type="datetime1">
              <a:rPr lang="sk-SK" smtClean="0"/>
              <a:t>14.9.2024</a:t>
            </a:fld>
            <a:endParaRPr lang="en-GB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312EA3A0-5B9B-7B94-D4D0-323BFAE3411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C92893-8C51-46CF-9D47-24B3C575AFAA}" type="slidenum">
              <a:rPr lang="en-GB" smtClean="0"/>
              <a:pPr/>
              <a:t>20</a:t>
            </a:fld>
            <a:endParaRPr lang="en-GB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2EE1AE65-7373-6FF7-20B0-1617BC02806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rusnak.truni.sk</a:t>
            </a:r>
          </a:p>
        </p:txBody>
      </p:sp>
    </p:spTree>
    <p:extLst>
      <p:ext uri="{BB962C8B-B14F-4D97-AF65-F5344CB8AC3E}">
        <p14:creationId xmlns:p14="http://schemas.microsoft.com/office/powerpoint/2010/main" val="16539746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sah 1">
            <a:extLst>
              <a:ext uri="{FF2B5EF4-FFF2-40B4-BE49-F238E27FC236}">
                <a16:creationId xmlns:a16="http://schemas.microsoft.com/office/drawing/2014/main" id="{09BD0BD7-B6E1-E1F6-A198-1B287B44ED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690" y="756287"/>
            <a:ext cx="8312587" cy="5446805"/>
          </a:xfrm>
        </p:spPr>
        <p:txBody>
          <a:bodyPr>
            <a:normAutofit lnSpcReduction="10000"/>
          </a:bodyPr>
          <a:lstStyle/>
          <a:p>
            <a:r>
              <a:rPr lang="sk-SK" b="1" i="1" dirty="0" err="1"/>
              <a:t>Botulizmus</a:t>
            </a:r>
            <a:r>
              <a:rPr lang="sk-SK" b="1" i="1" dirty="0"/>
              <a:t> </a:t>
            </a:r>
            <a:r>
              <a:rPr lang="sk-SK" b="1" dirty="0"/>
              <a:t>Patogén</a:t>
            </a:r>
            <a:r>
              <a:rPr lang="sk-SK" dirty="0"/>
              <a:t>: Baktéria </a:t>
            </a:r>
            <a:r>
              <a:rPr lang="sk-SK" i="1" dirty="0" err="1"/>
              <a:t>Clostridium</a:t>
            </a:r>
            <a:r>
              <a:rPr lang="sk-SK" i="1" dirty="0"/>
              <a:t> </a:t>
            </a:r>
            <a:r>
              <a:rPr lang="sk-SK" i="1" dirty="0" err="1"/>
              <a:t>botulinum</a:t>
            </a:r>
            <a:r>
              <a:rPr lang="sk-SK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b="1" dirty="0"/>
              <a:t>Prenos</a:t>
            </a:r>
            <a:r>
              <a:rPr lang="sk-SK" dirty="0"/>
              <a:t>: Konzumáciou potravín obsahujúcich </a:t>
            </a:r>
            <a:r>
              <a:rPr lang="sk-SK" dirty="0" err="1"/>
              <a:t>botulotoxín</a:t>
            </a:r>
            <a:r>
              <a:rPr lang="sk-SK" dirty="0"/>
              <a:t> (najmä nesprávne konzervované potraviny). </a:t>
            </a:r>
            <a:r>
              <a:rPr lang="sk-SK" b="1" dirty="0"/>
              <a:t>Príznaky</a:t>
            </a:r>
            <a:r>
              <a:rPr lang="sk-SK" dirty="0"/>
              <a:t>: Slabosť, paralýza svalov, poruchy zraku, dýchacie </a:t>
            </a:r>
            <a:r>
              <a:rPr lang="sk-SK" dirty="0" err="1"/>
              <a:t>ťažkosti.</a:t>
            </a:r>
            <a:r>
              <a:rPr lang="sk-SK" b="1" dirty="0" err="1"/>
              <a:t>Prevencia</a:t>
            </a:r>
            <a:r>
              <a:rPr lang="sk-SK" dirty="0"/>
              <a:t>: Dodržiavanie správnych postupov pri konzervovaní potravín.</a:t>
            </a:r>
          </a:p>
          <a:p>
            <a:r>
              <a:rPr lang="sk-SK" b="1" i="1" dirty="0"/>
              <a:t>Hepatitída A</a:t>
            </a:r>
            <a:r>
              <a:rPr lang="sk-SK" b="1" dirty="0"/>
              <a:t> Patogén</a:t>
            </a:r>
            <a:r>
              <a:rPr lang="sk-SK" dirty="0"/>
              <a:t>: Vírus hepatitídy A (HAV). </a:t>
            </a:r>
            <a:r>
              <a:rPr lang="sk-SK" b="1" dirty="0"/>
              <a:t>Prenos</a:t>
            </a:r>
            <a:r>
              <a:rPr lang="sk-SK" dirty="0"/>
              <a:t>: Fekálno-orálnou cestou cez kontaminované potraviny, vodu alebo nečisté ruky. </a:t>
            </a:r>
            <a:r>
              <a:rPr lang="sk-SK" b="1" dirty="0"/>
              <a:t>Príznaky</a:t>
            </a:r>
            <a:r>
              <a:rPr lang="sk-SK" dirty="0"/>
              <a:t>: Únava, horúčka, bolesti brucha, žltačka. </a:t>
            </a:r>
            <a:r>
              <a:rPr lang="sk-SK" b="1" dirty="0"/>
              <a:t>Prevencia</a:t>
            </a:r>
            <a:r>
              <a:rPr lang="sk-SK" dirty="0"/>
              <a:t>: Hygiena, očkovanie, používanie čistej vody a kvalitných potravín.</a:t>
            </a:r>
          </a:p>
          <a:p>
            <a:r>
              <a:rPr lang="sk-SK" b="1" i="1" dirty="0" err="1"/>
              <a:t>Campylobakterióza</a:t>
            </a:r>
            <a:r>
              <a:rPr lang="sk-SK" b="1" i="1" dirty="0"/>
              <a:t> </a:t>
            </a:r>
            <a:r>
              <a:rPr lang="sk-SK" b="1" dirty="0"/>
              <a:t>Patogén</a:t>
            </a:r>
            <a:r>
              <a:rPr lang="sk-SK" dirty="0"/>
              <a:t>: Baktéria </a:t>
            </a:r>
            <a:r>
              <a:rPr lang="sk-SK" i="1" dirty="0" err="1"/>
              <a:t>Campylobacter</a:t>
            </a:r>
            <a:r>
              <a:rPr lang="sk-SK" i="1" dirty="0"/>
              <a:t> </a:t>
            </a:r>
            <a:r>
              <a:rPr lang="sk-SK" i="1" dirty="0" err="1"/>
              <a:t>jejuni</a:t>
            </a:r>
            <a:r>
              <a:rPr lang="sk-SK" dirty="0"/>
              <a:t>. </a:t>
            </a:r>
            <a:r>
              <a:rPr lang="sk-SK" b="1" dirty="0"/>
              <a:t>Prenos</a:t>
            </a:r>
            <a:r>
              <a:rPr lang="sk-SK" dirty="0"/>
              <a:t>: Kontaminované hydinové mäso, nepasterizované mlieko, voda. </a:t>
            </a:r>
            <a:r>
              <a:rPr lang="sk-SK" b="1" dirty="0"/>
              <a:t>Príznaky</a:t>
            </a:r>
            <a:r>
              <a:rPr lang="sk-SK" dirty="0"/>
              <a:t>: Hnačka (niekedy krvavá), horúčka, bolesti brucha. </a:t>
            </a:r>
            <a:r>
              <a:rPr lang="sk-SK" b="1" dirty="0"/>
              <a:t>Prevencia</a:t>
            </a:r>
            <a:r>
              <a:rPr lang="sk-SK" dirty="0"/>
              <a:t>: Správne tepelné spracovanie mäsa, pasterizácia mlieka.</a:t>
            </a:r>
          </a:p>
          <a:p>
            <a:endParaRPr lang="sk-SK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21EB2CA5-FA92-7DFC-4539-D799B8090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6449" y="5798183"/>
            <a:ext cx="8312587" cy="1008380"/>
          </a:xfrm>
        </p:spPr>
        <p:txBody>
          <a:bodyPr/>
          <a:lstStyle/>
          <a:p>
            <a:r>
              <a:rPr lang="sk-SK" sz="3600" dirty="0"/>
              <a:t>Príklady infekcií prenášaných potravou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0C31D48B-866C-5AB6-8839-E6FAFB77B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37F00-1B4E-2B45-A9B6-2C8419215001}" type="datetime1">
              <a:rPr lang="sk-SK" smtClean="0"/>
              <a:t>14.9.2024</a:t>
            </a:fld>
            <a:endParaRPr lang="en-GB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87EA307B-DEF1-645F-19F9-5D55DF81045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C92893-8C51-46CF-9D47-24B3C575AFAA}" type="slidenum">
              <a:rPr lang="en-GB" smtClean="0"/>
              <a:pPr/>
              <a:t>21</a:t>
            </a:fld>
            <a:endParaRPr lang="en-GB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E5626296-90AB-E7B1-2CCD-A6C0C8CDEF1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rusnak.truni.sk</a:t>
            </a:r>
          </a:p>
        </p:txBody>
      </p:sp>
    </p:spTree>
    <p:extLst>
      <p:ext uri="{BB962C8B-B14F-4D97-AF65-F5344CB8AC3E}">
        <p14:creationId xmlns:p14="http://schemas.microsoft.com/office/powerpoint/2010/main" val="4903636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sah 1">
            <a:extLst>
              <a:ext uri="{FF2B5EF4-FFF2-40B4-BE49-F238E27FC236}">
                <a16:creationId xmlns:a16="http://schemas.microsoft.com/office/drawing/2014/main" id="{551B05E0-DB04-DE9A-CDEB-D9963AD8C1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4465" y="756287"/>
            <a:ext cx="7943812" cy="4841324"/>
          </a:xfrm>
        </p:spPr>
        <p:txBody>
          <a:bodyPr/>
          <a:lstStyle/>
          <a:p>
            <a:r>
              <a:rPr lang="sk-SK" dirty="0"/>
              <a:t>Malária</a:t>
            </a:r>
          </a:p>
          <a:p>
            <a:r>
              <a:rPr lang="sk-SK" dirty="0" err="1"/>
              <a:t>Dengue</a:t>
            </a:r>
            <a:endParaRPr lang="sk-SK" dirty="0"/>
          </a:p>
          <a:p>
            <a:r>
              <a:rPr lang="sk-SK" dirty="0"/>
              <a:t>Žltá zimnica</a:t>
            </a:r>
          </a:p>
          <a:p>
            <a:r>
              <a:rPr lang="sk-SK" dirty="0" err="1"/>
              <a:t>Zika</a:t>
            </a:r>
            <a:endParaRPr lang="sk-SK" dirty="0"/>
          </a:p>
          <a:p>
            <a:r>
              <a:rPr lang="sk-SK" dirty="0" err="1"/>
              <a:t>Lymská</a:t>
            </a:r>
            <a:r>
              <a:rPr lang="sk-SK" dirty="0"/>
              <a:t> borelióza</a:t>
            </a:r>
          </a:p>
          <a:p>
            <a:r>
              <a:rPr lang="sk-SK" dirty="0"/>
              <a:t>Prírodná kliešťová encefalitída (TBE)</a:t>
            </a:r>
          </a:p>
          <a:p>
            <a:r>
              <a:rPr lang="sk-SK" dirty="0" err="1"/>
              <a:t>Leishmanióza</a:t>
            </a:r>
            <a:endParaRPr lang="sk-SK" dirty="0"/>
          </a:p>
          <a:p>
            <a:r>
              <a:rPr lang="sk-SK" dirty="0" err="1"/>
              <a:t>Chikunguya</a:t>
            </a:r>
            <a:endParaRPr lang="sk-SK" dirty="0"/>
          </a:p>
          <a:p>
            <a:r>
              <a:rPr lang="sk-SK" dirty="0"/>
              <a:t>Japonská encefalitída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B0D73B29-7BF1-5908-5E54-B3546EA7F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655" y="5798183"/>
            <a:ext cx="8312587" cy="1008380"/>
          </a:xfrm>
        </p:spPr>
        <p:txBody>
          <a:bodyPr/>
          <a:lstStyle/>
          <a:p>
            <a:r>
              <a:rPr lang="sk-SK" sz="4800" dirty="0"/>
              <a:t>Vektormi prenášané infekcie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B1149821-A1E8-5610-AAAC-5448138F0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37F00-1B4E-2B45-A9B6-2C8419215001}" type="datetime1">
              <a:rPr lang="sk-SK" smtClean="0"/>
              <a:t>14.9.2024</a:t>
            </a:fld>
            <a:endParaRPr lang="en-GB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FACB9187-776B-503E-0953-0FB4F0C0C85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C92893-8C51-46CF-9D47-24B3C575AFAA}" type="slidenum">
              <a:rPr lang="en-GB" smtClean="0"/>
              <a:pPr/>
              <a:t>22</a:t>
            </a:fld>
            <a:endParaRPr lang="en-GB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81C26D07-9FBC-5191-AB6A-0ABF092E573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rusnak.truni.sk</a:t>
            </a:r>
          </a:p>
        </p:txBody>
      </p:sp>
    </p:spTree>
    <p:extLst>
      <p:ext uri="{BB962C8B-B14F-4D97-AF65-F5344CB8AC3E}">
        <p14:creationId xmlns:p14="http://schemas.microsoft.com/office/powerpoint/2010/main" val="39271771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sah 1">
            <a:extLst>
              <a:ext uri="{FF2B5EF4-FFF2-40B4-BE49-F238E27FC236}">
                <a16:creationId xmlns:a16="http://schemas.microsoft.com/office/drawing/2014/main" id="{98005868-C777-6DC1-D0CD-4CB0BFBBE6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551" y="756287"/>
            <a:ext cx="8425726" cy="4853681"/>
          </a:xfrm>
        </p:spPr>
        <p:txBody>
          <a:bodyPr>
            <a:normAutofit lnSpcReduction="10000"/>
          </a:bodyPr>
          <a:lstStyle/>
          <a:p>
            <a:r>
              <a:rPr lang="sk-SK" b="1" i="1" dirty="0" err="1"/>
              <a:t>Lymská</a:t>
            </a:r>
            <a:r>
              <a:rPr lang="sk-SK" b="1" i="1" dirty="0"/>
              <a:t> borelióza </a:t>
            </a:r>
            <a:r>
              <a:rPr lang="sk-SK" dirty="0"/>
              <a:t>Vektor: Kliešť (</a:t>
            </a:r>
            <a:r>
              <a:rPr lang="sk-SK" dirty="0" err="1"/>
              <a:t>Ixodes</a:t>
            </a:r>
            <a:r>
              <a:rPr lang="sk-SK" dirty="0"/>
              <a:t> </a:t>
            </a:r>
            <a:r>
              <a:rPr lang="sk-SK" dirty="0" err="1"/>
              <a:t>ricinus</a:t>
            </a:r>
            <a:r>
              <a:rPr lang="sk-SK" dirty="0"/>
              <a:t> v Európe, </a:t>
            </a:r>
            <a:r>
              <a:rPr lang="sk-SK" dirty="0" err="1"/>
              <a:t>Ixodes</a:t>
            </a:r>
            <a:r>
              <a:rPr lang="sk-SK" dirty="0"/>
              <a:t> </a:t>
            </a:r>
            <a:r>
              <a:rPr lang="sk-SK" dirty="0" err="1"/>
              <a:t>scapularis</a:t>
            </a:r>
            <a:r>
              <a:rPr lang="sk-SK" dirty="0"/>
              <a:t> v USA). Patogén: Baktéria </a:t>
            </a:r>
            <a:r>
              <a:rPr lang="sk-SK" dirty="0" err="1"/>
              <a:t>Borrelia</a:t>
            </a:r>
            <a:r>
              <a:rPr lang="sk-SK" dirty="0"/>
              <a:t> </a:t>
            </a:r>
            <a:r>
              <a:rPr lang="sk-SK" dirty="0" err="1"/>
              <a:t>burgdorferi</a:t>
            </a:r>
            <a:r>
              <a:rPr lang="sk-SK" dirty="0"/>
              <a:t>. Prenos: Pohryznutie infikovaným kliešťom. Príznaky: Začína sa vyrážkou (</a:t>
            </a:r>
            <a:r>
              <a:rPr lang="sk-SK" dirty="0" err="1"/>
              <a:t>erythema</a:t>
            </a:r>
            <a:r>
              <a:rPr lang="sk-SK" dirty="0"/>
              <a:t> </a:t>
            </a:r>
            <a:r>
              <a:rPr lang="sk-SK" dirty="0" err="1"/>
              <a:t>migrans</a:t>
            </a:r>
            <a:r>
              <a:rPr lang="sk-SK" dirty="0"/>
              <a:t>), neskôr horúčka, únava, bolesti hlavy, kĺbov a svalov, v ťažších prípadoch postihnutie nervového systému a srdca. Prevencia: Vyhýbanie sa miestam s vysokým výskytom kliešťov, nosenie ochranného oblečenia, repelenty.</a:t>
            </a:r>
          </a:p>
          <a:p>
            <a:r>
              <a:rPr lang="sk-SK" b="1" i="1" dirty="0"/>
              <a:t>Prírodná kliešťová encefalitída (TBE</a:t>
            </a:r>
            <a:r>
              <a:rPr lang="sk-SK" dirty="0"/>
              <a:t>) Vektor: Kliešť (</a:t>
            </a:r>
            <a:r>
              <a:rPr lang="sk-SK" dirty="0" err="1"/>
              <a:t>Ixodes</a:t>
            </a:r>
            <a:r>
              <a:rPr lang="sk-SK" dirty="0"/>
              <a:t> </a:t>
            </a:r>
            <a:r>
              <a:rPr lang="sk-SK" dirty="0" err="1"/>
              <a:t>ricinus</a:t>
            </a:r>
            <a:r>
              <a:rPr lang="sk-SK" dirty="0"/>
              <a:t>). Patogén: Vírus kliešťovej encefalitídy. Prenos: Pohryznutie infikovaným kliešťom, nepasterizované mlieko. Príznaky: Horúčka, bolesť hlavy, nevoľnosť, v ťažších prípadoch zápal mozgu a meningitída. Prevencia: Očkovanie, ochrana pred kliešťami (repelenty, oblečenie).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1037F87F-960A-6A03-1554-7B0865F75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6449" y="5798183"/>
            <a:ext cx="8312587" cy="1008380"/>
          </a:xfrm>
        </p:spPr>
        <p:txBody>
          <a:bodyPr/>
          <a:lstStyle/>
          <a:p>
            <a:r>
              <a:rPr lang="sk-SK" dirty="0"/>
              <a:t>Vektormi prenášané v SR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4205762B-5E4A-F367-0449-2DF8542A1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37F00-1B4E-2B45-A9B6-2C8419215001}" type="datetime1">
              <a:rPr lang="sk-SK" smtClean="0"/>
              <a:t>14.9.2024</a:t>
            </a:fld>
            <a:endParaRPr lang="en-GB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7B3C67DA-C8C5-FD25-35B3-82375A147E2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C92893-8C51-46CF-9D47-24B3C575AFAA}" type="slidenum">
              <a:rPr lang="en-GB" smtClean="0"/>
              <a:pPr/>
              <a:t>23</a:t>
            </a:fld>
            <a:endParaRPr lang="en-GB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E4275ED2-076A-E529-0085-235BFE20B98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rusnak.truni.sk</a:t>
            </a:r>
          </a:p>
        </p:txBody>
      </p:sp>
    </p:spTree>
    <p:extLst>
      <p:ext uri="{BB962C8B-B14F-4D97-AF65-F5344CB8AC3E}">
        <p14:creationId xmlns:p14="http://schemas.microsoft.com/office/powerpoint/2010/main" val="13286296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sah 1">
            <a:extLst>
              <a:ext uri="{FF2B5EF4-FFF2-40B4-BE49-F238E27FC236}">
                <a16:creationId xmlns:a16="http://schemas.microsoft.com/office/drawing/2014/main" id="{C2D4360B-3972-6D37-417A-CBD933342E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690" y="756287"/>
            <a:ext cx="8312587" cy="4309983"/>
          </a:xfrm>
        </p:spPr>
        <p:txBody>
          <a:bodyPr>
            <a:normAutofit lnSpcReduction="10000"/>
          </a:bodyPr>
          <a:lstStyle/>
          <a:p>
            <a:r>
              <a:rPr lang="sk-SK" dirty="0"/>
              <a:t>Globálne iniciatívy: </a:t>
            </a:r>
          </a:p>
          <a:p>
            <a:pPr lvl="1"/>
            <a:r>
              <a:rPr lang="sk-SK" dirty="0"/>
              <a:t>WHO Svetová zdravotnícka organizácia</a:t>
            </a:r>
          </a:p>
          <a:p>
            <a:pPr lvl="1"/>
            <a:r>
              <a:rPr lang="sk-SK" dirty="0"/>
              <a:t>GAVI je medzinárodná organizácia, ktorá spája verejný a súkromný sektor s cieľom zachraňovať životy a chrániť zdravie ľudí zvýšením spravodlivého a udržateľného využívania vakcín.</a:t>
            </a:r>
          </a:p>
          <a:p>
            <a:pPr lvl="1"/>
            <a:r>
              <a:rPr lang="sk-SK" dirty="0"/>
              <a:t>CDC Centrum kontroly ochorení USA</a:t>
            </a:r>
          </a:p>
          <a:p>
            <a:pPr lvl="1"/>
            <a:r>
              <a:rPr lang="sk-SK" dirty="0"/>
              <a:t>ECDC Európske centrum kontroly a prevencie ochorení</a:t>
            </a:r>
          </a:p>
          <a:p>
            <a:r>
              <a:rPr lang="sk-SK" dirty="0"/>
              <a:t>Národné zdravotné politiky: Zdravotné systémy a programy na prevenciu infekcií.</a:t>
            </a:r>
          </a:p>
          <a:p>
            <a:r>
              <a:rPr lang="sk-SK" dirty="0"/>
              <a:t>Sledovanie a hlásenie: Surveillance systémy a monitorovanie výskytu infekčných chorôb.</a:t>
            </a:r>
          </a:p>
          <a:p>
            <a:pPr marL="20158" indent="0">
              <a:buNone/>
            </a:pPr>
            <a:endParaRPr lang="sk-SK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4F57BF24-EF17-0591-263C-EDDE2432B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z="4000" dirty="0"/>
              <a:t>Úlohy verejného zdravotníctva pri prevencii infekčných ochorení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5FEDDB52-8DF3-D364-8CF8-FDB0BB5B9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37F00-1B4E-2B45-A9B6-2C8419215001}" type="datetime1">
              <a:rPr lang="sk-SK" smtClean="0"/>
              <a:t>14.9.2024</a:t>
            </a:fld>
            <a:endParaRPr lang="en-GB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34354171-A1FB-0E83-17A2-BA8AAD9616F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C92893-8C51-46CF-9D47-24B3C575AFAA}" type="slidenum">
              <a:rPr lang="en-GB" smtClean="0"/>
              <a:pPr/>
              <a:t>24</a:t>
            </a:fld>
            <a:endParaRPr lang="en-GB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2A616B5E-748C-9B90-E3A7-716B70B7BCC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rusnak.truni.sk</a:t>
            </a:r>
          </a:p>
        </p:txBody>
      </p:sp>
    </p:spTree>
    <p:extLst>
      <p:ext uri="{BB962C8B-B14F-4D97-AF65-F5344CB8AC3E}">
        <p14:creationId xmlns:p14="http://schemas.microsoft.com/office/powerpoint/2010/main" val="28500274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The basics of controlling infectious diseases">
            <a:extLst>
              <a:ext uri="{FF2B5EF4-FFF2-40B4-BE49-F238E27FC236}">
                <a16:creationId xmlns:a16="http://schemas.microsoft.com/office/drawing/2014/main" id="{C430D306-C67B-E71A-41E1-369904B7A2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51035" y="883822"/>
            <a:ext cx="6717242" cy="3778448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Nadpis 5">
            <a:extLst>
              <a:ext uri="{FF2B5EF4-FFF2-40B4-BE49-F238E27FC236}">
                <a16:creationId xmlns:a16="http://schemas.microsoft.com/office/drawing/2014/main" id="{4FB98069-C8DE-7DB6-7FB7-EA1AEF594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6448" y="5378027"/>
            <a:ext cx="8312587" cy="1008380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sk-SK" sz="3000"/>
              <a:t>Verejné zdravotníctvo a prevencia infekčných ochorení</a:t>
            </a:r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B38D97E0-3430-9D42-6D41-A32781DBCC2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87308" y="6787309"/>
            <a:ext cx="1164934" cy="402652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fld id="{5BBD3773-E408-D84D-AFB2-6258191B5BD3}" type="datetime1">
              <a:rPr lang="sk-SK" smtClean="0"/>
              <a:pPr>
                <a:spcAft>
                  <a:spcPts val="600"/>
                </a:spcAft>
              </a:pPr>
              <a:t>14.9.2024</a:t>
            </a:fld>
            <a:endParaRPr lang="en-GB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BCB83AA9-5525-E086-15DC-F71047F7DD2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56449" y="6787310"/>
            <a:ext cx="822862" cy="402652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fld id="{B7D8D926-BC77-48DB-9B94-D8C2D2386DFA}" type="slidenum">
              <a:rPr lang="en-GB" smtClean="0"/>
              <a:pPr>
                <a:spcAft>
                  <a:spcPts val="600"/>
                </a:spcAft>
              </a:pPr>
              <a:t>25</a:t>
            </a:fld>
            <a:endParaRPr lang="en-GB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0E82E645-2804-E2A3-0647-4F21606CFC4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4127670" y="6787309"/>
            <a:ext cx="1891273" cy="402651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GB"/>
              <a:t>rusnak.truni.sk</a:t>
            </a:r>
          </a:p>
        </p:txBody>
      </p:sp>
    </p:spTree>
    <p:extLst>
      <p:ext uri="{BB962C8B-B14F-4D97-AF65-F5344CB8AC3E}">
        <p14:creationId xmlns:p14="http://schemas.microsoft.com/office/powerpoint/2010/main" val="11227218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ázok 8" descr="Obrázok, na ktorom je text, písmo, webová stránka, webová lokalita&#10;&#10;Automaticky generovaný popis">
            <a:extLst>
              <a:ext uri="{FF2B5EF4-FFF2-40B4-BE49-F238E27FC236}">
                <a16:creationId xmlns:a16="http://schemas.microsoft.com/office/drawing/2014/main" id="{63BB6E79-69F2-062E-1E66-D60427F207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084" y="372888"/>
            <a:ext cx="8769973" cy="4604236"/>
          </a:xfrm>
          <a:prstGeom prst="rect">
            <a:avLst/>
          </a:prstGeom>
          <a:noFill/>
        </p:spPr>
      </p:pic>
      <p:sp>
        <p:nvSpPr>
          <p:cNvPr id="2" name="Zástupný objekt pre obsah 1">
            <a:extLst>
              <a:ext uri="{FF2B5EF4-FFF2-40B4-BE49-F238E27FC236}">
                <a16:creationId xmlns:a16="http://schemas.microsoft.com/office/drawing/2014/main" id="{A26A023E-5CA8-0368-8ECB-E8EEF9098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6448" y="5378027"/>
            <a:ext cx="8312587" cy="1008380"/>
          </a:xfrm>
        </p:spPr>
        <p:txBody>
          <a:bodyPr anchor="b">
            <a:normAutofit/>
          </a:bodyPr>
          <a:lstStyle/>
          <a:p>
            <a:r>
              <a:rPr lang="sk-SK" dirty="0"/>
              <a:t>Preventívne opatrenia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6BA83B19-3DEC-5698-FEEA-A68CE8A5427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87308" y="6787309"/>
            <a:ext cx="1164934" cy="402652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fld id="{73D37F00-1B4E-2B45-A9B6-2C8419215001}" type="datetime1">
              <a:rPr lang="sk-SK" smtClean="0"/>
              <a:pPr>
                <a:spcAft>
                  <a:spcPts val="600"/>
                </a:spcAft>
              </a:pPr>
              <a:t>14.9.2024</a:t>
            </a:fld>
            <a:endParaRPr lang="en-GB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96719089-8E5B-FF0A-0015-13843DD8470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56449" y="6787310"/>
            <a:ext cx="822862" cy="402652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fld id="{20C92893-8C51-46CF-9D47-24B3C575AFAA}" type="slidenum">
              <a:rPr lang="en-GB" smtClean="0"/>
              <a:pPr>
                <a:spcAft>
                  <a:spcPts val="600"/>
                </a:spcAft>
              </a:pPr>
              <a:t>26</a:t>
            </a:fld>
            <a:endParaRPr lang="en-GB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48153B6F-9E5F-70A9-DB9C-A03C65061BB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4127670" y="6787309"/>
            <a:ext cx="1891273" cy="402651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GB"/>
              <a:t>rusnak.truni.sk</a:t>
            </a:r>
          </a:p>
        </p:txBody>
      </p:sp>
    </p:spTree>
    <p:extLst>
      <p:ext uri="{BB962C8B-B14F-4D97-AF65-F5344CB8AC3E}">
        <p14:creationId xmlns:p14="http://schemas.microsoft.com/office/powerpoint/2010/main" val="13822990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sah 1">
            <a:extLst>
              <a:ext uri="{FF2B5EF4-FFF2-40B4-BE49-F238E27FC236}">
                <a16:creationId xmlns:a16="http://schemas.microsoft.com/office/drawing/2014/main" id="{CD15C41C-0DB8-87C2-5989-5504F29C4A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205" y="756287"/>
            <a:ext cx="8784072" cy="4804254"/>
          </a:xfrm>
        </p:spPr>
        <p:txBody>
          <a:bodyPr>
            <a:normAutofit/>
          </a:bodyPr>
          <a:lstStyle/>
          <a:p>
            <a:pPr marL="20158" indent="0">
              <a:buNone/>
            </a:pPr>
            <a:r>
              <a:rPr lang="sk-SK" dirty="0"/>
              <a:t>Zameraná na prevenciu vzniku infekcie.</a:t>
            </a:r>
          </a:p>
          <a:p>
            <a:pPr lvl="1"/>
            <a:r>
              <a:rPr lang="sk-SK" b="1" i="1" dirty="0"/>
              <a:t>Očkovanie</a:t>
            </a:r>
            <a:r>
              <a:rPr lang="sk-SK" dirty="0"/>
              <a:t>: Význam vakcinácie, kolektívna imunita, úspechy vakcinácie (napr. </a:t>
            </a:r>
            <a:r>
              <a:rPr lang="sk-SK" dirty="0" err="1"/>
              <a:t>eradikácia</a:t>
            </a:r>
            <a:r>
              <a:rPr lang="sk-SK" dirty="0"/>
              <a:t> kiahní).</a:t>
            </a:r>
          </a:p>
          <a:p>
            <a:pPr lvl="1"/>
            <a:r>
              <a:rPr lang="sk-SK" b="1" i="1" dirty="0"/>
              <a:t>Hygienické opatrenia</a:t>
            </a:r>
            <a:r>
              <a:rPr lang="sk-SK" dirty="0"/>
              <a:t>: Umývanie rúk, dezinfekcia povrchov, používanie ochranných pomôcok.</a:t>
            </a:r>
          </a:p>
          <a:p>
            <a:pPr lvl="1"/>
            <a:r>
              <a:rPr lang="sk-SK" b="1" i="1" dirty="0"/>
              <a:t>Kontrola potravín a vody</a:t>
            </a:r>
            <a:r>
              <a:rPr lang="sk-SK" dirty="0"/>
              <a:t>: Zabezpečenie bezpečnosti potravín a pitnej vody.</a:t>
            </a:r>
          </a:p>
          <a:p>
            <a:pPr lvl="1"/>
            <a:r>
              <a:rPr lang="sk-SK" b="1" i="1" dirty="0"/>
              <a:t>Úprava životného prostredia: </a:t>
            </a:r>
            <a:r>
              <a:rPr lang="sk-SK" dirty="0"/>
              <a:t>vysušenie močiarov</a:t>
            </a:r>
          </a:p>
          <a:p>
            <a:pPr lvl="1"/>
            <a:r>
              <a:rPr lang="sk-SK" b="1" i="1" dirty="0"/>
              <a:t>Kontrola vektorov: </a:t>
            </a:r>
            <a:r>
              <a:rPr lang="sk-SK" dirty="0"/>
              <a:t>komáre, kliešte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5BCEED5D-4219-4A9B-2808-9EDE2A9B9D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655" y="5778929"/>
            <a:ext cx="8312587" cy="1008380"/>
          </a:xfrm>
        </p:spPr>
        <p:txBody>
          <a:bodyPr/>
          <a:lstStyle/>
          <a:p>
            <a:r>
              <a:rPr lang="sk-SK" dirty="0"/>
              <a:t>Primárna prevencia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12777460-A978-D527-EEF2-5DB0401A7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37F00-1B4E-2B45-A9B6-2C8419215001}" type="datetime1">
              <a:rPr lang="sk-SK" smtClean="0"/>
              <a:t>14.9.2024</a:t>
            </a:fld>
            <a:endParaRPr lang="en-GB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9862B376-5230-A942-93D3-9559BEE84B0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C92893-8C51-46CF-9D47-24B3C575AFAA}" type="slidenum">
              <a:rPr lang="en-GB" smtClean="0"/>
              <a:pPr/>
              <a:t>27</a:t>
            </a:fld>
            <a:endParaRPr lang="en-GB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56694438-19A2-1E62-EBFC-D4B9558E76D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rusnak.truni.sk</a:t>
            </a:r>
          </a:p>
        </p:txBody>
      </p:sp>
    </p:spTree>
    <p:extLst>
      <p:ext uri="{BB962C8B-B14F-4D97-AF65-F5344CB8AC3E}">
        <p14:creationId xmlns:p14="http://schemas.microsoft.com/office/powerpoint/2010/main" val="408888789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sah 1">
            <a:extLst>
              <a:ext uri="{FF2B5EF4-FFF2-40B4-BE49-F238E27FC236}">
                <a16:creationId xmlns:a16="http://schemas.microsoft.com/office/drawing/2014/main" id="{CD15C41C-0DB8-87C2-5989-5504F29C4A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205" y="756286"/>
            <a:ext cx="8784072" cy="5022641"/>
          </a:xfrm>
        </p:spPr>
        <p:txBody>
          <a:bodyPr>
            <a:noAutofit/>
          </a:bodyPr>
          <a:lstStyle/>
          <a:p>
            <a:r>
              <a:rPr lang="sk-SK" sz="1600" b="1" i="1" dirty="0" err="1"/>
              <a:t>Screening</a:t>
            </a:r>
            <a:r>
              <a:rPr lang="sk-SK" sz="1600" b="1" i="1" dirty="0"/>
              <a:t> a testovanie</a:t>
            </a:r>
            <a:r>
              <a:rPr lang="sk-SK" sz="1600" dirty="0"/>
              <a:t>: Napríklad testovanie na HIV, tuberkulózu.</a:t>
            </a:r>
          </a:p>
          <a:p>
            <a:r>
              <a:rPr lang="sk-SK" sz="1600" b="1" i="1" dirty="0"/>
              <a:t>Kontaktovanie osôb</a:t>
            </a:r>
            <a:r>
              <a:rPr lang="sk-SK" sz="1600" dirty="0"/>
              <a:t>: Sledovanie kontaktov pri prepuknutí epidémie.</a:t>
            </a:r>
          </a:p>
          <a:p>
            <a:r>
              <a:rPr lang="sk-SK" sz="1600" b="1" i="1" dirty="0"/>
              <a:t>Izolácia a karanténa</a:t>
            </a:r>
          </a:p>
          <a:p>
            <a:pPr lvl="1"/>
            <a:r>
              <a:rPr lang="sk-SK" sz="1600" dirty="0"/>
              <a:t>Izolácia: Oddelenie infikovaných osôb od zdravých, aby sa zabránilo šíreniu nákazlivých ochorení.</a:t>
            </a:r>
          </a:p>
          <a:p>
            <a:pPr lvl="1"/>
            <a:r>
              <a:rPr lang="sk-SK" sz="1600" dirty="0"/>
              <a:t>Karanténa: Obmedzenie pohybu osôb, ktoré boli vystavené infekčnému ochoreniu, ale ešte nevykazujú príznaky, aby sa monitorovali a zabránilo sa možnému šíreniu.</a:t>
            </a:r>
          </a:p>
          <a:p>
            <a:r>
              <a:rPr lang="sk-SK" sz="1600" b="1" i="1" dirty="0"/>
              <a:t>Sledovanie a monitorovanie</a:t>
            </a:r>
            <a:r>
              <a:rPr lang="sk-SK" sz="1600" dirty="0"/>
              <a:t>: Neustále sledovanie vzorcov ochorení pomáha včas odhaliť epidémie a umožňuje zdravotným úradom zaviesť kontrolné opatrenia. </a:t>
            </a:r>
          </a:p>
          <a:p>
            <a:r>
              <a:rPr lang="sk-SK" sz="1600" b="1" i="1" dirty="0"/>
              <a:t>Profylaktická liečba pre exponované </a:t>
            </a:r>
            <a:r>
              <a:rPr lang="sk-SK" sz="1600" b="1" i="1" dirty="0" err="1"/>
              <a:t>osob</a:t>
            </a:r>
            <a:r>
              <a:rPr lang="sk-SK" sz="1600" b="1" i="1" dirty="0"/>
              <a:t>.</a:t>
            </a:r>
          </a:p>
          <a:p>
            <a:pPr lvl="1"/>
            <a:r>
              <a:rPr lang="sk-SK" sz="1600" dirty="0" err="1"/>
              <a:t>Postexpozičná</a:t>
            </a:r>
            <a:r>
              <a:rPr lang="sk-SK" sz="1600" dirty="0"/>
              <a:t> profylaxia (PEP): Podanie liekov alebo vakcín po expozícii na prevenciu nástupu ochorenia, napr. proti besnote po pohryzení zvieraťom.</a:t>
            </a:r>
          </a:p>
          <a:p>
            <a:pPr lvl="1"/>
            <a:r>
              <a:rPr lang="sk-SK" sz="1600" dirty="0"/>
              <a:t>HIV PEP po možnej expozícii vírusu (napr. prostredníctvom poranenia ihlou alebo nechráneného pohlavného styku).</a:t>
            </a:r>
          </a:p>
          <a:p>
            <a:pPr lvl="1"/>
            <a:r>
              <a:rPr lang="sk-SK" sz="1600" dirty="0"/>
              <a:t>Imunoglobulín proti hepatitíde A alebo B po expozícii vírusu.</a:t>
            </a:r>
          </a:p>
          <a:p>
            <a:r>
              <a:rPr lang="sk-SK" sz="1600" b="1" i="1" dirty="0"/>
              <a:t>Zdravotná výchova a zmena správania</a:t>
            </a:r>
          </a:p>
          <a:p>
            <a:pPr lvl="1"/>
            <a:r>
              <a:rPr lang="sk-SK" sz="1600" dirty="0"/>
              <a:t>Vzdelávanie infikovaných osôb a ich kontaktov o tom, ako zabrániť ďalšiemu šíreniu ochorenia. To zahŕňa pokyny týkajúce sa hygienických praktík, bezpečného sexu a životných zmien na zabránenie ďalšiemu prenosu.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5BCEED5D-4219-4A9B-2808-9EDE2A9B9D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655" y="5778929"/>
            <a:ext cx="8312587" cy="1008380"/>
          </a:xfrm>
        </p:spPr>
        <p:txBody>
          <a:bodyPr/>
          <a:lstStyle/>
          <a:p>
            <a:r>
              <a:rPr lang="sk-SK" dirty="0"/>
              <a:t>Sekundárna prevencia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12777460-A978-D527-EEF2-5DB0401A7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37F00-1B4E-2B45-A9B6-2C8419215001}" type="datetime1">
              <a:rPr lang="sk-SK" smtClean="0"/>
              <a:t>14.9.2024</a:t>
            </a:fld>
            <a:endParaRPr lang="en-GB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9862B376-5230-A942-93D3-9559BEE84B0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C92893-8C51-46CF-9D47-24B3C575AFAA}" type="slidenum">
              <a:rPr lang="en-GB" smtClean="0"/>
              <a:pPr/>
              <a:t>28</a:t>
            </a:fld>
            <a:endParaRPr lang="en-GB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56694438-19A2-1E62-EBFC-D4B9558E76D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rusnak.truni.sk</a:t>
            </a:r>
          </a:p>
        </p:txBody>
      </p:sp>
    </p:spTree>
    <p:extLst>
      <p:ext uri="{BB962C8B-B14F-4D97-AF65-F5344CB8AC3E}">
        <p14:creationId xmlns:p14="http://schemas.microsoft.com/office/powerpoint/2010/main" val="314306395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sah 1">
            <a:extLst>
              <a:ext uri="{FF2B5EF4-FFF2-40B4-BE49-F238E27FC236}">
                <a16:creationId xmlns:a16="http://schemas.microsoft.com/office/drawing/2014/main" id="{CD15C41C-0DB8-87C2-5989-5504F29C4A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205" y="756287"/>
            <a:ext cx="8784072" cy="4804254"/>
          </a:xfrm>
        </p:spPr>
        <p:txBody>
          <a:bodyPr>
            <a:normAutofit/>
          </a:bodyPr>
          <a:lstStyle/>
          <a:p>
            <a:r>
              <a:rPr lang="sk-SK" dirty="0"/>
              <a:t>Manažment komplikácií a zabránenie šíreniu. Cieľom terciárnej prevencie je zlepšiť kvalitu života a znížiť postihnutie pacientov, ktorí trpia chronickými alebo komplikovanými formami infekčných ochorení.</a:t>
            </a:r>
          </a:p>
          <a:p>
            <a:pPr lvl="1"/>
            <a:r>
              <a:rPr lang="sk-SK" b="1" i="1" dirty="0"/>
              <a:t>Manažment chronických infekčných ochorení</a:t>
            </a:r>
            <a:r>
              <a:rPr lang="sk-SK" dirty="0"/>
              <a:t>: Dlhodobá liečba a starostlivosť pre pacientov s chronickými infekčnými ochoreniami je kľúčová na zníženie ich závažnosti a prevenciu komplikácií.</a:t>
            </a:r>
          </a:p>
          <a:p>
            <a:pPr lvl="1"/>
            <a:r>
              <a:rPr lang="sk-SK" b="1" i="1" dirty="0"/>
              <a:t>Prevencia a liečba komplikácií infekčných ochorení</a:t>
            </a:r>
          </a:p>
          <a:p>
            <a:pPr lvl="1"/>
            <a:r>
              <a:rPr lang="sk-SK" b="1" i="1" dirty="0"/>
              <a:t>Rehabilitácia a dlhodobá podpora</a:t>
            </a:r>
          </a:p>
          <a:p>
            <a:pPr lvl="1"/>
            <a:r>
              <a:rPr lang="sk-SK" b="1" i="1" dirty="0"/>
              <a:t>Prevencia recidívy ochorenia</a:t>
            </a:r>
          </a:p>
          <a:p>
            <a:pPr lvl="1"/>
            <a:r>
              <a:rPr lang="sk-SK" b="1" i="1" dirty="0"/>
              <a:t>Zlepšovanie kvality života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5BCEED5D-4219-4A9B-2808-9EDE2A9B9D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655" y="5778929"/>
            <a:ext cx="8312587" cy="1008380"/>
          </a:xfrm>
        </p:spPr>
        <p:txBody>
          <a:bodyPr/>
          <a:lstStyle/>
          <a:p>
            <a:r>
              <a:rPr lang="sk-SK" dirty="0"/>
              <a:t>Terciárna prevencia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12777460-A978-D527-EEF2-5DB0401A7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37F00-1B4E-2B45-A9B6-2C8419215001}" type="datetime1">
              <a:rPr lang="sk-SK" smtClean="0"/>
              <a:t>14.9.2024</a:t>
            </a:fld>
            <a:endParaRPr lang="en-GB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9862B376-5230-A942-93D3-9559BEE84B0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C92893-8C51-46CF-9D47-24B3C575AFAA}" type="slidenum">
              <a:rPr lang="en-GB" smtClean="0"/>
              <a:pPr/>
              <a:t>29</a:t>
            </a:fld>
            <a:endParaRPr lang="en-GB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56694438-19A2-1E62-EBFC-D4B9558E76D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rusnak.truni.sk</a:t>
            </a:r>
          </a:p>
        </p:txBody>
      </p:sp>
    </p:spTree>
    <p:extLst>
      <p:ext uri="{BB962C8B-B14F-4D97-AF65-F5344CB8AC3E}">
        <p14:creationId xmlns:p14="http://schemas.microsoft.com/office/powerpoint/2010/main" val="34665746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sah 1">
            <a:extLst>
              <a:ext uri="{FF2B5EF4-FFF2-40B4-BE49-F238E27FC236}">
                <a16:creationId xmlns:a16="http://schemas.microsoft.com/office/drawing/2014/main" id="{CB0B4196-27EF-2839-C67B-F95900E5EA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690" y="756287"/>
            <a:ext cx="8312587" cy="4033519"/>
          </a:xfrm>
        </p:spPr>
        <p:txBody>
          <a:bodyPr>
            <a:normAutofit fontScale="92500"/>
          </a:bodyPr>
          <a:lstStyle/>
          <a:p>
            <a:r>
              <a:rPr lang="sk-SK" dirty="0"/>
              <a:t>Infekčné ochorenia sú spôsobené patogénnymi mikroorganizmami, ako sú baktérie, vírusy, parazity alebo huby. </a:t>
            </a:r>
          </a:p>
          <a:p>
            <a:r>
              <a:rPr lang="sk-SK" dirty="0"/>
              <a:t>Tieto mikroorganizmy môžu byť prenosné, priamo alebo nepriamo, z jednej osoby na druhú, z zvierat na ľudí alebo z prostredia na ľudí. </a:t>
            </a:r>
          </a:p>
          <a:p>
            <a:r>
              <a:rPr lang="sk-SK" dirty="0"/>
              <a:t>Medzi kľúčové charakteristiky infekčných ochorení patrí schopnosť šírenia medzi jednotlivcami, čo často vedie k epidémiám alebo pandémiám. </a:t>
            </a:r>
          </a:p>
          <a:p>
            <a:r>
              <a:rPr lang="sk-SK" dirty="0"/>
              <a:t>Pre zdravie verejnosti sú zásadné opatrenia na prevenciu, kontrolu a liečbu infekčných ochorení, aby sa minimalizovalo ich šírenie a negatívny dopad na populáciu.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C351A1B1-0C4F-0438-ACB7-59C7E22EF2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637" y="5778929"/>
            <a:ext cx="8312587" cy="1008380"/>
          </a:xfrm>
        </p:spPr>
        <p:txBody>
          <a:bodyPr/>
          <a:lstStyle/>
          <a:p>
            <a:r>
              <a:rPr lang="sk-SK" dirty="0"/>
              <a:t>Definícia infekčných ochorení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34ECA63A-82AD-9EAE-ECFE-452F5339A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37F00-1B4E-2B45-A9B6-2C8419215001}" type="datetime1">
              <a:rPr lang="sk-SK" smtClean="0"/>
              <a:t>14.9.2024</a:t>
            </a:fld>
            <a:endParaRPr lang="en-GB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3993B68A-BC9F-94D6-CF6F-27E52E787F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C92893-8C51-46CF-9D47-24B3C575AFAA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962BC810-C0F0-4D8A-C910-15792A84680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rusnak.truni.sk</a:t>
            </a:r>
          </a:p>
        </p:txBody>
      </p:sp>
    </p:spTree>
    <p:extLst>
      <p:ext uri="{BB962C8B-B14F-4D97-AF65-F5344CB8AC3E}">
        <p14:creationId xmlns:p14="http://schemas.microsoft.com/office/powerpoint/2010/main" val="259931140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sah 1">
            <a:extLst>
              <a:ext uri="{FF2B5EF4-FFF2-40B4-BE49-F238E27FC236}">
                <a16:creationId xmlns:a16="http://schemas.microsoft.com/office/drawing/2014/main" id="{C2500CEB-DF12-2448-25BE-F3A0C260F0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7968" y="756287"/>
            <a:ext cx="8030309" cy="4033519"/>
          </a:xfrm>
        </p:spPr>
        <p:txBody>
          <a:bodyPr/>
          <a:lstStyle/>
          <a:p>
            <a:r>
              <a:rPr lang="sk-SK" dirty="0"/>
              <a:t>Zameriava sa na vytváranie takých spoločenských a environmentálnych podmienok, ktoré minimalizujú riziko vzniku a šírenia infekčných ochorení. </a:t>
            </a:r>
          </a:p>
          <a:p>
            <a:r>
              <a:rPr lang="sk-SK" dirty="0"/>
              <a:t>Zahŕňa zlepšovanie hygieny, bezpečnosti vody, životných podmienok, politiky a environmentálnych faktorov, čím sa vytvárajú pevné základy pre zdravú populáciu a dlhodobú prevenciu infekčných chorôb.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092F9F5F-1A85-341B-32B0-5F16ADF369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637" y="5798183"/>
            <a:ext cx="8312587" cy="1008380"/>
          </a:xfrm>
        </p:spPr>
        <p:txBody>
          <a:bodyPr/>
          <a:lstStyle/>
          <a:p>
            <a:r>
              <a:rPr lang="sk-SK" dirty="0" err="1"/>
              <a:t>Primordiálna</a:t>
            </a:r>
            <a:r>
              <a:rPr lang="sk-SK" dirty="0"/>
              <a:t> prevencia infekčných ochorení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83BED14D-DE00-411D-8D33-00198843E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37F00-1B4E-2B45-A9B6-2C8419215001}" type="datetime1">
              <a:rPr lang="sk-SK" smtClean="0"/>
              <a:t>14.9.2024</a:t>
            </a:fld>
            <a:endParaRPr lang="en-GB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DBDF23FB-5229-769A-9D75-7DBA6C734AA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C92893-8C51-46CF-9D47-24B3C575AFAA}" type="slidenum">
              <a:rPr lang="en-GB" smtClean="0"/>
              <a:pPr/>
              <a:t>30</a:t>
            </a:fld>
            <a:endParaRPr lang="en-GB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07010C7D-1329-5AF9-8A37-CE40D5ED9CB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rusnak.truni.sk</a:t>
            </a:r>
          </a:p>
        </p:txBody>
      </p:sp>
    </p:spTree>
    <p:extLst>
      <p:ext uri="{BB962C8B-B14F-4D97-AF65-F5344CB8AC3E}">
        <p14:creationId xmlns:p14="http://schemas.microsoft.com/office/powerpoint/2010/main" val="113614559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objekt pre obsah 7">
            <a:extLst>
              <a:ext uri="{FF2B5EF4-FFF2-40B4-BE49-F238E27FC236}">
                <a16:creationId xmlns:a16="http://schemas.microsoft.com/office/drawing/2014/main" id="{1E56C6FA-A14E-46F6-D3EA-ACAF4D2AEA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690" y="756287"/>
            <a:ext cx="8312587" cy="4033519"/>
          </a:xfrm>
        </p:spPr>
        <p:txBody>
          <a:bodyPr/>
          <a:lstStyle/>
          <a:p>
            <a:r>
              <a:rPr lang="sk-SK" dirty="0"/>
              <a:t>Zameriava sa na ochranu pacientov pred škodlivými alebo zbytočnými zdravotnými zásahmi. </a:t>
            </a:r>
          </a:p>
          <a:p>
            <a:r>
              <a:rPr lang="sk-SK" dirty="0"/>
              <a:t>Minimalizuje riziko nadmernej diagnózy, zbytočného liečenia a komplikácií spôsobených lekárskymi intervenciami. </a:t>
            </a:r>
          </a:p>
          <a:p>
            <a:r>
              <a:rPr lang="sk-SK" dirty="0"/>
              <a:t>Podporuje zodpovednú zdravotnú starostlivosť a ochranu pacientov pred negatívnymi dôsledkami nadmerného lekárskeho zásahu.</a:t>
            </a:r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8A80AFAF-473B-6062-27A0-A597389F8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Kvaternárna prevencia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0B963B26-8378-3597-63A1-B88AD3B83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37F00-1B4E-2B45-A9B6-2C8419215001}" type="datetime1">
              <a:rPr lang="sk-SK" smtClean="0"/>
              <a:t>14.9.2024</a:t>
            </a:fld>
            <a:endParaRPr lang="en-GB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CC8F94E5-3804-333F-E2DF-8E44E7C4B60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C92893-8C51-46CF-9D47-24B3C575AFAA}" type="slidenum">
              <a:rPr lang="en-GB" smtClean="0"/>
              <a:pPr/>
              <a:t>31</a:t>
            </a:fld>
            <a:endParaRPr lang="en-GB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4AA90E4B-E124-F1E0-1C46-CE2FF6843E0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rusnak.truni.sk</a:t>
            </a:r>
          </a:p>
        </p:txBody>
      </p:sp>
    </p:spTree>
    <p:extLst>
      <p:ext uri="{BB962C8B-B14F-4D97-AF65-F5344CB8AC3E}">
        <p14:creationId xmlns:p14="http://schemas.microsoft.com/office/powerpoint/2010/main" val="148796152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sah 1">
            <a:extLst>
              <a:ext uri="{FF2B5EF4-FFF2-40B4-BE49-F238E27FC236}">
                <a16:creationId xmlns:a16="http://schemas.microsoft.com/office/drawing/2014/main" id="{71C69BF8-9D49-1440-7D16-64B14D73D3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6448" y="756287"/>
            <a:ext cx="8211829" cy="4033519"/>
          </a:xfrm>
        </p:spPr>
        <p:txBody>
          <a:bodyPr/>
          <a:lstStyle/>
          <a:p>
            <a:r>
              <a:rPr lang="sk-SK" dirty="0" err="1"/>
              <a:t>Antimikrobiálna</a:t>
            </a:r>
            <a:r>
              <a:rPr lang="sk-SK" dirty="0"/>
              <a:t> rezistencia</a:t>
            </a:r>
          </a:p>
          <a:p>
            <a:pPr lvl="1"/>
            <a:r>
              <a:rPr lang="sk-SK" dirty="0"/>
              <a:t>Vývoj a dopady rezistencie na antibiotiká, </a:t>
            </a:r>
            <a:r>
              <a:rPr lang="sk-SK" dirty="0" err="1"/>
              <a:t>antivirotiká</a:t>
            </a:r>
            <a:r>
              <a:rPr lang="sk-SK" dirty="0"/>
              <a:t>.</a:t>
            </a:r>
          </a:p>
          <a:p>
            <a:r>
              <a:rPr lang="sk-SK" dirty="0"/>
              <a:t>Vakcinácia a odmietanie očkovania</a:t>
            </a:r>
          </a:p>
          <a:p>
            <a:pPr lvl="1"/>
            <a:r>
              <a:rPr lang="sk-SK" dirty="0"/>
              <a:t>Sociálne, politické a vedecké dôsledky antivakcinačných hnutí.</a:t>
            </a:r>
          </a:p>
          <a:p>
            <a:r>
              <a:rPr lang="sk-SK" dirty="0"/>
              <a:t>Klimatické zmeny a infekčné choroby</a:t>
            </a:r>
          </a:p>
          <a:p>
            <a:pPr lvl="1"/>
            <a:r>
              <a:rPr lang="sk-SK" dirty="0"/>
              <a:t>Ako zmena klímy ovplyvňuje šírenie chorôb (napr. malária, </a:t>
            </a:r>
            <a:r>
              <a:rPr lang="sk-SK" dirty="0" err="1"/>
              <a:t>dengue</a:t>
            </a:r>
            <a:r>
              <a:rPr lang="sk-SK" dirty="0"/>
              <a:t>).</a:t>
            </a:r>
          </a:p>
          <a:p>
            <a:endParaRPr lang="sk-SK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BFD5DAB1-8DD6-7E6B-F366-8246693F4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Výzvy v prevencii infekčných ochorení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F2397D93-F60B-BF44-7C02-6A80F8176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37F00-1B4E-2B45-A9B6-2C8419215001}" type="datetime1">
              <a:rPr lang="sk-SK" smtClean="0"/>
              <a:t>14.9.2024</a:t>
            </a:fld>
            <a:endParaRPr lang="en-GB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6E586B07-30FD-EFC3-478A-927CA2E8975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C92893-8C51-46CF-9D47-24B3C575AFAA}" type="slidenum">
              <a:rPr lang="en-GB" smtClean="0"/>
              <a:pPr/>
              <a:t>32</a:t>
            </a:fld>
            <a:endParaRPr lang="en-GB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FAFB8918-A00C-C7DE-4FE0-41576CF9A92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rusnak.truni.sk</a:t>
            </a:r>
          </a:p>
        </p:txBody>
      </p:sp>
    </p:spTree>
    <p:extLst>
      <p:ext uri="{BB962C8B-B14F-4D97-AF65-F5344CB8AC3E}">
        <p14:creationId xmlns:p14="http://schemas.microsoft.com/office/powerpoint/2010/main" val="6393099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sah 1">
            <a:extLst>
              <a:ext uri="{FF2B5EF4-FFF2-40B4-BE49-F238E27FC236}">
                <a16:creationId xmlns:a16="http://schemas.microsoft.com/office/drawing/2014/main" id="{C5383376-496A-7A47-BDA3-534F9E081B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0158" indent="0">
              <a:buNone/>
            </a:pPr>
            <a:r>
              <a:rPr lang="sk-SK" dirty="0"/>
              <a:t>Pokúsili sme sa predstaviť ucelený prehľad o prevencii infekčných chorôb z pohľadu verejného zdravotníctva, s dôrazom na praktické opatrenia a aktuálne problémy.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4EAF5A99-57C0-8F01-F608-E4C0E4856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Zhrnutie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12E09035-9F35-3127-5B4A-976C4ECF5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37F00-1B4E-2B45-A9B6-2C8419215001}" type="datetime1">
              <a:rPr lang="sk-SK" smtClean="0"/>
              <a:t>14.9.2024</a:t>
            </a:fld>
            <a:endParaRPr lang="en-GB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7DA696CF-C180-F1EB-784B-B6007FB81C1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C92893-8C51-46CF-9D47-24B3C575AFAA}" type="slidenum">
              <a:rPr lang="en-GB" smtClean="0"/>
              <a:pPr/>
              <a:t>33</a:t>
            </a:fld>
            <a:endParaRPr lang="en-GB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7E12D0BE-5F29-F8DE-007E-1FE0025F5B8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rusnak.truni.sk</a:t>
            </a:r>
          </a:p>
        </p:txBody>
      </p:sp>
    </p:spTree>
    <p:extLst>
      <p:ext uri="{BB962C8B-B14F-4D97-AF65-F5344CB8AC3E}">
        <p14:creationId xmlns:p14="http://schemas.microsoft.com/office/powerpoint/2010/main" val="14426642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40900" y="756287"/>
            <a:ext cx="8327377" cy="4621740"/>
          </a:xfrm>
        </p:spPr>
        <p:txBody>
          <a:bodyPr/>
          <a:lstStyle/>
          <a:p>
            <a:r>
              <a:rPr lang="sk-SK" dirty="0"/>
              <a:t>Prednášky pomocou MOODLE  postupne aj s hovoreným slovom</a:t>
            </a:r>
          </a:p>
          <a:p>
            <a:r>
              <a:rPr lang="sk-SK" dirty="0"/>
              <a:t>Cvičenia najmä </a:t>
            </a:r>
            <a:r>
              <a:rPr lang="sk-SK" dirty="0" err="1"/>
              <a:t>bezkontaktne</a:t>
            </a:r>
            <a:r>
              <a:rPr lang="sk-SK" dirty="0"/>
              <a:t> s dôrazom na samostatnú prácu</a:t>
            </a:r>
          </a:p>
          <a:p>
            <a:r>
              <a:rPr lang="sk-SK" dirty="0"/>
              <a:t>Technické prostriedky: prístup na internet, TEAMS a MOODLE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Prístup k výučbe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AF477-A371-2147-8A4E-1E25AC1A0BDF}" type="datetime1">
              <a:rPr lang="sk-SK" smtClean="0"/>
              <a:t>14.9.2024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rusnak.truni.sk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C92893-8C51-46CF-9D47-24B3C575AFAA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050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k by bol v stredoveku internet, na mor by sme vymreli asi všetci |  Piešťanský denník">
            <a:extLst>
              <a:ext uri="{FF2B5EF4-FFF2-40B4-BE49-F238E27FC236}">
                <a16:creationId xmlns:a16="http://schemas.microsoft.com/office/drawing/2014/main" id="{65412495-A57C-5DD4-BC4A-1DC471A73B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09" b="20255"/>
          <a:stretch/>
        </p:blipFill>
        <p:spPr bwMode="auto">
          <a:xfrm>
            <a:off x="2351035" y="756287"/>
            <a:ext cx="6717242" cy="4033519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Nadpis 5">
            <a:extLst>
              <a:ext uri="{FF2B5EF4-FFF2-40B4-BE49-F238E27FC236}">
                <a16:creationId xmlns:a16="http://schemas.microsoft.com/office/drawing/2014/main" id="{5AD4C7B7-42EA-6C78-6D50-A73C1B85C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6448" y="5378027"/>
            <a:ext cx="8312587" cy="1008380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sk-SK" sz="3000"/>
              <a:t>Niekoľko príkladov z dávnej i nedávnej histórie</a:t>
            </a:r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73BFB261-0EAA-7A88-5BD0-7576BE23EE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87308" y="6787309"/>
            <a:ext cx="1164934" cy="402652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fld id="{5BBD3773-E408-D84D-AFB2-6258191B5BD3}" type="datetime1">
              <a:rPr lang="sk-SK" smtClean="0"/>
              <a:pPr>
                <a:spcAft>
                  <a:spcPts val="600"/>
                </a:spcAft>
              </a:pPr>
              <a:t>14.9.2024</a:t>
            </a:fld>
            <a:endParaRPr lang="en-GB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A2D1A74E-3AC8-EDD6-19C6-B224689BF9E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56449" y="6787310"/>
            <a:ext cx="822862" cy="402652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fld id="{B7D8D926-BC77-48DB-9B94-D8C2D2386DFA}" type="slidenum">
              <a:rPr lang="en-GB" smtClean="0"/>
              <a:pPr>
                <a:spcAft>
                  <a:spcPts val="600"/>
                </a:spcAft>
              </a:pPr>
              <a:t>5</a:t>
            </a:fld>
            <a:endParaRPr lang="en-GB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5E1BB695-0452-414B-E2EB-D68F5906295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4127670" y="6787309"/>
            <a:ext cx="1891273" cy="402651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GB"/>
              <a:t>rusnak.truni.sk</a:t>
            </a:r>
          </a:p>
        </p:txBody>
      </p:sp>
    </p:spTree>
    <p:extLst>
      <p:ext uri="{BB962C8B-B14F-4D97-AF65-F5344CB8AC3E}">
        <p14:creationId xmlns:p14="http://schemas.microsoft.com/office/powerpoint/2010/main" val="3305503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C214B85A-E418-DFAC-A949-27FA3B640D5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87308" y="6787309"/>
            <a:ext cx="1164934" cy="402652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fld id="{73D37F00-1B4E-2B45-A9B6-2C8419215001}" type="datetime1">
              <a:rPr lang="sk-SK" smtClean="0"/>
              <a:pPr>
                <a:spcAft>
                  <a:spcPts val="600"/>
                </a:spcAft>
              </a:pPr>
              <a:t>14.9.2024</a:t>
            </a:fld>
            <a:endParaRPr lang="en-GB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AF807910-15B7-04B4-123F-55B9A187BF4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56449" y="6787310"/>
            <a:ext cx="822862" cy="402652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fld id="{20C92893-8C51-46CF-9D47-24B3C575AFAA}" type="slidenum">
              <a:rPr lang="en-GB" smtClean="0"/>
              <a:pPr>
                <a:spcAft>
                  <a:spcPts val="600"/>
                </a:spcAft>
              </a:pPr>
              <a:t>6</a:t>
            </a:fld>
            <a:endParaRPr lang="en-GB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765F6926-DF10-E7BA-C58F-DD87EEB622F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4597037" y="6787309"/>
            <a:ext cx="3023364" cy="402651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GB"/>
              <a:t>rusnak.truni.sk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2A3C5C0F-E5A7-26B5-37C6-F4B9C07BEB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6448" y="5378027"/>
            <a:ext cx="8312587" cy="1008380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sk-SK" sz="4600"/>
              <a:t>Čierny mor (</a:t>
            </a:r>
            <a:r>
              <a:rPr lang="sk-SK" sz="4600" err="1"/>
              <a:t>Bubonický</a:t>
            </a:r>
            <a:r>
              <a:rPr lang="sk-SK" sz="4600"/>
              <a:t> mor)</a:t>
            </a:r>
          </a:p>
        </p:txBody>
      </p:sp>
      <p:sp>
        <p:nvSpPr>
          <p:cNvPr id="2" name="Zástupný objekt pre obsah 1">
            <a:extLst>
              <a:ext uri="{FF2B5EF4-FFF2-40B4-BE49-F238E27FC236}">
                <a16:creationId xmlns:a16="http://schemas.microsoft.com/office/drawing/2014/main" id="{548B246A-3090-9787-0A4A-E62E46C24DB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33632" y="726034"/>
            <a:ext cx="4754679" cy="3781425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sk-SK" sz="2400" dirty="0"/>
              <a:t>Patogén: Baktéria </a:t>
            </a:r>
            <a:r>
              <a:rPr lang="sk-SK" sz="2400" dirty="0" err="1"/>
              <a:t>Yersinia</a:t>
            </a:r>
            <a:r>
              <a:rPr lang="sk-SK" sz="2400" dirty="0"/>
              <a:t> </a:t>
            </a:r>
            <a:r>
              <a:rPr lang="sk-SK" sz="2400" dirty="0" err="1"/>
              <a:t>pestis</a:t>
            </a:r>
            <a:r>
              <a:rPr lang="sk-SK" sz="2400" dirty="0"/>
              <a:t>.</a:t>
            </a:r>
          </a:p>
          <a:p>
            <a:pPr>
              <a:lnSpc>
                <a:spcPct val="90000"/>
              </a:lnSpc>
            </a:pPr>
            <a:r>
              <a:rPr lang="sk-SK" sz="2400" dirty="0"/>
              <a:t>Pandémia: „Čierna smrť“ (1347 – 1351) spôsobila smrť asi 75 – 200 miliónov ľudí v Európe, Ázii a Afrike.</a:t>
            </a:r>
          </a:p>
          <a:p>
            <a:pPr>
              <a:lnSpc>
                <a:spcPct val="90000"/>
              </a:lnSpc>
            </a:pPr>
            <a:r>
              <a:rPr lang="sk-SK" sz="2400" dirty="0"/>
              <a:t>Prenos: Hlavne prostredníctvom bĺch na hlodavcoch a následne medzi ľuďmi.</a:t>
            </a:r>
          </a:p>
        </p:txBody>
      </p:sp>
      <p:pic>
        <p:nvPicPr>
          <p:cNvPr id="1026" name="Picture 2" descr="Plague Symptoms, Treatment, and Infection Prevention | NETEC">
            <a:extLst>
              <a:ext uri="{FF2B5EF4-FFF2-40B4-BE49-F238E27FC236}">
                <a16:creationId xmlns:a16="http://schemas.microsoft.com/office/drawing/2014/main" id="{A79210BD-F176-85B1-22C7-0EBFC331D5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57" r="21124" b="2"/>
          <a:stretch/>
        </p:blipFill>
        <p:spPr bwMode="auto">
          <a:xfrm>
            <a:off x="5541725" y="726034"/>
            <a:ext cx="3607159" cy="3784926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19741684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93274B55-AAD5-04B8-7A9D-B25AEFF8940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87308" y="6787309"/>
            <a:ext cx="1164934" cy="402652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fld id="{A25B13E8-87A4-BF42-9869-C04E79CA7D3F}" type="datetime1">
              <a:rPr lang="sk-SK" smtClean="0"/>
              <a:pPr>
                <a:spcAft>
                  <a:spcPts val="600"/>
                </a:spcAft>
              </a:pPr>
              <a:t>14.9.2024</a:t>
            </a:fld>
            <a:endParaRPr lang="en-GB"/>
          </a:p>
        </p:txBody>
      </p:sp>
      <p:sp>
        <p:nvSpPr>
          <p:cNvPr id="3" name="Zástupný objekt pre číslo snímky 2">
            <a:extLst>
              <a:ext uri="{FF2B5EF4-FFF2-40B4-BE49-F238E27FC236}">
                <a16:creationId xmlns:a16="http://schemas.microsoft.com/office/drawing/2014/main" id="{7261DA72-33E8-73BA-7620-85BE1B2AD20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56449" y="6787310"/>
            <a:ext cx="822862" cy="402652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fld id="{5C6CE37E-CBC8-4448-B085-1F6586CB95B8}" type="slidenum">
              <a:rPr lang="en-GB" smtClean="0"/>
              <a:pPr>
                <a:spcAft>
                  <a:spcPts val="600"/>
                </a:spcAft>
              </a:pPr>
              <a:t>7</a:t>
            </a:fld>
            <a:endParaRPr lang="en-GB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AA91505A-0F16-3A1F-F65A-83AE6629B30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4597037" y="6787309"/>
            <a:ext cx="3023364" cy="402651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GB"/>
              <a:t>rusnak.truni.sk</a:t>
            </a:r>
          </a:p>
        </p:txBody>
      </p:sp>
      <p:sp>
        <p:nvSpPr>
          <p:cNvPr id="8" name="Nadpis 7">
            <a:extLst>
              <a:ext uri="{FF2B5EF4-FFF2-40B4-BE49-F238E27FC236}">
                <a16:creationId xmlns:a16="http://schemas.microsoft.com/office/drawing/2014/main" id="{B60B443A-B7AA-2567-C337-4F8EA6417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6448" y="5378027"/>
            <a:ext cx="8312587" cy="1008380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sk-SK" sz="4200"/>
              <a:t>Španielska chrípka (1918 – 1919)</a:t>
            </a:r>
          </a:p>
        </p:txBody>
      </p:sp>
      <p:sp>
        <p:nvSpPr>
          <p:cNvPr id="9" name="Zástupný objekt pre obsah 8">
            <a:extLst>
              <a:ext uri="{FF2B5EF4-FFF2-40B4-BE49-F238E27FC236}">
                <a16:creationId xmlns:a16="http://schemas.microsoft.com/office/drawing/2014/main" id="{E14F0736-042B-85E3-62AF-55EE93B1A2E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32486" y="726034"/>
            <a:ext cx="4655825" cy="3781425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sk-SK" dirty="0"/>
              <a:t>Patogén: Vírus chrípky H1N1.</a:t>
            </a:r>
          </a:p>
          <a:p>
            <a:pPr>
              <a:lnSpc>
                <a:spcPct val="90000"/>
              </a:lnSpc>
            </a:pPr>
            <a:r>
              <a:rPr lang="sk-SK" dirty="0"/>
              <a:t>Pandémia: Ovplyvnila približne tretinu svetovej populácie, pričom zomrelo odhadom 50 miliónov ľudí.</a:t>
            </a:r>
          </a:p>
          <a:p>
            <a:pPr>
              <a:lnSpc>
                <a:spcPct val="90000"/>
              </a:lnSpc>
            </a:pPr>
            <a:r>
              <a:rPr lang="sk-SK" dirty="0"/>
              <a:t>Prenos: Kvapôčkovou infekciou cez dýchacie cesty.</a:t>
            </a:r>
          </a:p>
        </p:txBody>
      </p:sp>
      <p:pic>
        <p:nvPicPr>
          <p:cNvPr id="2050" name="Picture 2" descr="Digital Research Magazine: How the Spanish Flu influenced voting behaviour  in the Weimar Republic">
            <a:extLst>
              <a:ext uri="{FF2B5EF4-FFF2-40B4-BE49-F238E27FC236}">
                <a16:creationId xmlns:a16="http://schemas.microsoft.com/office/drawing/2014/main" id="{8A4CFBB6-098B-DA8A-7192-B5946FDE0B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41725" y="1779750"/>
            <a:ext cx="4304256" cy="2001675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9760453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35788200-53A6-185E-A7FD-AA5FB240475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87308" y="6787309"/>
            <a:ext cx="1164934" cy="402652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fld id="{73D37F00-1B4E-2B45-A9B6-2C8419215001}" type="datetime1">
              <a:rPr lang="sk-SK" smtClean="0"/>
              <a:pPr>
                <a:spcAft>
                  <a:spcPts val="600"/>
                </a:spcAft>
              </a:pPr>
              <a:t>14.9.2024</a:t>
            </a:fld>
            <a:endParaRPr lang="en-GB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DDE02F94-D5F6-2877-744A-C9227F8A7D8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56449" y="6787310"/>
            <a:ext cx="822862" cy="402652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fld id="{20C92893-8C51-46CF-9D47-24B3C575AFAA}" type="slidenum">
              <a:rPr lang="en-GB" smtClean="0"/>
              <a:pPr>
                <a:spcAft>
                  <a:spcPts val="600"/>
                </a:spcAft>
              </a:pPr>
              <a:t>8</a:t>
            </a:fld>
            <a:endParaRPr lang="en-GB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15998D41-D814-E517-9D98-1ACFE73BE14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4597037" y="6787309"/>
            <a:ext cx="3023364" cy="402651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GB"/>
              <a:t>rusnak.truni.sk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22BBF6F2-8BFF-F4ED-67FB-9019C18154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6448" y="5378027"/>
            <a:ext cx="8312587" cy="1008380"/>
          </a:xfrm>
        </p:spPr>
        <p:txBody>
          <a:bodyPr anchor="b">
            <a:normAutofit/>
          </a:bodyPr>
          <a:lstStyle/>
          <a:p>
            <a:r>
              <a:rPr lang="sk-SK" dirty="0"/>
              <a:t>HIV/AIDS (od 1981)</a:t>
            </a:r>
          </a:p>
        </p:txBody>
      </p:sp>
      <p:sp>
        <p:nvSpPr>
          <p:cNvPr id="2" name="Zástupný objekt pre obsah 1">
            <a:extLst>
              <a:ext uri="{FF2B5EF4-FFF2-40B4-BE49-F238E27FC236}">
                <a16:creationId xmlns:a16="http://schemas.microsoft.com/office/drawing/2014/main" id="{D5CCC057-63BE-BB9B-6D4D-3FDADDB12A2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81914" y="726034"/>
            <a:ext cx="4606397" cy="3781425"/>
          </a:xfrm>
        </p:spPr>
        <p:txBody>
          <a:bodyPr anchor="ctr"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sk-SK" sz="2400" dirty="0"/>
              <a:t>Patogén: Vírus ľudskej imunitnej nedostatočnosti (HIV).</a:t>
            </a:r>
          </a:p>
          <a:p>
            <a:pPr>
              <a:lnSpc>
                <a:spcPct val="90000"/>
              </a:lnSpc>
            </a:pPr>
            <a:r>
              <a:rPr lang="sk-SK" sz="2400" dirty="0"/>
              <a:t>Pandémia: Od 1981 spôsobilo HIV viac ako 40 miliónov úmrtí. Aj keď sa situácia stabilizovala vďaka </a:t>
            </a:r>
            <a:r>
              <a:rPr lang="sk-SK" sz="2400" dirty="0" err="1"/>
              <a:t>antivirotickým</a:t>
            </a:r>
            <a:r>
              <a:rPr lang="sk-SK" sz="2400" dirty="0"/>
              <a:t> liekom, ochorenie zostáva globálnym problémom.</a:t>
            </a:r>
          </a:p>
          <a:p>
            <a:pPr>
              <a:lnSpc>
                <a:spcPct val="90000"/>
              </a:lnSpc>
            </a:pPr>
            <a:r>
              <a:rPr lang="sk-SK" sz="2400" dirty="0"/>
              <a:t>Prenos: Pohlavným stykom, krvou, z matky na dieťa počas pôrodu alebo dojčenia.</a:t>
            </a:r>
          </a:p>
        </p:txBody>
      </p:sp>
      <p:pic>
        <p:nvPicPr>
          <p:cNvPr id="3074" name="Picture 2" descr="Ako sa šíri HIV/AIDS...?">
            <a:extLst>
              <a:ext uri="{FF2B5EF4-FFF2-40B4-BE49-F238E27FC236}">
                <a16:creationId xmlns:a16="http://schemas.microsoft.com/office/drawing/2014/main" id="{51D2198E-5DF0-7CB9-36C8-2308C19BC5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41725" y="1608492"/>
            <a:ext cx="4188697" cy="234567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31381469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FA3F209A-0C51-7B69-06F1-9886E39BD14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87308" y="6787309"/>
            <a:ext cx="1164934" cy="402652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fld id="{A25B13E8-87A4-BF42-9869-C04E79CA7D3F}" type="datetime1">
              <a:rPr lang="sk-SK" smtClean="0"/>
              <a:pPr>
                <a:spcAft>
                  <a:spcPts val="600"/>
                </a:spcAft>
              </a:pPr>
              <a:t>14.9.2024</a:t>
            </a:fld>
            <a:endParaRPr lang="en-GB"/>
          </a:p>
        </p:txBody>
      </p:sp>
      <p:sp>
        <p:nvSpPr>
          <p:cNvPr id="3" name="Zástupný objekt pre číslo snímky 2">
            <a:extLst>
              <a:ext uri="{FF2B5EF4-FFF2-40B4-BE49-F238E27FC236}">
                <a16:creationId xmlns:a16="http://schemas.microsoft.com/office/drawing/2014/main" id="{6FDC6B34-788B-9D61-6462-ED6E11D57F7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56449" y="6787310"/>
            <a:ext cx="822862" cy="402652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fld id="{5C6CE37E-CBC8-4448-B085-1F6586CB95B8}" type="slidenum">
              <a:rPr lang="en-GB" smtClean="0"/>
              <a:pPr>
                <a:spcAft>
                  <a:spcPts val="600"/>
                </a:spcAft>
              </a:pPr>
              <a:t>9</a:t>
            </a:fld>
            <a:endParaRPr lang="en-GB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E445CE69-5011-B455-650E-977D01B025D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4597037" y="6787309"/>
            <a:ext cx="3023364" cy="402651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GB"/>
              <a:t>rusnak.truni.sk</a:t>
            </a:r>
          </a:p>
        </p:txBody>
      </p:sp>
      <p:sp>
        <p:nvSpPr>
          <p:cNvPr id="8" name="Nadpis 7">
            <a:extLst>
              <a:ext uri="{FF2B5EF4-FFF2-40B4-BE49-F238E27FC236}">
                <a16:creationId xmlns:a16="http://schemas.microsoft.com/office/drawing/2014/main" id="{526798A3-8204-C863-CA12-ADE69D8CC0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6448" y="5378027"/>
            <a:ext cx="8312587" cy="1008380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sk-SK" sz="3000"/>
              <a:t>MERS (</a:t>
            </a:r>
            <a:r>
              <a:rPr lang="sk-SK" sz="3000" err="1"/>
              <a:t>Middle</a:t>
            </a:r>
            <a:r>
              <a:rPr lang="sk-SK" sz="3000"/>
              <a:t> East </a:t>
            </a:r>
            <a:r>
              <a:rPr lang="sk-SK" sz="3000" err="1"/>
              <a:t>Respiratory</a:t>
            </a:r>
            <a:r>
              <a:rPr lang="sk-SK" sz="3000"/>
              <a:t> </a:t>
            </a:r>
            <a:r>
              <a:rPr lang="sk-SK" sz="3000" err="1"/>
              <a:t>Syndrome</a:t>
            </a:r>
            <a:r>
              <a:rPr lang="sk-SK" sz="3000"/>
              <a:t>) (od 2012)</a:t>
            </a:r>
          </a:p>
        </p:txBody>
      </p:sp>
      <p:sp>
        <p:nvSpPr>
          <p:cNvPr id="9" name="Zástupný objekt pre obsah 8">
            <a:extLst>
              <a:ext uri="{FF2B5EF4-FFF2-40B4-BE49-F238E27FC236}">
                <a16:creationId xmlns:a16="http://schemas.microsoft.com/office/drawing/2014/main" id="{28AE13B4-5C55-65F8-4467-CECE11641AA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68411" y="726034"/>
            <a:ext cx="4843847" cy="3781425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sk-SK" sz="2100" dirty="0"/>
              <a:t>Patogén: Koronavírus MERS-CoV.</a:t>
            </a:r>
          </a:p>
          <a:p>
            <a:pPr>
              <a:lnSpc>
                <a:spcPct val="90000"/>
              </a:lnSpc>
            </a:pPr>
            <a:r>
              <a:rPr lang="sk-SK" sz="2100" dirty="0"/>
              <a:t>Epidémie: Primárne na Blízkom východe, najväčšie vypuknutie v Saudskej Arábii. MERS má vysokú úmrtnosť (približne 35 %).</a:t>
            </a:r>
          </a:p>
          <a:p>
            <a:pPr>
              <a:lnSpc>
                <a:spcPct val="90000"/>
              </a:lnSpc>
            </a:pPr>
            <a:r>
              <a:rPr lang="sk-SK" sz="2100" dirty="0"/>
              <a:t>Prenos: Kvapôčkový prenos, možný </a:t>
            </a:r>
            <a:r>
              <a:rPr lang="sk-SK" sz="2100" dirty="0" err="1"/>
              <a:t>zoonotický</a:t>
            </a:r>
            <a:r>
              <a:rPr lang="sk-SK" sz="2100" dirty="0"/>
              <a:t> prenos z tiav na ľudí.</a:t>
            </a:r>
          </a:p>
        </p:txBody>
      </p:sp>
      <p:pic>
        <p:nvPicPr>
          <p:cNvPr id="4098" name="Picture 2" descr="MERS outbreak in the Asian Pacific Region - EUROIMMUNBlog">
            <a:extLst>
              <a:ext uri="{FF2B5EF4-FFF2-40B4-BE49-F238E27FC236}">
                <a16:creationId xmlns:a16="http://schemas.microsoft.com/office/drawing/2014/main" id="{E5C26ABA-9AD6-542D-3DB6-0F59320ABB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41725" y="1582657"/>
            <a:ext cx="3607159" cy="2071679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14492027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rtin_Trnava_prednasky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Martin_Trnava_prednasky.potx</Template>
  <TotalTime>3741</TotalTime>
  <Words>3087</Words>
  <Application>Microsoft Macintosh PowerPoint</Application>
  <PresentationFormat>Vlastná</PresentationFormat>
  <Paragraphs>262</Paragraphs>
  <Slides>33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33</vt:i4>
      </vt:variant>
    </vt:vector>
  </HeadingPairs>
  <TitlesOfParts>
    <vt:vector size="38" baseType="lpstr">
      <vt:lpstr>Arial</vt:lpstr>
      <vt:lpstr>Calibri</vt:lpstr>
      <vt:lpstr>Palatino Linotype</vt:lpstr>
      <vt:lpstr>Wingdings</vt:lpstr>
      <vt:lpstr>Martin_Trnava_prednasky</vt:lpstr>
      <vt:lpstr>Prevencia infekčných ochorení - prehľad</vt:lpstr>
      <vt:lpstr>Úvod do infekčných ochorení</vt:lpstr>
      <vt:lpstr>Definícia infekčných ochorení</vt:lpstr>
      <vt:lpstr>Prístup k výučbe</vt:lpstr>
      <vt:lpstr>Niekoľko príkladov z dávnej i nedávnej histórie</vt:lpstr>
      <vt:lpstr>Čierny mor (Bubonický mor)</vt:lpstr>
      <vt:lpstr>Španielska chrípka (1918 – 1919)</vt:lpstr>
      <vt:lpstr>HIV/AIDS (od 1981)</vt:lpstr>
      <vt:lpstr>MERS (Middle East Respiratory Syndrome) (od 2012)</vt:lpstr>
      <vt:lpstr>Malária</vt:lpstr>
      <vt:lpstr>Dengue</vt:lpstr>
      <vt:lpstr>Prenos infekčných ochorení</vt:lpstr>
      <vt:lpstr>Ochorenia prenášané vzduchom</vt:lpstr>
      <vt:lpstr>Prenos vzduchom</vt:lpstr>
      <vt:lpstr>Prenos vzduchom</vt:lpstr>
      <vt:lpstr>Prenos kontaktom</vt:lpstr>
      <vt:lpstr>Prenos priamym kontaktom</vt:lpstr>
      <vt:lpstr>Ochorenia prenášané nepriamym kontaktom</vt:lpstr>
      <vt:lpstr>Nepriamy kontakt</vt:lpstr>
      <vt:lpstr>Príklady infekcií prenášaných potravou</vt:lpstr>
      <vt:lpstr>Príklady infekcií prenášaných potravou</vt:lpstr>
      <vt:lpstr>Vektormi prenášané infekcie</vt:lpstr>
      <vt:lpstr>Vektormi prenášané v SR</vt:lpstr>
      <vt:lpstr>Úlohy verejného zdravotníctva pri prevencii infekčných ochorení</vt:lpstr>
      <vt:lpstr>Verejné zdravotníctvo a prevencia infekčných ochorení</vt:lpstr>
      <vt:lpstr>Preventívne opatrenia</vt:lpstr>
      <vt:lpstr>Primárna prevencia</vt:lpstr>
      <vt:lpstr>Sekundárna prevencia</vt:lpstr>
      <vt:lpstr>Terciárna prevencia</vt:lpstr>
      <vt:lpstr>Primordiálna prevencia infekčných ochorení</vt:lpstr>
      <vt:lpstr>Kvaternárna prevencia</vt:lpstr>
      <vt:lpstr>Výzvy v prevencii infekčných ochorení</vt:lpstr>
      <vt:lpstr>Zhrnutie</vt:lpstr>
    </vt:vector>
  </TitlesOfParts>
  <Manager/>
  <Company>FZaSP TU</Company>
  <LinksUpToDate>false</LinksUpToDate>
  <SharedDoc>false</SharedDoc>
  <HyperlinkBase>http://rusnak.truni.sk/prednasky/Epi_II_Surveillance/index.html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Úvod do dozoru nad ochoreniami pre zdravie verejnosti</dc:title>
  <dc:subject>prednáška</dc:subject>
  <dc:creator>Martin Rusnák</dc:creator>
  <cp:keywords/>
  <dc:description>update pre zimný semester 2024</dc:description>
  <cp:lastModifiedBy>Rusnák Martin</cp:lastModifiedBy>
  <cp:revision>73</cp:revision>
  <dcterms:created xsi:type="dcterms:W3CDTF">2012-03-23T08:51:40Z</dcterms:created>
  <dcterms:modified xsi:type="dcterms:W3CDTF">2024-09-14T15:58:15Z</dcterms:modified>
  <cp:category>MPH</cp:category>
</cp:coreProperties>
</file>