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21"/>
  </p:notesMasterIdLst>
  <p:handoutMasterIdLst>
    <p:handoutMasterId r:id="rId22"/>
  </p:handoutMasterIdLst>
  <p:sldIdLst>
    <p:sldId id="256" r:id="rId2"/>
    <p:sldId id="259" r:id="rId3"/>
    <p:sldId id="260" r:id="rId4"/>
    <p:sldId id="285" r:id="rId5"/>
    <p:sldId id="290" r:id="rId6"/>
    <p:sldId id="289" r:id="rId7"/>
    <p:sldId id="288" r:id="rId8"/>
    <p:sldId id="287" r:id="rId9"/>
    <p:sldId id="286" r:id="rId10"/>
    <p:sldId id="268" r:id="rId11"/>
    <p:sldId id="269" r:id="rId12"/>
    <p:sldId id="270" r:id="rId13"/>
    <p:sldId id="271" r:id="rId14"/>
    <p:sldId id="272" r:id="rId15"/>
    <p:sldId id="273" r:id="rId16"/>
    <p:sldId id="274" r:id="rId17"/>
    <p:sldId id="275" r:id="rId18"/>
    <p:sldId id="276" r:id="rId19"/>
    <p:sldId id="291" r:id="rId20"/>
  </p:sldIdLst>
  <p:sldSz cx="10075863" cy="7562850"/>
  <p:notesSz cx="7772400" cy="10058400"/>
  <p:defaultTextStyle>
    <a:defPPr>
      <a:defRPr lang="en-GB"/>
    </a:defPPr>
    <a:lvl1pPr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1pPr>
    <a:lvl2pPr marL="4302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2pPr>
    <a:lvl3pPr marL="6461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3pPr>
    <a:lvl4pPr marL="862013" indent="-214313"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4pPr>
    <a:lvl5pPr marL="10779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382">
          <p15:clr>
            <a:srgbClr val="A4A3A4"/>
          </p15:clr>
        </p15:guide>
        <p15:guide id="2" pos="31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55"/>
    <p:restoredTop sz="94682"/>
  </p:normalViewPr>
  <p:slideViewPr>
    <p:cSldViewPr snapToGrid="0" snapToObjects="1">
      <p:cViewPr varScale="1">
        <p:scale>
          <a:sx n="130" d="100"/>
          <a:sy n="130" d="100"/>
        </p:scale>
        <p:origin x="2464" y="192"/>
      </p:cViewPr>
      <p:guideLst>
        <p:guide orient="horz" pos="2382"/>
        <p:guide pos="31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sz="quarter" idx="1"/>
          </p:nvPr>
        </p:nvSpPr>
        <p:spPr>
          <a:xfrm>
            <a:off x="4402138" y="0"/>
            <a:ext cx="3368675" cy="503238"/>
          </a:xfrm>
          <a:prstGeom prst="rect">
            <a:avLst/>
          </a:prstGeom>
        </p:spPr>
        <p:txBody>
          <a:bodyPr vert="horz" lIns="91440" tIns="45720" rIns="91440" bIns="45720" rtlCol="0"/>
          <a:lstStyle>
            <a:lvl1pPr algn="r">
              <a:defRPr sz="1200"/>
            </a:lvl1pPr>
          </a:lstStyle>
          <a:p>
            <a:fld id="{C62B6CAE-2051-5146-AA2A-396F8AB6EAD0}" type="datetimeFigureOut">
              <a:rPr lang="en-US" smtClean="0"/>
              <a:t>9/17/19</a:t>
            </a:fld>
            <a:endParaRPr lang="sk-SK"/>
          </a:p>
        </p:txBody>
      </p:sp>
      <p:sp>
        <p:nvSpPr>
          <p:cNvPr id="4" name="Footer Placeholder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5" name="Slide Number Placeholder 4"/>
          <p:cNvSpPr>
            <a:spLocks noGrp="1"/>
          </p:cNvSpPr>
          <p:nvPr>
            <p:ph type="sldNum" sz="quarter" idx="3"/>
          </p:nvPr>
        </p:nvSpPr>
        <p:spPr>
          <a:xfrm>
            <a:off x="4402138" y="9553575"/>
            <a:ext cx="3368675" cy="503238"/>
          </a:xfrm>
          <a:prstGeom prst="rect">
            <a:avLst/>
          </a:prstGeom>
        </p:spPr>
        <p:txBody>
          <a:bodyPr vert="horz" lIns="91440" tIns="45720" rIns="91440" bIns="45720" rtlCol="0" anchor="b"/>
          <a:lstStyle>
            <a:lvl1pPr algn="r">
              <a:defRPr sz="1200"/>
            </a:lvl1pPr>
          </a:lstStyle>
          <a:p>
            <a:fld id="{0A148EF7-17E9-1141-A103-15C6ECBF118F}" type="slidenum">
              <a:rPr lang="sk-SK" smtClean="0"/>
              <a:t>‹#›</a:t>
            </a:fld>
            <a:endParaRPr lang="sk-SK"/>
          </a:p>
        </p:txBody>
      </p:sp>
    </p:spTree>
    <p:extLst>
      <p:ext uri="{BB962C8B-B14F-4D97-AF65-F5344CB8AC3E}">
        <p14:creationId xmlns:p14="http://schemas.microsoft.com/office/powerpoint/2010/main" val="2255287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34F90ED3-4EF5-D641-9742-15440EAA57FD}" type="datetimeFigureOut">
              <a:rPr lang="en-US" smtClean="0"/>
              <a:t>9/17/19</a:t>
            </a:fld>
            <a:endParaRPr lang="sk-SK"/>
          </a:p>
        </p:txBody>
      </p:sp>
      <p:sp>
        <p:nvSpPr>
          <p:cNvPr id="4" name="Slide Image Placeholder 3"/>
          <p:cNvSpPr>
            <a:spLocks noGrp="1" noRot="1" noChangeAspect="1"/>
          </p:cNvSpPr>
          <p:nvPr>
            <p:ph type="sldImg" idx="2"/>
          </p:nvPr>
        </p:nvSpPr>
        <p:spPr>
          <a:xfrm>
            <a:off x="1373188" y="754063"/>
            <a:ext cx="5026025" cy="37719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sk-SK"/>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A29155DD-7470-454E-B75B-F9556242799C}" type="slidenum">
              <a:rPr lang="sk-SK" smtClean="0"/>
              <a:t>‹#›</a:t>
            </a:fld>
            <a:endParaRPr lang="sk-SK"/>
          </a:p>
        </p:txBody>
      </p:sp>
    </p:spTree>
    <p:extLst>
      <p:ext uri="{BB962C8B-B14F-4D97-AF65-F5344CB8AC3E}">
        <p14:creationId xmlns:p14="http://schemas.microsoft.com/office/powerpoint/2010/main" val="6419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2262266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4248350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673191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363055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264576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3845779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783138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28348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412564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1688514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777600" y="4776840"/>
            <a:ext cx="6202440" cy="4420440"/>
          </a:xfrm>
        </p:spPr>
        <p:txBody>
          <a:bodyPr/>
          <a:lstStyle>
            <a:defPPr lvl="0">
              <a:buClr>
                <a:srgbClr val="000000"/>
              </a:buClr>
              <a:buSzPct val="100000"/>
              <a:buFont typeface="Times New Roman" pitchFamily="18"/>
              <a:buNone/>
            </a:defPPr>
            <a:lvl1pPr lvl="0">
              <a:buClr>
                <a:srgbClr val="000000"/>
              </a:buClr>
              <a:buSzPct val="100000"/>
              <a:buFont typeface="Times New Roman" pitchFamily="18"/>
              <a:buChar char="•"/>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n-US"/>
          </a:p>
        </p:txBody>
      </p:sp>
    </p:spTree>
    <p:extLst>
      <p:ext uri="{BB962C8B-B14F-4D97-AF65-F5344CB8AC3E}">
        <p14:creationId xmlns:p14="http://schemas.microsoft.com/office/powerpoint/2010/main" val="31720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TextBox 7"/>
          <p:cNvSpPr txBox="1"/>
          <p:nvPr/>
        </p:nvSpPr>
        <p:spPr>
          <a:xfrm>
            <a:off x="2015173" y="3543701"/>
            <a:ext cx="503793" cy="1022039"/>
          </a:xfrm>
          <a:prstGeom prst="rect">
            <a:avLst/>
          </a:prstGeom>
          <a:noFill/>
        </p:spPr>
        <p:txBody>
          <a:bodyPr wrap="square" lIns="0" tIns="10079" rIns="0" bIns="10079" rtlCol="0" anchor="ctr"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856448" y="1344506"/>
            <a:ext cx="8312587" cy="2373895"/>
          </a:xfrm>
        </p:spPr>
        <p:txBody>
          <a:bodyPr>
            <a:noAutofit/>
          </a:bodyPr>
          <a:lstStyle>
            <a:lvl1pPr>
              <a:defRPr sz="6600">
                <a:solidFill>
                  <a:schemeClr val="tx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2351034" y="3722416"/>
            <a:ext cx="6801208" cy="756285"/>
          </a:xfrm>
        </p:spPr>
        <p:txBody>
          <a:bodyPr anchor="ctr"/>
          <a:lstStyle>
            <a:lvl1pPr marL="0" indent="0" algn="l">
              <a:buNone/>
              <a:defRPr>
                <a:solidFill>
                  <a:schemeClr val="tx1"/>
                </a:solidFill>
              </a:defRPr>
            </a:lvl1pPr>
            <a:lvl2pPr marL="503926" indent="0" algn="ctr">
              <a:buNone/>
              <a:defRPr>
                <a:solidFill>
                  <a:schemeClr val="tx1">
                    <a:tint val="75000"/>
                  </a:schemeClr>
                </a:solidFill>
              </a:defRPr>
            </a:lvl2pPr>
            <a:lvl3pPr marL="1007852" indent="0" algn="ctr">
              <a:buNone/>
              <a:defRPr>
                <a:solidFill>
                  <a:schemeClr val="tx1">
                    <a:tint val="75000"/>
                  </a:schemeClr>
                </a:solidFill>
              </a:defRPr>
            </a:lvl3pPr>
            <a:lvl4pPr marL="1511778" indent="0" algn="ctr">
              <a:buNone/>
              <a:defRPr>
                <a:solidFill>
                  <a:schemeClr val="tx1">
                    <a:tint val="75000"/>
                  </a:schemeClr>
                </a:solidFill>
              </a:defRPr>
            </a:lvl4pPr>
            <a:lvl5pPr marL="2015703" indent="0" algn="ctr">
              <a:buNone/>
              <a:defRPr>
                <a:solidFill>
                  <a:schemeClr val="tx1">
                    <a:tint val="75000"/>
                  </a:schemeClr>
                </a:solidFill>
              </a:defRPr>
            </a:lvl5pPr>
            <a:lvl6pPr marL="2519629" indent="0" algn="ctr">
              <a:buNone/>
              <a:defRPr>
                <a:solidFill>
                  <a:schemeClr val="tx1">
                    <a:tint val="75000"/>
                  </a:schemeClr>
                </a:solidFill>
              </a:defRPr>
            </a:lvl6pPr>
            <a:lvl7pPr marL="3023555" indent="0" algn="ctr">
              <a:buNone/>
              <a:defRPr>
                <a:solidFill>
                  <a:schemeClr val="tx1">
                    <a:tint val="75000"/>
                  </a:schemeClr>
                </a:solidFill>
              </a:defRPr>
            </a:lvl7pPr>
            <a:lvl8pPr marL="3527481" indent="0" algn="ctr">
              <a:buNone/>
              <a:defRPr>
                <a:solidFill>
                  <a:schemeClr val="tx1">
                    <a:tint val="75000"/>
                  </a:schemeClr>
                </a:solidFill>
              </a:defRPr>
            </a:lvl8pPr>
            <a:lvl9pPr marL="4031407" indent="0" algn="ctr">
              <a:buNone/>
              <a:defRPr>
                <a:solidFill>
                  <a:schemeClr val="tx1">
                    <a:tint val="75000"/>
                  </a:schemeClr>
                </a:solidFill>
              </a:defRPr>
            </a:lvl9pPr>
          </a:lstStyle>
          <a:p>
            <a:r>
              <a:rPr lang="sk-SK"/>
              <a:t>Kliknutím upravte štýl predlohy podnadpisu</a:t>
            </a:r>
            <a:endParaRPr lang="en-US" dirty="0"/>
          </a:p>
        </p:txBody>
      </p:sp>
      <p:sp>
        <p:nvSpPr>
          <p:cNvPr id="15" name="Date Placeholder 14"/>
          <p:cNvSpPr>
            <a:spLocks noGrp="1"/>
          </p:cNvSpPr>
          <p:nvPr>
            <p:ph type="dt" sz="half" idx="10"/>
          </p:nvPr>
        </p:nvSpPr>
        <p:spPr>
          <a:xfrm>
            <a:off x="8190690" y="6787309"/>
            <a:ext cx="961552" cy="402652"/>
          </a:xfrm>
        </p:spPr>
        <p:txBody>
          <a:bodyPr/>
          <a:lstStyle/>
          <a:p>
            <a:fld id="{F569E56D-7FE8-AB47-BE03-8BA915900410}" type="datetime1">
              <a:rPr lang="sk-SK" smtClean="0"/>
              <a:t>17.9.19</a:t>
            </a:fld>
            <a:endParaRPr lang="en-GB"/>
          </a:p>
        </p:txBody>
      </p:sp>
      <p:sp>
        <p:nvSpPr>
          <p:cNvPr id="16" name="Slide Number Placeholder 15"/>
          <p:cNvSpPr>
            <a:spLocks noGrp="1"/>
          </p:cNvSpPr>
          <p:nvPr>
            <p:ph type="sldNum" sz="quarter" idx="11"/>
          </p:nvPr>
        </p:nvSpPr>
        <p:spPr/>
        <p:txBody>
          <a:bodyPr/>
          <a:lstStyle/>
          <a:p>
            <a:fld id="{9665D366-4AF1-4746-9C39-861A506373A7}" type="slidenum">
              <a:rPr lang="en-GB" smtClean="0"/>
              <a:pPr/>
              <a:t>‹#›</a:t>
            </a:fld>
            <a:endParaRPr lang="en-GB"/>
          </a:p>
        </p:txBody>
      </p:sp>
      <p:sp>
        <p:nvSpPr>
          <p:cNvPr id="17" name="Footer Placeholder 16"/>
          <p:cNvSpPr>
            <a:spLocks noGrp="1"/>
          </p:cNvSpPr>
          <p:nvPr>
            <p:ph type="ftr" sz="quarter" idx="12"/>
          </p:nvPr>
        </p:nvSpPr>
        <p:spPr>
          <a:xfrm>
            <a:off x="4406630" y="6787309"/>
            <a:ext cx="1848633" cy="402651"/>
          </a:xfrm>
        </p:spPr>
        <p:txBody>
          <a:bodyPr/>
          <a:lstStyle/>
          <a:p>
            <a:r>
              <a:rPr lang="en-GB"/>
              <a:t>rusnak.truni.sk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351035" y="756286"/>
            <a:ext cx="6381380" cy="3865456"/>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A48D3082-3393-7847-AF83-07CBD8B90DCE}" type="datetime1">
              <a:rPr lang="sk-SK" smtClean="0"/>
              <a:t>17.9.19</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F9D4BC3C-7372-45CB-AC7E-5C03862A0E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24" y="672255"/>
            <a:ext cx="2351035" cy="5714153"/>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3190690" y="756286"/>
            <a:ext cx="5541725" cy="5041900"/>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2456D5BA-AD38-524C-9430-B878C9FFD316}" type="datetime1">
              <a:rPr lang="sk-SK" smtClean="0"/>
              <a:t>17.9.19</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0B4E2C6B-D7B4-4470-96B0-FB5B90C3668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k-SK"/>
              <a:t>Kliknite sem a upravte štýly predlohy textu</a:t>
            </a:r>
          </a:p>
        </p:txBody>
      </p:sp>
      <p:sp>
        <p:nvSpPr>
          <p:cNvPr id="13" name="Title 12"/>
          <p:cNvSpPr>
            <a:spLocks noGrp="1"/>
          </p:cNvSpPr>
          <p:nvPr>
            <p:ph type="title"/>
          </p:nvPr>
        </p:nvSpPr>
        <p:spPr/>
        <p:txBody>
          <a:bodyPr/>
          <a:lstStyle/>
          <a:p>
            <a:r>
              <a:rPr lang="sk-SK"/>
              <a:t>Kliknutím upravte štýl predlohy nadpisu</a:t>
            </a:r>
            <a:endParaRPr lang="en-US"/>
          </a:p>
        </p:txBody>
      </p:sp>
      <p:sp>
        <p:nvSpPr>
          <p:cNvPr id="14" name="Date Placeholder 13"/>
          <p:cNvSpPr>
            <a:spLocks noGrp="1"/>
          </p:cNvSpPr>
          <p:nvPr>
            <p:ph type="dt" sz="half" idx="10"/>
          </p:nvPr>
        </p:nvSpPr>
        <p:spPr/>
        <p:txBody>
          <a:bodyPr/>
          <a:lstStyle/>
          <a:p>
            <a:fld id="{17D84F83-A9A5-C942-A03F-560C803C3F5D}" type="datetime1">
              <a:rPr lang="sk-SK" smtClean="0"/>
              <a:t>17.9.19</a:t>
            </a:fld>
            <a:endParaRPr lang="en-GB"/>
          </a:p>
        </p:txBody>
      </p:sp>
      <p:sp>
        <p:nvSpPr>
          <p:cNvPr id="15" name="Slide Number Placeholder 14"/>
          <p:cNvSpPr>
            <a:spLocks noGrp="1"/>
          </p:cNvSpPr>
          <p:nvPr>
            <p:ph type="sldNum" sz="quarter" idx="11"/>
          </p:nvPr>
        </p:nvSpPr>
        <p:spPr/>
        <p:txBody>
          <a:bodyPr/>
          <a:lstStyle/>
          <a:p>
            <a:fld id="{20C92893-8C51-46CF-9D47-24B3C575AFAA}"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8" name="TextBox 7"/>
          <p:cNvSpPr txBox="1"/>
          <p:nvPr/>
        </p:nvSpPr>
        <p:spPr>
          <a:xfrm>
            <a:off x="4702069" y="4493265"/>
            <a:ext cx="503793" cy="1001684"/>
          </a:xfrm>
          <a:prstGeom prst="rect">
            <a:avLst/>
          </a:prstGeom>
          <a:noFill/>
        </p:spPr>
        <p:txBody>
          <a:bodyPr wrap="square" lIns="0" tIns="0" rIns="0" bIns="0" rtlCol="0" anchor="t"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5037931" y="4705959"/>
            <a:ext cx="4114311" cy="806704"/>
          </a:xfrm>
        </p:spPr>
        <p:txBody>
          <a:bodyPr anchor="ctr">
            <a:normAutofit/>
          </a:bodyPr>
          <a:lstStyle>
            <a:lvl1pPr marL="0" indent="0">
              <a:buNone/>
              <a:defRPr sz="2000">
                <a:solidFill>
                  <a:schemeClr val="tx1"/>
                </a:solidFill>
              </a:defRPr>
            </a:lvl1pPr>
            <a:lvl2pPr marL="503926" indent="0">
              <a:buNone/>
              <a:defRPr sz="2000">
                <a:solidFill>
                  <a:schemeClr val="tx1">
                    <a:tint val="75000"/>
                  </a:schemeClr>
                </a:solidFill>
              </a:defRPr>
            </a:lvl2pPr>
            <a:lvl3pPr marL="1007852" indent="0">
              <a:buNone/>
              <a:defRPr sz="1800">
                <a:solidFill>
                  <a:schemeClr val="tx1">
                    <a:tint val="75000"/>
                  </a:schemeClr>
                </a:solidFill>
              </a:defRPr>
            </a:lvl3pPr>
            <a:lvl4pPr marL="1511778" indent="0">
              <a:buNone/>
              <a:defRPr sz="1500">
                <a:solidFill>
                  <a:schemeClr val="tx1">
                    <a:tint val="75000"/>
                  </a:schemeClr>
                </a:solidFill>
              </a:defRPr>
            </a:lvl4pPr>
            <a:lvl5pPr marL="2015703" indent="0">
              <a:buNone/>
              <a:defRPr sz="1500">
                <a:solidFill>
                  <a:schemeClr val="tx1">
                    <a:tint val="75000"/>
                  </a:schemeClr>
                </a:solidFill>
              </a:defRPr>
            </a:lvl5pPr>
            <a:lvl6pPr marL="2519629" indent="0">
              <a:buNone/>
              <a:defRPr sz="1500">
                <a:solidFill>
                  <a:schemeClr val="tx1">
                    <a:tint val="75000"/>
                  </a:schemeClr>
                </a:solidFill>
              </a:defRPr>
            </a:lvl6pPr>
            <a:lvl7pPr marL="3023555" indent="0">
              <a:buNone/>
              <a:defRPr sz="1500">
                <a:solidFill>
                  <a:schemeClr val="tx1">
                    <a:tint val="75000"/>
                  </a:schemeClr>
                </a:solidFill>
              </a:defRPr>
            </a:lvl7pPr>
            <a:lvl8pPr marL="3527481" indent="0">
              <a:buNone/>
              <a:defRPr sz="1500">
                <a:solidFill>
                  <a:schemeClr val="tx1">
                    <a:tint val="75000"/>
                  </a:schemeClr>
                </a:solidFill>
              </a:defRPr>
            </a:lvl8pPr>
            <a:lvl9pPr marL="4031407" indent="0">
              <a:buNone/>
              <a:defRPr sz="1500">
                <a:solidFill>
                  <a:schemeClr val="tx1">
                    <a:tint val="75000"/>
                  </a:schemeClr>
                </a:solidFill>
              </a:defRPr>
            </a:lvl9pPr>
          </a:lstStyle>
          <a:p>
            <a:pPr lvl="0"/>
            <a:r>
              <a:rPr lang="sk-SK"/>
              <a:t>Kliknite sem a upravte štýly predlohy textu</a:t>
            </a:r>
          </a:p>
        </p:txBody>
      </p:sp>
      <p:sp>
        <p:nvSpPr>
          <p:cNvPr id="12" name="Date Placeholder 11"/>
          <p:cNvSpPr>
            <a:spLocks noGrp="1"/>
          </p:cNvSpPr>
          <p:nvPr>
            <p:ph type="dt" sz="half" idx="10"/>
          </p:nvPr>
        </p:nvSpPr>
        <p:spPr/>
        <p:txBody>
          <a:bodyPr/>
          <a:lstStyle/>
          <a:p>
            <a:fld id="{F74D4851-71F3-7E46-BD42-81840CD9F2B6}" type="datetime1">
              <a:rPr lang="sk-SK" smtClean="0"/>
              <a:t>17.9.19</a:t>
            </a:fld>
            <a:endParaRPr lang="en-GB"/>
          </a:p>
        </p:txBody>
      </p:sp>
      <p:sp>
        <p:nvSpPr>
          <p:cNvPr id="13" name="Slide Number Placeholder 12"/>
          <p:cNvSpPr>
            <a:spLocks noGrp="1"/>
          </p:cNvSpPr>
          <p:nvPr>
            <p:ph type="sldNum" sz="quarter" idx="11"/>
          </p:nvPr>
        </p:nvSpPr>
        <p:spPr/>
        <p:txBody>
          <a:bodyPr/>
          <a:lstStyle/>
          <a:p>
            <a:fld id="{B7D8D926-BC77-48DB-9B94-D8C2D2386DFA}" type="slidenum">
              <a:rPr lang="en-GB" smtClean="0"/>
              <a:pPr/>
              <a:t>‹#›</a:t>
            </a:fld>
            <a:endParaRPr lang="en-GB"/>
          </a:p>
        </p:txBody>
      </p:sp>
      <p:sp>
        <p:nvSpPr>
          <p:cNvPr id="14" name="Footer Placeholder 13"/>
          <p:cNvSpPr>
            <a:spLocks noGrp="1"/>
          </p:cNvSpPr>
          <p:nvPr>
            <p:ph type="ftr" sz="quarter" idx="12"/>
          </p:nvPr>
        </p:nvSpPr>
        <p:spPr/>
        <p:txBody>
          <a:bodyPr/>
          <a:lstStyle/>
          <a:p>
            <a:r>
              <a:rPr lang="en-GB"/>
              <a:t>rusnak.truni.sk</a:t>
            </a:r>
          </a:p>
        </p:txBody>
      </p:sp>
      <p:sp>
        <p:nvSpPr>
          <p:cNvPr id="4" name="Title 3"/>
          <p:cNvSpPr>
            <a:spLocks noGrp="1"/>
          </p:cNvSpPr>
          <p:nvPr>
            <p:ph type="title"/>
          </p:nvPr>
        </p:nvSpPr>
        <p:spPr>
          <a:xfrm>
            <a:off x="2518966" y="2100791"/>
            <a:ext cx="6650070" cy="2591537"/>
          </a:xfrm>
        </p:spPr>
        <p:txBody>
          <a:bodyPr/>
          <a:lstStyle>
            <a:lvl1pPr marL="0" algn="l" defTabSz="1007852" rtl="0" eaLnBrk="1" latinLnBrk="0" hangingPunct="1">
              <a:spcBef>
                <a:spcPct val="0"/>
              </a:spcBef>
              <a:buNone/>
              <a:defRPr lang="en-US" sz="60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k-SK"/>
              <a:t>Kliknutím upravte štýl predlohy nadpisu</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1A60C47-DA0C-8449-A714-912745D9AA1F}" type="datetime1">
              <a:rPr lang="sk-SK" smtClean="0"/>
              <a:t>17.9.19</a:t>
            </a:fld>
            <a:endParaRPr lang="en-GB"/>
          </a:p>
        </p:txBody>
      </p:sp>
      <p:sp>
        <p:nvSpPr>
          <p:cNvPr id="9" name="Slide Number Placeholder 8"/>
          <p:cNvSpPr>
            <a:spLocks noGrp="1"/>
          </p:cNvSpPr>
          <p:nvPr>
            <p:ph type="sldNum" sz="quarter" idx="11"/>
          </p:nvPr>
        </p:nvSpPr>
        <p:spPr/>
        <p:txBody>
          <a:bodyPr/>
          <a:lstStyle/>
          <a:p>
            <a:fld id="{5C6CE37E-CBC8-4448-B085-1F6586CB95B8}" type="slidenum">
              <a:rPr lang="en-GB" smtClean="0"/>
              <a:pPr/>
              <a:t>‹#›</a:t>
            </a:fld>
            <a:endParaRPr lang="en-GB"/>
          </a:p>
        </p:txBody>
      </p:sp>
      <p:sp>
        <p:nvSpPr>
          <p:cNvPr id="10" name="Footer Placeholder 9"/>
          <p:cNvSpPr>
            <a:spLocks noGrp="1"/>
          </p:cNvSpPr>
          <p:nvPr>
            <p:ph type="ftr" sz="quarter" idx="12"/>
          </p:nvPr>
        </p:nvSpPr>
        <p:spPr/>
        <p:txBody>
          <a:bodyPr/>
          <a:lstStyle/>
          <a:p>
            <a:r>
              <a:rPr lang="en-GB"/>
              <a:t>rusnak.truni.sk</a:t>
            </a:r>
          </a:p>
        </p:txBody>
      </p:sp>
      <p:sp>
        <p:nvSpPr>
          <p:cNvPr id="11" name="Title 10"/>
          <p:cNvSpPr>
            <a:spLocks noGrp="1"/>
          </p:cNvSpPr>
          <p:nvPr>
            <p:ph type="title"/>
          </p:nvPr>
        </p:nvSpPr>
        <p:spPr/>
        <p:txBody>
          <a:bodyPr/>
          <a:lstStyle/>
          <a:p>
            <a:r>
              <a:rPr lang="sk-SK"/>
              <a:t>Kliknutím upravte štýl predlohy nadpisu</a:t>
            </a:r>
            <a:endParaRPr lang="en-US" dirty="0"/>
          </a:p>
        </p:txBody>
      </p:sp>
      <p:sp>
        <p:nvSpPr>
          <p:cNvPr id="5" name="Content Placeholder 4"/>
          <p:cNvSpPr>
            <a:spLocks noGrp="1"/>
          </p:cNvSpPr>
          <p:nvPr>
            <p:ph sz="quarter" idx="13"/>
          </p:nvPr>
        </p:nvSpPr>
        <p:spPr>
          <a:xfrm>
            <a:off x="1481152" y="726034"/>
            <a:ext cx="3607159" cy="3781425"/>
          </a:xfrm>
        </p:spPr>
        <p:txBody>
          <a:bodyPr/>
          <a:lstStyle/>
          <a:p>
            <a:pPr lvl="0"/>
            <a:r>
              <a:rPr lang="sk-SK"/>
              <a:t>Kliknite sem a upravte štýly predlohy textu</a:t>
            </a:r>
          </a:p>
        </p:txBody>
      </p:sp>
      <p:sp>
        <p:nvSpPr>
          <p:cNvPr id="7" name="Content Placeholder 6"/>
          <p:cNvSpPr>
            <a:spLocks noGrp="1"/>
          </p:cNvSpPr>
          <p:nvPr>
            <p:ph sz="quarter" idx="14"/>
          </p:nvPr>
        </p:nvSpPr>
        <p:spPr>
          <a:xfrm>
            <a:off x="5541725" y="726034"/>
            <a:ext cx="3607159" cy="3784926"/>
          </a:xfrm>
        </p:spPr>
        <p:txBody>
          <a:bodyPr/>
          <a:lstStyle/>
          <a:p>
            <a:pPr lvl="0"/>
            <a:r>
              <a:rPr lang="sk-SK"/>
              <a:t>Kliknite sem a upravte štýly predlohy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7793"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4" name="Content Placeholder 3"/>
          <p:cNvSpPr>
            <a:spLocks noGrp="1"/>
          </p:cNvSpPr>
          <p:nvPr>
            <p:ph sz="half" idx="2"/>
          </p:nvPr>
        </p:nvSpPr>
        <p:spPr>
          <a:xfrm>
            <a:off x="1481152" y="1512570"/>
            <a:ext cx="3610518"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5" name="Text Placeholder 4"/>
          <p:cNvSpPr>
            <a:spLocks noGrp="1"/>
          </p:cNvSpPr>
          <p:nvPr>
            <p:ph type="body" sz="quarter" idx="3"/>
          </p:nvPr>
        </p:nvSpPr>
        <p:spPr>
          <a:xfrm>
            <a:off x="5541725"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6" name="Content Placeholder 5"/>
          <p:cNvSpPr>
            <a:spLocks noGrp="1"/>
          </p:cNvSpPr>
          <p:nvPr>
            <p:ph sz="quarter" idx="4"/>
          </p:nvPr>
        </p:nvSpPr>
        <p:spPr>
          <a:xfrm>
            <a:off x="5541725" y="1512570"/>
            <a:ext cx="3607159"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13" name="TextBox 12"/>
          <p:cNvSpPr txBox="1"/>
          <p:nvPr/>
        </p:nvSpPr>
        <p:spPr>
          <a:xfrm>
            <a:off x="1164322"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8" name="TextBox 17"/>
          <p:cNvSpPr txBox="1"/>
          <p:nvPr/>
        </p:nvSpPr>
        <p:spPr>
          <a:xfrm>
            <a:off x="5267437"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sk-SK"/>
              <a:t>Kliknutím upravte štýl predlohy nadpisu</a:t>
            </a:r>
            <a:endParaRPr lang="en-US" dirty="0"/>
          </a:p>
        </p:txBody>
      </p:sp>
      <p:sp>
        <p:nvSpPr>
          <p:cNvPr id="14" name="Date Placeholder 13"/>
          <p:cNvSpPr>
            <a:spLocks noGrp="1"/>
          </p:cNvSpPr>
          <p:nvPr>
            <p:ph type="dt" sz="half" idx="10"/>
          </p:nvPr>
        </p:nvSpPr>
        <p:spPr/>
        <p:txBody>
          <a:bodyPr/>
          <a:lstStyle/>
          <a:p>
            <a:fld id="{9C6B8405-D1FC-534E-BBD1-2B7A6366FE04}" type="datetime1">
              <a:rPr lang="sk-SK" smtClean="0"/>
              <a:t>17.9.19</a:t>
            </a:fld>
            <a:endParaRPr lang="en-GB"/>
          </a:p>
        </p:txBody>
      </p:sp>
      <p:sp>
        <p:nvSpPr>
          <p:cNvPr id="15" name="Slide Number Placeholder 14"/>
          <p:cNvSpPr>
            <a:spLocks noGrp="1"/>
          </p:cNvSpPr>
          <p:nvPr>
            <p:ph type="sldNum" sz="quarter" idx="11"/>
          </p:nvPr>
        </p:nvSpPr>
        <p:spPr/>
        <p:txBody>
          <a:bodyPr/>
          <a:lstStyle/>
          <a:p>
            <a:fld id="{7C245C3F-23D6-4420-B72D-D1DE680834B2}"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Kliknutím upravte štýl predlohy nadpisu</a:t>
            </a:r>
            <a:endParaRPr lang="en-US"/>
          </a:p>
        </p:txBody>
      </p:sp>
      <p:sp>
        <p:nvSpPr>
          <p:cNvPr id="7" name="Date Placeholder 6"/>
          <p:cNvSpPr>
            <a:spLocks noGrp="1"/>
          </p:cNvSpPr>
          <p:nvPr>
            <p:ph type="dt" sz="half" idx="10"/>
          </p:nvPr>
        </p:nvSpPr>
        <p:spPr/>
        <p:txBody>
          <a:bodyPr/>
          <a:lstStyle/>
          <a:p>
            <a:fld id="{D410CC28-288E-7B4C-AD5C-7F26B61FD9BC}" type="datetime1">
              <a:rPr lang="sk-SK" smtClean="0"/>
              <a:t>17.9.19</a:t>
            </a:fld>
            <a:endParaRPr lang="en-GB"/>
          </a:p>
        </p:txBody>
      </p:sp>
      <p:sp>
        <p:nvSpPr>
          <p:cNvPr id="8" name="Slide Number Placeholder 7"/>
          <p:cNvSpPr>
            <a:spLocks noGrp="1"/>
          </p:cNvSpPr>
          <p:nvPr>
            <p:ph type="sldNum" sz="quarter" idx="11"/>
          </p:nvPr>
        </p:nvSpPr>
        <p:spPr/>
        <p:txBody>
          <a:bodyPr/>
          <a:lstStyle/>
          <a:p>
            <a:fld id="{3344478E-25D6-4334-A519-EED7046972D9}" type="slidenum">
              <a:rPr lang="en-GB" smtClean="0"/>
              <a:pPr/>
              <a:t>‹#›</a:t>
            </a:fld>
            <a:endParaRPr lang="en-GB"/>
          </a:p>
        </p:txBody>
      </p:sp>
      <p:sp>
        <p:nvSpPr>
          <p:cNvPr id="9" name="Footer Placeholder 8"/>
          <p:cNvSpPr>
            <a:spLocks noGrp="1"/>
          </p:cNvSpPr>
          <p:nvPr>
            <p:ph type="ftr" sz="quarter" idx="12"/>
          </p:nvPr>
        </p:nvSpPr>
        <p:spPr/>
        <p:txBody>
          <a:bodyPr/>
          <a:lstStyle/>
          <a:p>
            <a:r>
              <a:rPr lang="en-GB"/>
              <a:t>rusnak.truni.sk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2194C1-B975-7C4D-A7DB-B02BEBEAD846}" type="datetime1">
              <a:rPr lang="sk-SK" smtClean="0"/>
              <a:t>17.9.19</a:t>
            </a:fld>
            <a:endParaRPr lang="en-GB"/>
          </a:p>
        </p:txBody>
      </p:sp>
      <p:sp>
        <p:nvSpPr>
          <p:cNvPr id="6" name="Slide Number Placeholder 5"/>
          <p:cNvSpPr>
            <a:spLocks noGrp="1"/>
          </p:cNvSpPr>
          <p:nvPr>
            <p:ph type="sldNum" sz="quarter" idx="11"/>
          </p:nvPr>
        </p:nvSpPr>
        <p:spPr/>
        <p:txBody>
          <a:bodyPr/>
          <a:lstStyle/>
          <a:p>
            <a:fld id="{A00FC4B8-150F-463D-96B8-86E8E877A23E}" type="slidenum">
              <a:rPr lang="en-GB" smtClean="0"/>
              <a:pPr/>
              <a:t>‹#›</a:t>
            </a:fld>
            <a:endParaRPr lang="en-GB"/>
          </a:p>
        </p:txBody>
      </p:sp>
      <p:sp>
        <p:nvSpPr>
          <p:cNvPr id="7" name="Footer Placeholder 6"/>
          <p:cNvSpPr>
            <a:spLocks noGrp="1"/>
          </p:cNvSpPr>
          <p:nvPr>
            <p:ph type="ftr" sz="quarter" idx="12"/>
          </p:nvPr>
        </p:nvSpPr>
        <p:spPr/>
        <p:txBody>
          <a:bodyPr/>
          <a:lstStyle/>
          <a:p>
            <a:r>
              <a:rPr lang="en-GB"/>
              <a:t>rusnak.truni.sk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9" name="TextBox 8"/>
          <p:cNvSpPr txBox="1"/>
          <p:nvPr/>
        </p:nvSpPr>
        <p:spPr>
          <a:xfrm>
            <a:off x="5871989" y="1956976"/>
            <a:ext cx="503793" cy="1357636"/>
          </a:xfrm>
          <a:prstGeom prst="rect">
            <a:avLst/>
          </a:prstGeom>
          <a:noFill/>
        </p:spPr>
        <p:txBody>
          <a:bodyPr wrap="square" lIns="0" tIns="0" rIns="0" bIns="0" rtlCol="0" anchor="t" anchorCtr="0">
            <a:spAutoFit/>
          </a:bodyPr>
          <a:lstStyle/>
          <a:p>
            <a:r>
              <a:rPr lang="en-US" sz="88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923621" y="756286"/>
            <a:ext cx="4786035" cy="3781425"/>
          </a:xfrm>
        </p:spPr>
        <p:txBody>
          <a:bodyPr anchor="ctr"/>
          <a:lstStyle>
            <a:lvl1pPr>
              <a:defRPr sz="2600"/>
            </a:lvl1pPr>
            <a:lvl2pPr>
              <a:defRPr sz="2400"/>
            </a:lvl2pPr>
            <a:lvl3pPr>
              <a:defRPr sz="2200"/>
            </a:lvl3pPr>
            <a:lvl4pPr>
              <a:defRPr sz="2000"/>
            </a:lvl4pPr>
            <a:lvl5pPr>
              <a:defRPr sz="2000"/>
            </a:lvl5pPr>
            <a:lvl6pPr>
              <a:defRPr sz="2200"/>
            </a:lvl6pPr>
            <a:lvl7pPr>
              <a:defRPr sz="2200"/>
            </a:lvl7pPr>
            <a:lvl8pPr>
              <a:defRPr sz="2200"/>
            </a:lvl8pPr>
            <a:lvl9pPr>
              <a:defRPr sz="2200"/>
            </a:lvl9pPr>
          </a:lstStyle>
          <a:p>
            <a:pPr lvl="0"/>
            <a:r>
              <a:rPr lang="sk-SK"/>
              <a:t>Kliknite sem a upravte štýly predlohy textu</a:t>
            </a:r>
          </a:p>
        </p:txBody>
      </p:sp>
      <p:sp>
        <p:nvSpPr>
          <p:cNvPr id="4" name="Text Placeholder 3"/>
          <p:cNvSpPr>
            <a:spLocks noGrp="1"/>
          </p:cNvSpPr>
          <p:nvPr>
            <p:ph type="body" sz="half" idx="2"/>
          </p:nvPr>
        </p:nvSpPr>
        <p:spPr>
          <a:xfrm>
            <a:off x="6297414" y="756286"/>
            <a:ext cx="2854828" cy="3781425"/>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15" name="Date Placeholder 14"/>
          <p:cNvSpPr>
            <a:spLocks noGrp="1"/>
          </p:cNvSpPr>
          <p:nvPr>
            <p:ph type="dt" sz="half" idx="10"/>
          </p:nvPr>
        </p:nvSpPr>
        <p:spPr/>
        <p:txBody>
          <a:bodyPr/>
          <a:lstStyle/>
          <a:p>
            <a:fld id="{D4FBE24A-9F23-5A4A-897F-19D441E947D4}" type="datetime1">
              <a:rPr lang="sk-SK" smtClean="0"/>
              <a:t>17.9.19</a:t>
            </a:fld>
            <a:endParaRPr lang="en-GB"/>
          </a:p>
        </p:txBody>
      </p:sp>
      <p:sp>
        <p:nvSpPr>
          <p:cNvPr id="16" name="Slide Number Placeholder 15"/>
          <p:cNvSpPr>
            <a:spLocks noGrp="1"/>
          </p:cNvSpPr>
          <p:nvPr>
            <p:ph type="sldNum" sz="quarter" idx="11"/>
          </p:nvPr>
        </p:nvSpPr>
        <p:spPr/>
        <p:txBody>
          <a:bodyPr/>
          <a:lstStyle/>
          <a:p>
            <a:fld id="{FA6E8336-881F-4F52-AF42-3EE20DD441E2}"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
        <p:nvSpPr>
          <p:cNvPr id="18" name="Title 17"/>
          <p:cNvSpPr>
            <a:spLocks noGrp="1"/>
          </p:cNvSpPr>
          <p:nvPr>
            <p:ph type="title"/>
          </p:nvPr>
        </p:nvSpPr>
        <p:spPr/>
        <p:txBody>
          <a:bodyPr/>
          <a:lstStyle/>
          <a:p>
            <a:r>
              <a:rPr lang="sk-SK"/>
              <a:t>Kliknutím upravte štýl predlohy nadpisu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343449" y="675755"/>
            <a:ext cx="7388966" cy="2808758"/>
          </a:xfrm>
          <a:effectLst>
            <a:outerShdw blurRad="152400" dist="317500" dir="5400000" sx="90000" sy="-19000" rotWithShape="0">
              <a:prstClr val="black">
                <a:alpha val="15000"/>
              </a:prstClr>
            </a:outerShdw>
          </a:effectLst>
        </p:spPr>
        <p:txBody>
          <a:bodyPr/>
          <a:lstStyle>
            <a:lvl1pPr marL="0" indent="0">
              <a:buNone/>
              <a:defRPr sz="3500"/>
            </a:lvl1pPr>
            <a:lvl2pPr marL="503926" indent="0">
              <a:buNone/>
              <a:defRPr sz="3100"/>
            </a:lvl2pPr>
            <a:lvl3pPr marL="1007852" indent="0">
              <a:buNone/>
              <a:defRPr sz="2600"/>
            </a:lvl3pPr>
            <a:lvl4pPr marL="1511778" indent="0">
              <a:buNone/>
              <a:defRPr sz="2200"/>
            </a:lvl4pPr>
            <a:lvl5pPr marL="2015703" indent="0">
              <a:buNone/>
              <a:defRPr sz="2200"/>
            </a:lvl5pPr>
            <a:lvl6pPr marL="2519629" indent="0">
              <a:buNone/>
              <a:defRPr sz="2200"/>
            </a:lvl6pPr>
            <a:lvl7pPr marL="3023555" indent="0">
              <a:buNone/>
              <a:defRPr sz="2200"/>
            </a:lvl7pPr>
            <a:lvl8pPr marL="3527481" indent="0">
              <a:buNone/>
              <a:defRPr sz="2200"/>
            </a:lvl8pPr>
            <a:lvl9pPr marL="4031407" indent="0">
              <a:buNone/>
              <a:defRPr sz="2200"/>
            </a:lvl9pPr>
          </a:lstStyle>
          <a:p>
            <a:r>
              <a:rPr lang="sk-SK"/>
              <a:t>Kliknutím na ikonu pridáte obrázok</a:t>
            </a:r>
            <a:endParaRPr lang="en-US"/>
          </a:p>
        </p:txBody>
      </p:sp>
      <p:sp>
        <p:nvSpPr>
          <p:cNvPr id="4" name="Text Placeholder 3"/>
          <p:cNvSpPr>
            <a:spLocks noGrp="1"/>
          </p:cNvSpPr>
          <p:nvPr>
            <p:ph type="body" sz="half" idx="2"/>
          </p:nvPr>
        </p:nvSpPr>
        <p:spPr>
          <a:xfrm>
            <a:off x="3022759" y="3807943"/>
            <a:ext cx="5541725" cy="794887"/>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9" name="TextBox 8"/>
          <p:cNvSpPr txBox="1"/>
          <p:nvPr/>
        </p:nvSpPr>
        <p:spPr>
          <a:xfrm>
            <a:off x="2683538" y="3673864"/>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sk-SK"/>
              <a:t>Kliknutím upravte štýl predlohy nadpisu</a:t>
            </a:r>
            <a:endParaRPr lang="en-US"/>
          </a:p>
        </p:txBody>
      </p:sp>
      <p:sp>
        <p:nvSpPr>
          <p:cNvPr id="13" name="Date Placeholder 12"/>
          <p:cNvSpPr>
            <a:spLocks noGrp="1"/>
          </p:cNvSpPr>
          <p:nvPr>
            <p:ph type="dt" sz="half" idx="10"/>
          </p:nvPr>
        </p:nvSpPr>
        <p:spPr/>
        <p:txBody>
          <a:bodyPr/>
          <a:lstStyle/>
          <a:p>
            <a:fld id="{C0FDDF72-FCDA-4F4A-B6C7-97ADF2E21946}" type="datetime1">
              <a:rPr lang="sk-SK" smtClean="0"/>
              <a:t>17.9.19</a:t>
            </a:fld>
            <a:endParaRPr lang="en-GB"/>
          </a:p>
        </p:txBody>
      </p:sp>
      <p:sp>
        <p:nvSpPr>
          <p:cNvPr id="14" name="Slide Number Placeholder 13"/>
          <p:cNvSpPr>
            <a:spLocks noGrp="1"/>
          </p:cNvSpPr>
          <p:nvPr>
            <p:ph type="sldNum" sz="quarter" idx="11"/>
          </p:nvPr>
        </p:nvSpPr>
        <p:spPr/>
        <p:txBody>
          <a:bodyPr/>
          <a:lstStyle/>
          <a:p>
            <a:fld id="{79175293-B81F-479D-8DFF-1D0DC9796D73}" type="slidenum">
              <a:rPr lang="en-GB" smtClean="0"/>
              <a:pPr/>
              <a:t>‹#›</a:t>
            </a:fld>
            <a:endParaRPr lang="en-GB"/>
          </a:p>
        </p:txBody>
      </p:sp>
      <p:sp>
        <p:nvSpPr>
          <p:cNvPr id="15" name="Footer Placeholder 14"/>
          <p:cNvSpPr>
            <a:spLocks noGrp="1"/>
          </p:cNvSpPr>
          <p:nvPr>
            <p:ph type="ftr" sz="quarter" idx="12"/>
          </p:nvPr>
        </p:nvSpPr>
        <p:spPr/>
        <p:txBody>
          <a:bodyPr/>
          <a:lstStyle/>
          <a:p>
            <a:r>
              <a:rPr lang="en-GB"/>
              <a:t>rusnak.truni.sk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64152" y="0"/>
            <a:ext cx="10075863" cy="756285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8" name="Oval 7"/>
          <p:cNvSpPr/>
          <p:nvPr/>
        </p:nvSpPr>
        <p:spPr>
          <a:xfrm rot="19724275">
            <a:off x="1513166" y="1145169"/>
            <a:ext cx="7978510" cy="6293538"/>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9" name="Oval 8"/>
          <p:cNvSpPr/>
          <p:nvPr/>
        </p:nvSpPr>
        <p:spPr>
          <a:xfrm rot="17656910">
            <a:off x="-304560" y="1287646"/>
            <a:ext cx="6107704" cy="4937062"/>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10" name="Oval 9"/>
          <p:cNvSpPr/>
          <p:nvPr/>
        </p:nvSpPr>
        <p:spPr>
          <a:xfrm rot="19724275">
            <a:off x="3612011" y="128865"/>
            <a:ext cx="7139672" cy="5243440"/>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2" name="Title Placeholder 1"/>
          <p:cNvSpPr>
            <a:spLocks noGrp="1"/>
          </p:cNvSpPr>
          <p:nvPr>
            <p:ph type="title"/>
          </p:nvPr>
        </p:nvSpPr>
        <p:spPr>
          <a:xfrm>
            <a:off x="856448" y="5378027"/>
            <a:ext cx="8312587" cy="1008380"/>
          </a:xfrm>
          <a:prstGeom prst="rect">
            <a:avLst/>
          </a:prstGeom>
        </p:spPr>
        <p:txBody>
          <a:bodyPr vert="horz" lIns="100785" tIns="50393" rIns="100785" bIns="50393" rtlCol="0" anchor="b">
            <a:noAutofit/>
          </a:bodyPr>
          <a:lstStyle/>
          <a:p>
            <a:r>
              <a:rPr lang="sk-SK"/>
              <a:t>Kliknutím upravte štýl predlohy nadpisu</a:t>
            </a:r>
            <a:endParaRPr lang="en-US" dirty="0"/>
          </a:p>
        </p:txBody>
      </p:sp>
      <p:sp>
        <p:nvSpPr>
          <p:cNvPr id="3" name="Text Placeholder 2"/>
          <p:cNvSpPr>
            <a:spLocks noGrp="1"/>
          </p:cNvSpPr>
          <p:nvPr>
            <p:ph type="body" idx="1"/>
          </p:nvPr>
        </p:nvSpPr>
        <p:spPr>
          <a:xfrm>
            <a:off x="2351035" y="756287"/>
            <a:ext cx="6717242" cy="4033519"/>
          </a:xfrm>
          <a:prstGeom prst="rect">
            <a:avLst/>
          </a:prstGeom>
        </p:spPr>
        <p:txBody>
          <a:bodyPr vert="horz" lIns="100785" tIns="50393" rIns="100785" bIns="50393" rtlCol="0" anchor="ctr">
            <a:normAutofit/>
          </a:bodyPr>
          <a:lstStyle/>
          <a:p>
            <a:pPr lvl="0"/>
            <a:r>
              <a:rPr lang="sk-SK"/>
              <a:t>Upraviť štýly predlohy textu
Druhá úroveň
Tretia úroveň
Štvrtá úroveň
Piata úroveň</a:t>
            </a:r>
            <a:endParaRPr lang="en-US" dirty="0"/>
          </a:p>
        </p:txBody>
      </p:sp>
      <p:sp>
        <p:nvSpPr>
          <p:cNvPr id="4" name="Date Placeholder 3"/>
          <p:cNvSpPr>
            <a:spLocks noGrp="1"/>
          </p:cNvSpPr>
          <p:nvPr>
            <p:ph type="dt" sz="half" idx="2"/>
          </p:nvPr>
        </p:nvSpPr>
        <p:spPr>
          <a:xfrm>
            <a:off x="8341096" y="6787309"/>
            <a:ext cx="811145" cy="402652"/>
          </a:xfrm>
          <a:prstGeom prst="rect">
            <a:avLst/>
          </a:prstGeom>
        </p:spPr>
        <p:txBody>
          <a:bodyPr vert="horz" lIns="100785" tIns="50393" rIns="100785" bIns="50393" rtlCol="0" anchor="t"/>
          <a:lstStyle>
            <a:lvl1pPr algn="r">
              <a:defRPr sz="1200">
                <a:solidFill>
                  <a:schemeClr val="tx1">
                    <a:alpha val="60000"/>
                  </a:schemeClr>
                </a:solidFill>
                <a:effectLst/>
              </a:defRPr>
            </a:lvl1pPr>
          </a:lstStyle>
          <a:p>
            <a:fld id="{E02B2E2F-7B2D-7245-9F97-ACCB47871CB3}" type="datetime1">
              <a:rPr lang="sk-SK" smtClean="0"/>
              <a:t>17.9.19</a:t>
            </a:fld>
            <a:endParaRPr lang="en-GB"/>
          </a:p>
        </p:txBody>
      </p:sp>
      <p:sp>
        <p:nvSpPr>
          <p:cNvPr id="5" name="Footer Placeholder 4"/>
          <p:cNvSpPr>
            <a:spLocks noGrp="1"/>
          </p:cNvSpPr>
          <p:nvPr>
            <p:ph type="ftr" sz="quarter" idx="3"/>
          </p:nvPr>
        </p:nvSpPr>
        <p:spPr>
          <a:xfrm>
            <a:off x="4998562" y="6787309"/>
            <a:ext cx="1256701" cy="402651"/>
          </a:xfrm>
          <a:prstGeom prst="rect">
            <a:avLst/>
          </a:prstGeom>
        </p:spPr>
        <p:txBody>
          <a:bodyPr vert="horz" lIns="100785" tIns="50393" rIns="100785" bIns="50393" rtlCol="0" anchor="t"/>
          <a:lstStyle>
            <a:lvl1pPr algn="l">
              <a:defRPr sz="1200">
                <a:solidFill>
                  <a:schemeClr val="tx1">
                    <a:alpha val="60000"/>
                  </a:schemeClr>
                </a:solidFill>
                <a:effectLst/>
              </a:defRPr>
            </a:lvl1pPr>
          </a:lstStyle>
          <a:p>
            <a:r>
              <a:rPr lang="en-GB"/>
              <a:t>rusnak.truni.sk</a:t>
            </a:r>
            <a:endParaRPr lang="en-GB" dirty="0"/>
          </a:p>
        </p:txBody>
      </p:sp>
      <p:sp>
        <p:nvSpPr>
          <p:cNvPr id="6" name="Slide Number Placeholder 5"/>
          <p:cNvSpPr>
            <a:spLocks noGrp="1"/>
          </p:cNvSpPr>
          <p:nvPr>
            <p:ph type="sldNum" sz="quarter" idx="4"/>
          </p:nvPr>
        </p:nvSpPr>
        <p:spPr>
          <a:xfrm>
            <a:off x="856449" y="6844216"/>
            <a:ext cx="822862" cy="345745"/>
          </a:xfrm>
          <a:prstGeom prst="rect">
            <a:avLst/>
          </a:prstGeom>
        </p:spPr>
        <p:txBody>
          <a:bodyPr vert="horz" lIns="100785" tIns="50393" rIns="100785" bIns="10079" rtlCol="0" anchor="b"/>
          <a:lstStyle>
            <a:lvl1pPr algn="l">
              <a:defRPr sz="1800">
                <a:solidFill>
                  <a:schemeClr val="tx1">
                    <a:alpha val="60000"/>
                  </a:schemeClr>
                </a:solidFill>
                <a:effectLst/>
              </a:defRPr>
            </a:lvl1pPr>
          </a:lstStyle>
          <a:p>
            <a:fld id="{097C3CC7-D778-443F-883F-F6921BFC0479}"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1007852" rtl="0" eaLnBrk="1" latinLnBrk="0" hangingPunct="1">
        <a:spcBef>
          <a:spcPct val="0"/>
        </a:spcBef>
        <a:buNone/>
        <a:defRPr sz="5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07852" rtl="0" eaLnBrk="1" latinLnBrk="0" hangingPunct="1">
        <a:defRPr sz="2000" kern="1200">
          <a:solidFill>
            <a:schemeClr val="tx1"/>
          </a:solidFill>
          <a:latin typeface="+mn-lt"/>
          <a:ea typeface="+mn-ea"/>
          <a:cs typeface="+mn-cs"/>
        </a:defRPr>
      </a:lvl1pPr>
      <a:lvl2pPr marL="503926" algn="l" defTabSz="1007852" rtl="0" eaLnBrk="1" latinLnBrk="0" hangingPunct="1">
        <a:defRPr sz="2000" kern="1200">
          <a:solidFill>
            <a:schemeClr val="tx1"/>
          </a:solidFill>
          <a:latin typeface="+mn-lt"/>
          <a:ea typeface="+mn-ea"/>
          <a:cs typeface="+mn-cs"/>
        </a:defRPr>
      </a:lvl2pPr>
      <a:lvl3pPr marL="1007852" algn="l" defTabSz="1007852" rtl="0" eaLnBrk="1" latinLnBrk="0" hangingPunct="1">
        <a:defRPr sz="2000" kern="1200">
          <a:solidFill>
            <a:schemeClr val="tx1"/>
          </a:solidFill>
          <a:latin typeface="+mn-lt"/>
          <a:ea typeface="+mn-ea"/>
          <a:cs typeface="+mn-cs"/>
        </a:defRPr>
      </a:lvl3pPr>
      <a:lvl4pPr marL="1511778" algn="l" defTabSz="1007852" rtl="0" eaLnBrk="1" latinLnBrk="0" hangingPunct="1">
        <a:defRPr sz="2000" kern="1200">
          <a:solidFill>
            <a:schemeClr val="tx1"/>
          </a:solidFill>
          <a:latin typeface="+mn-lt"/>
          <a:ea typeface="+mn-ea"/>
          <a:cs typeface="+mn-cs"/>
        </a:defRPr>
      </a:lvl4pPr>
      <a:lvl5pPr marL="2015703" algn="l" defTabSz="1007852" rtl="0" eaLnBrk="1" latinLnBrk="0" hangingPunct="1">
        <a:defRPr sz="2000" kern="1200">
          <a:solidFill>
            <a:schemeClr val="tx1"/>
          </a:solidFill>
          <a:latin typeface="+mn-lt"/>
          <a:ea typeface="+mn-ea"/>
          <a:cs typeface="+mn-cs"/>
        </a:defRPr>
      </a:lvl5pPr>
      <a:lvl6pPr marL="2519629" algn="l" defTabSz="1007852" rtl="0" eaLnBrk="1" latinLnBrk="0" hangingPunct="1">
        <a:defRPr sz="2000" kern="1200">
          <a:solidFill>
            <a:schemeClr val="tx1"/>
          </a:solidFill>
          <a:latin typeface="+mn-lt"/>
          <a:ea typeface="+mn-ea"/>
          <a:cs typeface="+mn-cs"/>
        </a:defRPr>
      </a:lvl6pPr>
      <a:lvl7pPr marL="3023555" algn="l" defTabSz="1007852" rtl="0" eaLnBrk="1" latinLnBrk="0" hangingPunct="1">
        <a:defRPr sz="2000" kern="1200">
          <a:solidFill>
            <a:schemeClr val="tx1"/>
          </a:solidFill>
          <a:latin typeface="+mn-lt"/>
          <a:ea typeface="+mn-ea"/>
          <a:cs typeface="+mn-cs"/>
        </a:defRPr>
      </a:lvl7pPr>
      <a:lvl8pPr marL="3527481" algn="l" defTabSz="1007852" rtl="0" eaLnBrk="1" latinLnBrk="0" hangingPunct="1">
        <a:defRPr sz="2000" kern="1200">
          <a:solidFill>
            <a:schemeClr val="tx1"/>
          </a:solidFill>
          <a:latin typeface="+mn-lt"/>
          <a:ea typeface="+mn-ea"/>
          <a:cs typeface="+mn-cs"/>
        </a:defRPr>
      </a:lvl8pPr>
      <a:lvl9pPr marL="4031407" algn="l" defTabSz="100785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Úvod</a:t>
            </a:r>
            <a:r>
              <a:rPr lang="en-US" dirty="0"/>
              <a:t> do </a:t>
            </a:r>
            <a:r>
              <a:rPr lang="en-US" dirty="0" err="1"/>
              <a:t>zdravia</a:t>
            </a:r>
            <a:r>
              <a:rPr lang="en-US" dirty="0"/>
              <a:t> </a:t>
            </a:r>
            <a:r>
              <a:rPr lang="en-US" dirty="0" err="1"/>
              <a:t>verejnosti</a:t>
            </a:r>
            <a:endParaRPr lang="sk-SK" dirty="0"/>
          </a:p>
        </p:txBody>
      </p:sp>
      <p:sp>
        <p:nvSpPr>
          <p:cNvPr id="3" name="Subtitle 2"/>
          <p:cNvSpPr>
            <a:spLocks noGrp="1"/>
          </p:cNvSpPr>
          <p:nvPr>
            <p:ph type="subTitle" idx="1"/>
          </p:nvPr>
        </p:nvSpPr>
        <p:spPr>
          <a:xfrm>
            <a:off x="2351034" y="3722416"/>
            <a:ext cx="6801208" cy="2495928"/>
          </a:xfrm>
        </p:spPr>
        <p:txBody>
          <a:bodyPr>
            <a:normAutofit/>
          </a:bodyPr>
          <a:lstStyle/>
          <a:p>
            <a:pPr lvl="0" algn="ctr"/>
            <a:r>
              <a:rPr lang="en-US" dirty="0"/>
              <a:t>Prof. </a:t>
            </a:r>
            <a:r>
              <a:rPr lang="en-US" dirty="0" err="1"/>
              <a:t>MUDr</a:t>
            </a:r>
            <a:r>
              <a:rPr lang="en-US" dirty="0"/>
              <a:t>. Martin Rusnák, </a:t>
            </a:r>
            <a:r>
              <a:rPr lang="en-US" dirty="0" err="1"/>
              <a:t>Csc</a:t>
            </a:r>
            <a:endParaRPr lang="en-US" dirty="0"/>
          </a:p>
          <a:p>
            <a:pPr lvl="0" algn="ctr"/>
            <a:r>
              <a:rPr lang="en-US" dirty="0"/>
              <a:t>FZaSP </a:t>
            </a:r>
            <a:r>
              <a:rPr lang="en-US" dirty="0" err="1"/>
              <a:t>Trnavskej</a:t>
            </a:r>
            <a:r>
              <a:rPr lang="en-US" dirty="0"/>
              <a:t> </a:t>
            </a:r>
            <a:r>
              <a:rPr lang="en-US" dirty="0" err="1"/>
              <a:t>univerzity</a:t>
            </a:r>
            <a:r>
              <a:rPr lang="en-US" dirty="0"/>
              <a:t> v </a:t>
            </a:r>
            <a:r>
              <a:rPr lang="en-US" dirty="0" err="1"/>
              <a:t>Trnave</a:t>
            </a:r>
            <a:endParaRPr lang="en-US" dirty="0"/>
          </a:p>
          <a:p>
            <a:pPr lvl="0" algn="ctr"/>
            <a:r>
              <a:rPr lang="en-US" dirty="0" err="1"/>
              <a:t>rusnakm@truni.sk</a:t>
            </a:r>
            <a:endParaRPr lang="en-US" dirty="0"/>
          </a:p>
        </p:txBody>
      </p:sp>
    </p:spTree>
    <p:extLst>
      <p:ext uri="{BB962C8B-B14F-4D97-AF65-F5344CB8AC3E}">
        <p14:creationId xmlns:p14="http://schemas.microsoft.com/office/powerpoint/2010/main" val="274609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C03EA89B-B6E5-CD4D-AD54-6B4C39117523}" type="datetime1">
              <a:rPr lang="sk-SK" smtClean="0"/>
              <a:t>17.9.19</a:t>
            </a:fld>
            <a:endParaRPr lang="en-GB"/>
          </a:p>
        </p:txBody>
      </p:sp>
      <p:sp>
        <p:nvSpPr>
          <p:cNvPr id="5" name="Footer Placeholder 2"/>
          <p:cNvSpPr>
            <a:spLocks noGrp="1"/>
          </p:cNvSpPr>
          <p:nvPr>
            <p:ph type="ftr" sz="quarter" idx="11"/>
          </p:nvPr>
        </p:nvSpPr>
        <p:spPr>
          <a:xfrm>
            <a:off x="856448" y="6844216"/>
            <a:ext cx="1788429" cy="345745"/>
          </a:xfrm>
        </p:spPr>
        <p:txBody>
          <a:bodyPr/>
          <a:lstStyle/>
          <a:p>
            <a:pPr lvl="0"/>
            <a:r>
              <a:rPr lang="en-GB" dirty="0" err="1"/>
              <a:t>rusnak.truni.sk</a:t>
            </a:r>
            <a:endParaRPr lang="en-GB" dirty="0"/>
          </a:p>
        </p:txBody>
      </p:sp>
      <p:sp>
        <p:nvSpPr>
          <p:cNvPr id="6" name="Slide Number Placeholder 3"/>
          <p:cNvSpPr>
            <a:spLocks noGrp="1"/>
          </p:cNvSpPr>
          <p:nvPr>
            <p:ph type="sldNum" sz="quarter" idx="12"/>
          </p:nvPr>
        </p:nvSpPr>
        <p:spPr/>
        <p:txBody>
          <a:bodyPr/>
          <a:lstStyle/>
          <a:p>
            <a:pPr lvl="0"/>
            <a:fld id="{2C722853-F097-45AE-851A-4FF6A0363CD1}" type="slidenum">
              <a:t>10</a:t>
            </a:fld>
            <a:endParaRPr lang="en-GB"/>
          </a:p>
        </p:txBody>
      </p:sp>
      <p:sp>
        <p:nvSpPr>
          <p:cNvPr id="2" name="Title 1"/>
          <p:cNvSpPr txBox="1">
            <a:spLocks noGrp="1"/>
          </p:cNvSpPr>
          <p:nvPr>
            <p:ph type="title" idx="4294967295"/>
          </p:nvPr>
        </p:nvSpPr>
        <p:spPr>
          <a:xfrm>
            <a:off x="709398" y="1388539"/>
            <a:ext cx="9053640" cy="1156320"/>
          </a:xfrm>
        </p:spPr>
        <p:txBody>
          <a:bodyPr/>
          <a:lstStyle>
            <a:defPPr lvl="0">
              <a:buClr>
                <a:srgbClr val="FFFFFF"/>
              </a:buClr>
              <a:buSzPct val="45000"/>
              <a:buFont typeface="Wingdings" pitchFamily="2"/>
              <a:buNone/>
            </a:defPPr>
            <a:lvl1pPr lvl="0">
              <a:buClr>
                <a:srgbClr val="FFFFFF"/>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err="1"/>
              <a:t>Verejné</a:t>
            </a:r>
            <a:r>
              <a:rPr lang="en-US" dirty="0"/>
              <a:t> </a:t>
            </a:r>
            <a:r>
              <a:rPr lang="en-US" dirty="0" err="1"/>
              <a:t>zdravotníctvo</a:t>
            </a:r>
            <a:r>
              <a:rPr lang="en-US" dirty="0"/>
              <a:t> a </a:t>
            </a:r>
            <a:r>
              <a:rPr lang="en-US" dirty="0" err="1"/>
              <a:t>zdravie</a:t>
            </a:r>
            <a:endParaRPr lang="en-US" dirty="0"/>
          </a:p>
        </p:txBody>
      </p:sp>
      <p:sp>
        <p:nvSpPr>
          <p:cNvPr id="3" name="Text Placeholder 2"/>
          <p:cNvSpPr txBox="1">
            <a:spLocks noGrp="1"/>
          </p:cNvSpPr>
          <p:nvPr>
            <p:ph type="body" idx="4294967295"/>
          </p:nvPr>
        </p:nvSpPr>
        <p:spPr>
          <a:xfrm>
            <a:off x="471742" y="2733367"/>
            <a:ext cx="9053640" cy="4010073"/>
          </a:xfrm>
        </p:spPr>
        <p:txBody>
          <a:bodyPr>
            <a:normAutofit lnSpcReduction="10000"/>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b="1" dirty="0" err="1">
                <a:solidFill>
                  <a:srgbClr val="FF3366"/>
                </a:solidFill>
              </a:rPr>
              <a:t>Verejné</a:t>
            </a:r>
            <a:r>
              <a:rPr lang="en-US" b="1" dirty="0">
                <a:solidFill>
                  <a:srgbClr val="FF3366"/>
                </a:solidFill>
              </a:rPr>
              <a:t> </a:t>
            </a:r>
            <a:r>
              <a:rPr lang="en-US" b="1" dirty="0" err="1">
                <a:solidFill>
                  <a:srgbClr val="FF3366"/>
                </a:solidFill>
              </a:rPr>
              <a:t>zdravotníctvo</a:t>
            </a:r>
            <a:r>
              <a:rPr lang="en-US" dirty="0"/>
              <a:t> je </a:t>
            </a:r>
            <a:r>
              <a:rPr lang="en-US" dirty="0" err="1"/>
              <a:t>systém</a:t>
            </a:r>
            <a:r>
              <a:rPr lang="en-US" dirty="0"/>
              <a:t> </a:t>
            </a:r>
            <a:r>
              <a:rPr lang="en-US" dirty="0" err="1"/>
              <a:t>zameraný</a:t>
            </a:r>
            <a:r>
              <a:rPr lang="en-US" dirty="0"/>
              <a:t> </a:t>
            </a:r>
            <a:r>
              <a:rPr lang="en-US" dirty="0" err="1"/>
              <a:t>na</a:t>
            </a:r>
            <a:r>
              <a:rPr lang="en-US" dirty="0"/>
              <a:t> </a:t>
            </a:r>
            <a:r>
              <a:rPr lang="en-US" dirty="0" err="1"/>
              <a:t>ochranu</a:t>
            </a:r>
            <a:r>
              <a:rPr lang="en-US" dirty="0"/>
              <a:t>, </a:t>
            </a:r>
            <a:r>
              <a:rPr lang="en-US" dirty="0" err="1"/>
              <a:t>podporu</a:t>
            </a:r>
            <a:r>
              <a:rPr lang="en-US" dirty="0"/>
              <a:t> a </a:t>
            </a:r>
            <a:r>
              <a:rPr lang="en-US" dirty="0" err="1"/>
              <a:t>rozvoj</a:t>
            </a:r>
            <a:r>
              <a:rPr lang="en-US" dirty="0"/>
              <a:t> </a:t>
            </a:r>
            <a:r>
              <a:rPr lang="en-US" dirty="0" err="1"/>
              <a:t>verejného</a:t>
            </a:r>
            <a:r>
              <a:rPr lang="en-US" dirty="0"/>
              <a:t> </a:t>
            </a:r>
            <a:r>
              <a:rPr lang="en-US" dirty="0" err="1"/>
              <a:t>zdravia</a:t>
            </a:r>
            <a:r>
              <a:rPr lang="en-US" dirty="0"/>
              <a:t>,</a:t>
            </a:r>
          </a:p>
          <a:p>
            <a:pPr lvl="0"/>
            <a:r>
              <a:rPr lang="en-US" dirty="0" err="1">
                <a:solidFill>
                  <a:srgbClr val="FF0000"/>
                </a:solidFill>
              </a:rPr>
              <a:t>Zdravie</a:t>
            </a:r>
            <a:r>
              <a:rPr lang="en-US" dirty="0">
                <a:solidFill>
                  <a:srgbClr val="FF0000"/>
                </a:solidFill>
              </a:rPr>
              <a:t> </a:t>
            </a:r>
            <a:r>
              <a:rPr lang="en-US" dirty="0" err="1">
                <a:solidFill>
                  <a:srgbClr val="FF0000"/>
                </a:solidFill>
              </a:rPr>
              <a:t>verejnosti</a:t>
            </a:r>
            <a:r>
              <a:rPr lang="en-US" dirty="0"/>
              <a:t> je </a:t>
            </a:r>
            <a:r>
              <a:rPr lang="en-US" dirty="0" err="1"/>
              <a:t>úroveň</a:t>
            </a:r>
            <a:r>
              <a:rPr lang="en-US" dirty="0"/>
              <a:t> </a:t>
            </a:r>
            <a:r>
              <a:rPr lang="en-US" dirty="0" err="1"/>
              <a:t>zdravia</a:t>
            </a:r>
            <a:r>
              <a:rPr lang="en-US" dirty="0"/>
              <a:t> </a:t>
            </a:r>
            <a:r>
              <a:rPr lang="en-US" dirty="0" err="1"/>
              <a:t>spoločnosti</a:t>
            </a:r>
            <a:r>
              <a:rPr lang="en-US" dirty="0"/>
              <a:t>, </a:t>
            </a:r>
            <a:r>
              <a:rPr lang="en-US" dirty="0" err="1"/>
              <a:t>ktorá</a:t>
            </a:r>
            <a:r>
              <a:rPr lang="en-US" dirty="0"/>
              <a:t> </a:t>
            </a:r>
            <a:r>
              <a:rPr lang="en-US" dirty="0" err="1"/>
              <a:t>zodpovedá</a:t>
            </a:r>
            <a:r>
              <a:rPr lang="en-US" dirty="0"/>
              <a:t> </a:t>
            </a:r>
            <a:r>
              <a:rPr lang="en-US" dirty="0" err="1"/>
              <a:t>úrovni</a:t>
            </a:r>
            <a:r>
              <a:rPr lang="en-US" dirty="0"/>
              <a:t> </a:t>
            </a:r>
            <a:r>
              <a:rPr lang="en-US" dirty="0" err="1"/>
              <a:t>poskytovanej</a:t>
            </a:r>
            <a:r>
              <a:rPr lang="en-US" dirty="0"/>
              <a:t> </a:t>
            </a:r>
            <a:r>
              <a:rPr lang="en-US" dirty="0" err="1"/>
              <a:t>zdravotnej</a:t>
            </a:r>
            <a:r>
              <a:rPr lang="en-US" dirty="0"/>
              <a:t> </a:t>
            </a:r>
            <a:r>
              <a:rPr lang="en-US" dirty="0" err="1"/>
              <a:t>starostlivosti</a:t>
            </a:r>
            <a:r>
              <a:rPr lang="en-US" dirty="0"/>
              <a:t>, </a:t>
            </a:r>
            <a:r>
              <a:rPr lang="en-US" dirty="0" err="1"/>
              <a:t>ochrany</a:t>
            </a:r>
            <a:r>
              <a:rPr lang="en-US" dirty="0"/>
              <a:t> a </a:t>
            </a:r>
            <a:r>
              <a:rPr lang="en-US" dirty="0" err="1"/>
              <a:t>podpory</a:t>
            </a:r>
            <a:r>
              <a:rPr lang="en-US" dirty="0"/>
              <a:t> </a:t>
            </a:r>
            <a:r>
              <a:rPr lang="en-US" dirty="0" err="1"/>
              <a:t>zdravia</a:t>
            </a:r>
            <a:r>
              <a:rPr lang="en-US" dirty="0"/>
              <a:t> a </a:t>
            </a:r>
            <a:r>
              <a:rPr lang="en-US" dirty="0" err="1"/>
              <a:t>ekonomickej</a:t>
            </a:r>
            <a:r>
              <a:rPr lang="en-US" dirty="0"/>
              <a:t> </a:t>
            </a:r>
            <a:r>
              <a:rPr lang="en-US" dirty="0" err="1"/>
              <a:t>úrovni</a:t>
            </a:r>
            <a:r>
              <a:rPr lang="en-US" dirty="0"/>
              <a:t> </a:t>
            </a:r>
            <a:r>
              <a:rPr lang="en-US" dirty="0" err="1"/>
              <a:t>spoločnosti</a:t>
            </a:r>
            <a:endParaRPr lang="en-US" dirty="0"/>
          </a:p>
        </p:txBody>
      </p:sp>
    </p:spTree>
    <p:extLst>
      <p:ext uri="{BB962C8B-B14F-4D97-AF65-F5344CB8AC3E}">
        <p14:creationId xmlns:p14="http://schemas.microsoft.com/office/powerpoint/2010/main" val="4229799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46A1C337-815D-9441-9C99-9EE144687EE4}" type="datetime1">
              <a:rPr lang="sk-SK" smtClean="0"/>
              <a:t>17.9.19</a:t>
            </a:fld>
            <a:endParaRPr lang="en-GB"/>
          </a:p>
        </p:txBody>
      </p:sp>
      <p:sp>
        <p:nvSpPr>
          <p:cNvPr id="5" name="Footer Placeholder 2"/>
          <p:cNvSpPr>
            <a:spLocks noGrp="1"/>
          </p:cNvSpPr>
          <p:nvPr>
            <p:ph type="ftr" sz="quarter" idx="11"/>
          </p:nvPr>
        </p:nvSpPr>
        <p:spPr>
          <a:xfrm>
            <a:off x="856449" y="6844216"/>
            <a:ext cx="1847422" cy="345745"/>
          </a:xfrm>
        </p:spPr>
        <p:txBody>
          <a:bodyPr/>
          <a:lstStyle/>
          <a:p>
            <a:pPr lvl="0"/>
            <a:r>
              <a:rPr lang="en-GB" dirty="0" err="1"/>
              <a:t>rusnak.truni.sk</a:t>
            </a:r>
            <a:endParaRPr lang="en-GB" dirty="0"/>
          </a:p>
        </p:txBody>
      </p:sp>
      <p:sp>
        <p:nvSpPr>
          <p:cNvPr id="6" name="Slide Number Placeholder 3"/>
          <p:cNvSpPr>
            <a:spLocks noGrp="1"/>
          </p:cNvSpPr>
          <p:nvPr>
            <p:ph type="sldNum" sz="quarter" idx="12"/>
          </p:nvPr>
        </p:nvSpPr>
        <p:spPr/>
        <p:txBody>
          <a:bodyPr/>
          <a:lstStyle/>
          <a:p>
            <a:pPr lvl="0"/>
            <a:fld id="{7F7DE4E0-3D04-4C1B-8143-AD4239A712C2}" type="slidenum">
              <a:t>11</a:t>
            </a:fld>
            <a:endParaRPr lang="en-GB"/>
          </a:p>
        </p:txBody>
      </p:sp>
      <p:sp>
        <p:nvSpPr>
          <p:cNvPr id="2" name="Title 1"/>
          <p:cNvSpPr txBox="1">
            <a:spLocks noGrp="1"/>
          </p:cNvSpPr>
          <p:nvPr>
            <p:ph type="title" idx="4294967295"/>
          </p:nvPr>
        </p:nvSpPr>
        <p:spPr>
          <a:xfrm>
            <a:off x="502920" y="346320"/>
            <a:ext cx="9053640" cy="1156320"/>
          </a:xfrm>
        </p:spPr>
        <p:txBody>
          <a:bodyPr/>
          <a:lstStyle>
            <a:defPPr lvl="0">
              <a:buClr>
                <a:srgbClr val="FFFFFF"/>
              </a:buClr>
              <a:buSzPct val="45000"/>
              <a:buFont typeface="Wingdings" pitchFamily="2"/>
              <a:buNone/>
            </a:defPPr>
            <a:lvl1pPr lvl="0">
              <a:buClr>
                <a:srgbClr val="FFFFFF"/>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sz="4800" dirty="0" err="1"/>
              <a:t>Úlohy</a:t>
            </a:r>
            <a:r>
              <a:rPr lang="en-US" sz="4800" dirty="0"/>
              <a:t> </a:t>
            </a:r>
            <a:r>
              <a:rPr lang="en-US" sz="4800" dirty="0" err="1"/>
              <a:t>verejného</a:t>
            </a:r>
            <a:r>
              <a:rPr lang="en-US" sz="4800" dirty="0"/>
              <a:t> </a:t>
            </a:r>
            <a:r>
              <a:rPr lang="en-US" sz="4800" dirty="0" err="1"/>
              <a:t>zdravotníctva</a:t>
            </a:r>
            <a:endParaRPr lang="en-US" sz="4800" dirty="0"/>
          </a:p>
        </p:txBody>
      </p:sp>
      <p:sp>
        <p:nvSpPr>
          <p:cNvPr id="3" name="Text Placeholder 2"/>
          <p:cNvSpPr txBox="1">
            <a:spLocks noGrp="1"/>
          </p:cNvSpPr>
          <p:nvPr>
            <p:ph type="body" idx="4294967295"/>
          </p:nvPr>
        </p:nvSpPr>
        <p:spPr>
          <a:xfrm>
            <a:off x="486360" y="1440000"/>
            <a:ext cx="9053640" cy="4675665"/>
          </a:xfrm>
        </p:spPr>
        <p:txBody>
          <a:bodyPr>
            <a:normAutofit/>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sz="2400" dirty="0" err="1"/>
              <a:t>Prevencia</a:t>
            </a:r>
            <a:r>
              <a:rPr lang="en-US" sz="2400" dirty="0"/>
              <a:t> </a:t>
            </a:r>
            <a:r>
              <a:rPr lang="en-US" sz="2400" dirty="0" err="1"/>
              <a:t>ochorení</a:t>
            </a:r>
            <a:r>
              <a:rPr lang="en-US" sz="2400" dirty="0"/>
              <a:t> a </a:t>
            </a:r>
            <a:r>
              <a:rPr lang="en-US" sz="2400" dirty="0" err="1"/>
              <a:t>iných</a:t>
            </a:r>
            <a:r>
              <a:rPr lang="en-US" sz="2400" dirty="0"/>
              <a:t> </a:t>
            </a:r>
            <a:r>
              <a:rPr lang="en-US" sz="2400" dirty="0" err="1"/>
              <a:t>porúch</a:t>
            </a:r>
            <a:r>
              <a:rPr lang="en-US" sz="2400" dirty="0"/>
              <a:t> </a:t>
            </a:r>
            <a:r>
              <a:rPr lang="en-US" sz="2400" dirty="0" err="1"/>
              <a:t>zdravia</a:t>
            </a:r>
            <a:endParaRPr lang="en-US" sz="2400" dirty="0"/>
          </a:p>
          <a:p>
            <a:pPr lvl="0"/>
            <a:r>
              <a:rPr lang="en-US" sz="2400" dirty="0" err="1"/>
              <a:t>Zdravé</a:t>
            </a:r>
            <a:r>
              <a:rPr lang="en-US" sz="2400" dirty="0"/>
              <a:t> </a:t>
            </a:r>
            <a:r>
              <a:rPr lang="en-US" sz="2400" dirty="0" err="1"/>
              <a:t>životné</a:t>
            </a:r>
            <a:r>
              <a:rPr lang="en-US" sz="2400" dirty="0"/>
              <a:t> </a:t>
            </a:r>
            <a:r>
              <a:rPr lang="en-US" sz="2400" dirty="0" err="1"/>
              <a:t>podmienky</a:t>
            </a:r>
            <a:r>
              <a:rPr lang="en-US" sz="2400" dirty="0"/>
              <a:t> a </a:t>
            </a:r>
            <a:r>
              <a:rPr lang="en-US" sz="2400" dirty="0" err="1"/>
              <a:t>zdravé</a:t>
            </a:r>
            <a:r>
              <a:rPr lang="en-US" sz="2400" dirty="0"/>
              <a:t> </a:t>
            </a:r>
            <a:r>
              <a:rPr lang="en-US" sz="2400" dirty="0" err="1"/>
              <a:t>pracovné</a:t>
            </a:r>
            <a:r>
              <a:rPr lang="en-US" sz="2400" dirty="0"/>
              <a:t> </a:t>
            </a:r>
            <a:r>
              <a:rPr lang="en-US" sz="2400" dirty="0" err="1"/>
              <a:t>podmienky</a:t>
            </a:r>
            <a:endParaRPr lang="en-US" sz="2400" dirty="0"/>
          </a:p>
          <a:p>
            <a:pPr lvl="0"/>
            <a:r>
              <a:rPr lang="en-US" sz="2400" dirty="0" err="1"/>
              <a:t>Ochrana</a:t>
            </a:r>
            <a:r>
              <a:rPr lang="en-US" sz="2400" dirty="0"/>
              <a:t> </a:t>
            </a:r>
            <a:r>
              <a:rPr lang="en-US" sz="2400" dirty="0" err="1"/>
              <a:t>zdravia</a:t>
            </a:r>
            <a:r>
              <a:rPr lang="en-US" sz="2400" dirty="0"/>
              <a:t> </a:t>
            </a:r>
            <a:r>
              <a:rPr lang="en-US" sz="2400" dirty="0" err="1"/>
              <a:t>pred</a:t>
            </a:r>
            <a:r>
              <a:rPr lang="en-US" sz="2400" dirty="0"/>
              <a:t> </a:t>
            </a:r>
            <a:r>
              <a:rPr lang="en-US" sz="2400" dirty="0" err="1"/>
              <a:t>hlukom</a:t>
            </a:r>
            <a:r>
              <a:rPr lang="en-US" sz="2400" dirty="0"/>
              <a:t>, </a:t>
            </a:r>
            <a:r>
              <a:rPr lang="en-US" sz="2400" dirty="0" err="1"/>
              <a:t>infrazvukom</a:t>
            </a:r>
            <a:r>
              <a:rPr lang="en-US" sz="2400" dirty="0"/>
              <a:t>, </a:t>
            </a:r>
            <a:r>
              <a:rPr lang="en-US" sz="2400" dirty="0" err="1"/>
              <a:t>vibráciami</a:t>
            </a:r>
            <a:r>
              <a:rPr lang="en-US" sz="2400" dirty="0"/>
              <a:t> a </a:t>
            </a:r>
            <a:r>
              <a:rPr lang="en-US" sz="2400" dirty="0" err="1"/>
              <a:t>elektromagnetickým</a:t>
            </a:r>
            <a:r>
              <a:rPr lang="en-US" sz="2400" dirty="0"/>
              <a:t> </a:t>
            </a:r>
            <a:r>
              <a:rPr lang="en-US" sz="2400" dirty="0" err="1"/>
              <a:t>žiarením</a:t>
            </a:r>
            <a:r>
              <a:rPr lang="en-US" sz="2400" dirty="0"/>
              <a:t> v </a:t>
            </a:r>
            <a:r>
              <a:rPr lang="en-US" sz="2400" dirty="0" err="1"/>
              <a:t>životnom</a:t>
            </a:r>
            <a:r>
              <a:rPr lang="en-US" sz="2400" dirty="0"/>
              <a:t> </a:t>
            </a:r>
            <a:r>
              <a:rPr lang="en-US" sz="2400" dirty="0" err="1"/>
              <a:t>prostredí</a:t>
            </a:r>
            <a:endParaRPr lang="en-US" sz="2400" dirty="0"/>
          </a:p>
          <a:p>
            <a:pPr lvl="0"/>
            <a:r>
              <a:rPr lang="en-US" sz="2400" dirty="0" err="1"/>
              <a:t>Ochrana</a:t>
            </a:r>
            <a:r>
              <a:rPr lang="en-US" sz="2400" dirty="0"/>
              <a:t> </a:t>
            </a:r>
            <a:r>
              <a:rPr lang="en-US" sz="2400" dirty="0" err="1"/>
              <a:t>zdravia</a:t>
            </a:r>
            <a:r>
              <a:rPr lang="en-US" sz="2400" dirty="0"/>
              <a:t> </a:t>
            </a:r>
            <a:r>
              <a:rPr lang="en-US" sz="2400" dirty="0" err="1"/>
              <a:t>pri</a:t>
            </a:r>
            <a:r>
              <a:rPr lang="en-US" sz="2400" dirty="0"/>
              <a:t> </a:t>
            </a:r>
            <a:r>
              <a:rPr lang="en-US" sz="2400" dirty="0" err="1"/>
              <a:t>práci</a:t>
            </a:r>
            <a:endParaRPr lang="en-US" sz="2400" dirty="0"/>
          </a:p>
          <a:p>
            <a:pPr lvl="0"/>
            <a:r>
              <a:rPr lang="en-US" sz="2400" dirty="0" err="1"/>
              <a:t>Radiačná</a:t>
            </a:r>
            <a:r>
              <a:rPr lang="en-US" sz="2400" dirty="0"/>
              <a:t> </a:t>
            </a:r>
            <a:r>
              <a:rPr lang="en-US" sz="2400" dirty="0" err="1"/>
              <a:t>ochrana</a:t>
            </a:r>
            <a:endParaRPr lang="en-US" sz="2400" dirty="0"/>
          </a:p>
          <a:p>
            <a:pPr lvl="0"/>
            <a:r>
              <a:rPr lang="en-US" sz="2400" dirty="0" err="1"/>
              <a:t>Mimoriadne</a:t>
            </a:r>
            <a:r>
              <a:rPr lang="en-US" sz="2400" dirty="0"/>
              <a:t> </a:t>
            </a:r>
            <a:r>
              <a:rPr lang="en-US" sz="2400" dirty="0" err="1"/>
              <a:t>udalosti</a:t>
            </a:r>
            <a:endParaRPr lang="en-US" sz="2400" dirty="0"/>
          </a:p>
          <a:p>
            <a:pPr lvl="0"/>
            <a:r>
              <a:rPr lang="en-US" sz="2400" dirty="0" err="1"/>
              <a:t>Štátny</a:t>
            </a:r>
            <a:r>
              <a:rPr lang="en-US" sz="2400" dirty="0"/>
              <a:t> </a:t>
            </a:r>
            <a:r>
              <a:rPr lang="en-US" sz="2400" dirty="0" err="1"/>
              <a:t>zdravotný</a:t>
            </a:r>
            <a:r>
              <a:rPr lang="en-US" sz="2400" dirty="0"/>
              <a:t> </a:t>
            </a:r>
            <a:r>
              <a:rPr lang="en-US" sz="2400" dirty="0" err="1"/>
              <a:t>dozor</a:t>
            </a:r>
            <a:endParaRPr lang="en-US" sz="2400" dirty="0"/>
          </a:p>
        </p:txBody>
      </p:sp>
    </p:spTree>
    <p:extLst>
      <p:ext uri="{BB962C8B-B14F-4D97-AF65-F5344CB8AC3E}">
        <p14:creationId xmlns:p14="http://schemas.microsoft.com/office/powerpoint/2010/main" val="929013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DB4E2133-8B94-CE40-9E3D-747D3F062ED9}" type="datetime1">
              <a:rPr lang="sk-SK" smtClean="0"/>
              <a:t>17.9.19</a:t>
            </a:fld>
            <a:endParaRPr lang="en-GB"/>
          </a:p>
        </p:txBody>
      </p:sp>
      <p:sp>
        <p:nvSpPr>
          <p:cNvPr id="5" name="Footer Placeholder 2"/>
          <p:cNvSpPr>
            <a:spLocks noGrp="1"/>
          </p:cNvSpPr>
          <p:nvPr>
            <p:ph type="ftr" sz="quarter" idx="11"/>
          </p:nvPr>
        </p:nvSpPr>
        <p:spPr>
          <a:xfrm>
            <a:off x="856448" y="6844216"/>
            <a:ext cx="1827757" cy="345745"/>
          </a:xfrm>
        </p:spPr>
        <p:txBody>
          <a:bodyPr/>
          <a:lstStyle/>
          <a:p>
            <a:pPr lvl="0"/>
            <a:r>
              <a:rPr lang="en-GB" dirty="0" err="1"/>
              <a:t>rusnak.truni.sk</a:t>
            </a:r>
            <a:endParaRPr lang="en-GB" dirty="0"/>
          </a:p>
        </p:txBody>
      </p:sp>
      <p:sp>
        <p:nvSpPr>
          <p:cNvPr id="6" name="Slide Number Placeholder 3"/>
          <p:cNvSpPr>
            <a:spLocks noGrp="1"/>
          </p:cNvSpPr>
          <p:nvPr>
            <p:ph type="sldNum" sz="quarter" idx="12"/>
          </p:nvPr>
        </p:nvSpPr>
        <p:spPr/>
        <p:txBody>
          <a:bodyPr/>
          <a:lstStyle/>
          <a:p>
            <a:pPr lvl="0"/>
            <a:fld id="{39D665A1-988F-4C01-9F12-E5E3F251BEBB}" type="slidenum">
              <a:t>12</a:t>
            </a:fld>
            <a:endParaRPr lang="en-GB"/>
          </a:p>
        </p:txBody>
      </p:sp>
      <p:sp>
        <p:nvSpPr>
          <p:cNvPr id="2" name="Title 1"/>
          <p:cNvSpPr txBox="1">
            <a:spLocks noGrp="1"/>
          </p:cNvSpPr>
          <p:nvPr>
            <p:ph type="title" idx="4294967295"/>
          </p:nvPr>
        </p:nvSpPr>
        <p:spPr>
          <a:xfrm>
            <a:off x="486360" y="497880"/>
            <a:ext cx="9053640" cy="1302120"/>
          </a:xfrm>
        </p:spPr>
        <p:txBody>
          <a:bodyPr/>
          <a:lstStyle>
            <a:defPPr lvl="0">
              <a:buClr>
                <a:srgbClr val="FFFFFF"/>
              </a:buClr>
              <a:buSzPct val="45000"/>
              <a:buFont typeface="Wingdings" pitchFamily="2"/>
              <a:buNone/>
            </a:defPPr>
            <a:lvl1pPr lvl="0">
              <a:buClr>
                <a:srgbClr val="FFFFFF"/>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err="1"/>
              <a:t>Funkcie</a:t>
            </a:r>
            <a:r>
              <a:rPr lang="en-US" dirty="0"/>
              <a:t> </a:t>
            </a:r>
            <a:r>
              <a:rPr lang="en-US" dirty="0" err="1"/>
              <a:t>zdravia</a:t>
            </a:r>
            <a:r>
              <a:rPr lang="en-US" dirty="0"/>
              <a:t> </a:t>
            </a:r>
            <a:r>
              <a:rPr lang="en-US" dirty="0" err="1"/>
              <a:t>verejnosti</a:t>
            </a:r>
            <a:endParaRPr lang="en-US" dirty="0"/>
          </a:p>
        </p:txBody>
      </p:sp>
      <p:sp>
        <p:nvSpPr>
          <p:cNvPr id="3" name="Text Placeholder 2"/>
          <p:cNvSpPr txBox="1">
            <a:spLocks noGrp="1"/>
          </p:cNvSpPr>
          <p:nvPr>
            <p:ph type="body" idx="4294967295"/>
          </p:nvPr>
        </p:nvSpPr>
        <p:spPr>
          <a:xfrm>
            <a:off x="486360" y="2146698"/>
            <a:ext cx="9053640" cy="4237006"/>
          </a:xfrm>
        </p:spPr>
        <p:txBody>
          <a:bodyPr>
            <a:normAutofit/>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sz="2800" dirty="0" err="1"/>
              <a:t>ako</a:t>
            </a:r>
            <a:r>
              <a:rPr lang="en-US" sz="2800" dirty="0"/>
              <a:t> ich </a:t>
            </a:r>
            <a:r>
              <a:rPr lang="en-US" sz="2800" dirty="0" err="1"/>
              <a:t>definuje</a:t>
            </a:r>
            <a:r>
              <a:rPr lang="en-US" sz="2800" dirty="0"/>
              <a:t> </a:t>
            </a:r>
            <a:r>
              <a:rPr lang="en-US" sz="2800" dirty="0" err="1"/>
              <a:t>americká</a:t>
            </a:r>
            <a:r>
              <a:rPr lang="en-US" sz="2800" dirty="0"/>
              <a:t> </a:t>
            </a:r>
            <a:r>
              <a:rPr lang="en-US" sz="2800" dirty="0" err="1"/>
              <a:t>agentúra</a:t>
            </a:r>
            <a:r>
              <a:rPr lang="en-US" sz="2800" dirty="0"/>
              <a:t> Centrum for Disease Control </a:t>
            </a:r>
            <a:r>
              <a:rPr lang="en-US" sz="2000" dirty="0"/>
              <a:t>(http://</a:t>
            </a:r>
            <a:r>
              <a:rPr lang="en-US" sz="2000" dirty="0" err="1"/>
              <a:t>www.cdc.org</a:t>
            </a:r>
            <a:r>
              <a:rPr lang="en-US" sz="2000" dirty="0"/>
              <a:t>/</a:t>
            </a:r>
            <a:r>
              <a:rPr lang="en-US" sz="2000" dirty="0" err="1"/>
              <a:t>phfunctions</a:t>
            </a:r>
            <a:r>
              <a:rPr lang="en-US" sz="2000" dirty="0"/>
              <a:t>/</a:t>
            </a:r>
            <a:r>
              <a:rPr lang="en-US" sz="2000" dirty="0" err="1"/>
              <a:t>public.htm</a:t>
            </a:r>
            <a:r>
              <a:rPr lang="en-US" sz="2000" dirty="0"/>
              <a:t>  )</a:t>
            </a:r>
          </a:p>
          <a:p>
            <a:pPr lvl="0"/>
            <a:r>
              <a:rPr lang="en-US" sz="2800" dirty="0" err="1">
                <a:solidFill>
                  <a:srgbClr val="FF3366"/>
                </a:solidFill>
              </a:rPr>
              <a:t>Vízia</a:t>
            </a:r>
            <a:r>
              <a:rPr lang="en-US" sz="2800" dirty="0"/>
              <a:t>: Healthy People in Healthy Communities </a:t>
            </a:r>
            <a:r>
              <a:rPr lang="en-US" sz="2800" dirty="0" err="1"/>
              <a:t>Zdraví</a:t>
            </a:r>
            <a:r>
              <a:rPr lang="en-US" sz="2800" dirty="0"/>
              <a:t> </a:t>
            </a:r>
            <a:r>
              <a:rPr lang="en-US" sz="2800" dirty="0" err="1"/>
              <a:t>ľudia</a:t>
            </a:r>
            <a:r>
              <a:rPr lang="en-US" sz="2800" dirty="0"/>
              <a:t> v </a:t>
            </a:r>
            <a:r>
              <a:rPr lang="en-US" sz="2800" dirty="0" err="1"/>
              <a:t>zdravých</a:t>
            </a:r>
            <a:r>
              <a:rPr lang="en-US" sz="2800" dirty="0"/>
              <a:t> </a:t>
            </a:r>
            <a:r>
              <a:rPr lang="en-US" sz="2800" dirty="0" err="1"/>
              <a:t>komunitách</a:t>
            </a:r>
            <a:endParaRPr lang="en-US" sz="2800" dirty="0"/>
          </a:p>
          <a:p>
            <a:pPr lvl="0"/>
            <a:r>
              <a:rPr lang="en-US" sz="2800" dirty="0" err="1">
                <a:solidFill>
                  <a:srgbClr val="FF3366"/>
                </a:solidFill>
              </a:rPr>
              <a:t>Misia</a:t>
            </a:r>
            <a:r>
              <a:rPr lang="en-US" sz="2800" dirty="0"/>
              <a:t>: Promote Physical and Mental Health and Prevent Disease, Injury, and Disability </a:t>
            </a:r>
            <a:r>
              <a:rPr lang="en-US" sz="2800" dirty="0" err="1"/>
              <a:t>Podporovať</a:t>
            </a:r>
            <a:r>
              <a:rPr lang="en-US" sz="2800" dirty="0"/>
              <a:t> </a:t>
            </a:r>
            <a:r>
              <a:rPr lang="en-US" sz="2800" dirty="0" err="1"/>
              <a:t>fyzické</a:t>
            </a:r>
            <a:r>
              <a:rPr lang="en-US" sz="2800" dirty="0"/>
              <a:t> a </a:t>
            </a:r>
            <a:r>
              <a:rPr lang="en-US" sz="2800" dirty="0" err="1"/>
              <a:t>duševné</a:t>
            </a:r>
            <a:r>
              <a:rPr lang="en-US" sz="2800" dirty="0"/>
              <a:t> </a:t>
            </a:r>
            <a:r>
              <a:rPr lang="en-US" sz="2800" dirty="0" err="1"/>
              <a:t>zdravie</a:t>
            </a:r>
            <a:r>
              <a:rPr lang="en-US" sz="2800" dirty="0"/>
              <a:t> a </a:t>
            </a:r>
            <a:r>
              <a:rPr lang="en-US" sz="2800" dirty="0" err="1"/>
              <a:t>predchádzať</a:t>
            </a:r>
            <a:r>
              <a:rPr lang="en-US" sz="2800" dirty="0"/>
              <a:t> </a:t>
            </a:r>
            <a:r>
              <a:rPr lang="en-US" sz="2800" dirty="0" err="1"/>
              <a:t>ochoreniam</a:t>
            </a:r>
            <a:r>
              <a:rPr lang="en-US" sz="2800" dirty="0"/>
              <a:t>, </a:t>
            </a:r>
            <a:r>
              <a:rPr lang="en-US" sz="2800" dirty="0" err="1"/>
              <a:t>zraneniam</a:t>
            </a:r>
            <a:r>
              <a:rPr lang="en-US" sz="2800" dirty="0"/>
              <a:t> a </a:t>
            </a:r>
            <a:r>
              <a:rPr lang="en-US" sz="2800" dirty="0" err="1"/>
              <a:t>obmedzeniam</a:t>
            </a:r>
            <a:endParaRPr lang="en-US" sz="2800" dirty="0"/>
          </a:p>
        </p:txBody>
      </p:sp>
    </p:spTree>
    <p:extLst>
      <p:ext uri="{BB962C8B-B14F-4D97-AF65-F5344CB8AC3E}">
        <p14:creationId xmlns:p14="http://schemas.microsoft.com/office/powerpoint/2010/main" val="3433747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pPr lvl="0"/>
            <a:fld id="{A0887980-AB41-F741-85D3-513F6715D4C0}" type="datetime1">
              <a:rPr lang="sk-SK" smtClean="0"/>
              <a:t>17.9.19</a:t>
            </a:fld>
            <a:endParaRPr lang="en-GB"/>
          </a:p>
        </p:txBody>
      </p:sp>
      <p:sp>
        <p:nvSpPr>
          <p:cNvPr id="4" name="Footer Placeholder 2"/>
          <p:cNvSpPr>
            <a:spLocks noGrp="1"/>
          </p:cNvSpPr>
          <p:nvPr>
            <p:ph type="ftr" sz="quarter" idx="11"/>
          </p:nvPr>
        </p:nvSpPr>
        <p:spPr/>
        <p:txBody>
          <a:bodyPr/>
          <a:lstStyle/>
          <a:p>
            <a:pPr lvl="0"/>
            <a:r>
              <a:rPr lang="en-GB"/>
              <a:t>rusnak.truni.sk</a:t>
            </a:r>
          </a:p>
        </p:txBody>
      </p:sp>
      <p:sp>
        <p:nvSpPr>
          <p:cNvPr id="5" name="Slide Number Placeholder 3"/>
          <p:cNvSpPr>
            <a:spLocks noGrp="1"/>
          </p:cNvSpPr>
          <p:nvPr>
            <p:ph type="sldNum" sz="quarter" idx="12"/>
          </p:nvPr>
        </p:nvSpPr>
        <p:spPr/>
        <p:txBody>
          <a:bodyPr/>
          <a:lstStyle/>
          <a:p>
            <a:pPr lvl="0"/>
            <a:fld id="{CE3C0555-8686-403D-ABFF-EC9863C76D9E}" type="slidenum">
              <a:t>13</a:t>
            </a:fld>
            <a:endParaRPr lang="en-GB"/>
          </a:p>
        </p:txBody>
      </p:sp>
      <p:pic>
        <p:nvPicPr>
          <p:cNvPr id="2" name="Picture 1"/>
          <p:cNvPicPr>
            <a:picLocks noChangeAspect="1"/>
          </p:cNvPicPr>
          <p:nvPr/>
        </p:nvPicPr>
        <p:blipFill>
          <a:blip r:embed="rId3">
            <a:lum/>
            <a:alphaModFix/>
          </a:blip>
          <a:srcRect/>
          <a:stretch>
            <a:fillRect/>
          </a:stretch>
        </p:blipFill>
        <p:spPr>
          <a:xfrm>
            <a:off x="1260000" y="180000"/>
            <a:ext cx="7560000" cy="6840000"/>
          </a:xfrm>
          <a:prstGeom prst="rect">
            <a:avLst/>
          </a:prstGeom>
          <a:noFill/>
          <a:ln>
            <a:noFill/>
          </a:ln>
        </p:spPr>
      </p:pic>
    </p:spTree>
    <p:extLst>
      <p:ext uri="{BB962C8B-B14F-4D97-AF65-F5344CB8AC3E}">
        <p14:creationId xmlns:p14="http://schemas.microsoft.com/office/powerpoint/2010/main" val="271904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3CDE6629-50B8-2340-847C-EF3EDF880039}" type="datetime1">
              <a:rPr lang="sk-SK" smtClean="0"/>
              <a:t>17.9.19</a:t>
            </a:fld>
            <a:endParaRPr lang="en-GB"/>
          </a:p>
        </p:txBody>
      </p:sp>
      <p:sp>
        <p:nvSpPr>
          <p:cNvPr id="5" name="Footer Placeholder 2"/>
          <p:cNvSpPr>
            <a:spLocks noGrp="1"/>
          </p:cNvSpPr>
          <p:nvPr>
            <p:ph type="ftr" sz="quarter" idx="11"/>
          </p:nvPr>
        </p:nvSpPr>
        <p:spPr>
          <a:xfrm>
            <a:off x="856448" y="6844216"/>
            <a:ext cx="1876919" cy="345745"/>
          </a:xfrm>
        </p:spPr>
        <p:txBody>
          <a:bodyPr/>
          <a:lstStyle/>
          <a:p>
            <a:pPr lvl="0"/>
            <a:r>
              <a:rPr lang="en-GB" dirty="0" err="1"/>
              <a:t>rusnak.truni.sk</a:t>
            </a:r>
            <a:endParaRPr lang="en-GB" dirty="0"/>
          </a:p>
        </p:txBody>
      </p:sp>
      <p:sp>
        <p:nvSpPr>
          <p:cNvPr id="6" name="Slide Number Placeholder 3"/>
          <p:cNvSpPr>
            <a:spLocks noGrp="1"/>
          </p:cNvSpPr>
          <p:nvPr>
            <p:ph type="sldNum" sz="quarter" idx="12"/>
          </p:nvPr>
        </p:nvSpPr>
        <p:spPr/>
        <p:txBody>
          <a:bodyPr/>
          <a:lstStyle/>
          <a:p>
            <a:pPr lvl="0"/>
            <a:fld id="{F0D9FBB5-D5E3-4FDB-AED8-9B7CF31C3AB7}" type="slidenum">
              <a:t>14</a:t>
            </a:fld>
            <a:endParaRPr lang="en-GB"/>
          </a:p>
        </p:txBody>
      </p:sp>
      <p:sp>
        <p:nvSpPr>
          <p:cNvPr id="2" name="Title 1"/>
          <p:cNvSpPr txBox="1">
            <a:spLocks noGrp="1"/>
          </p:cNvSpPr>
          <p:nvPr>
            <p:ph type="title" idx="4294967295"/>
          </p:nvPr>
        </p:nvSpPr>
        <p:spPr>
          <a:xfrm>
            <a:off x="502920" y="346320"/>
            <a:ext cx="9053640" cy="1156320"/>
          </a:xfrm>
        </p:spPr>
        <p:txBody>
          <a:bodyPr/>
          <a:lstStyle>
            <a:defPPr lvl="0">
              <a:buClr>
                <a:srgbClr val="FFFFFF"/>
              </a:buClr>
              <a:buSzPct val="45000"/>
              <a:buFont typeface="Wingdings" pitchFamily="2"/>
              <a:buNone/>
            </a:defPPr>
            <a:lvl1pPr lvl="0">
              <a:buClr>
                <a:srgbClr val="FFFFFF"/>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err="1"/>
              <a:t>Zdravie</a:t>
            </a:r>
            <a:r>
              <a:rPr lang="en-US" dirty="0"/>
              <a:t> </a:t>
            </a:r>
            <a:r>
              <a:rPr lang="en-US" dirty="0" err="1"/>
              <a:t>verejnosti</a:t>
            </a:r>
            <a:endParaRPr lang="en-US" dirty="0"/>
          </a:p>
        </p:txBody>
      </p:sp>
      <p:sp>
        <p:nvSpPr>
          <p:cNvPr id="3" name="Text Placeholder 2"/>
          <p:cNvSpPr txBox="1">
            <a:spLocks noGrp="1"/>
          </p:cNvSpPr>
          <p:nvPr>
            <p:ph type="body" idx="4294967295"/>
          </p:nvPr>
        </p:nvSpPr>
        <p:spPr>
          <a:xfrm>
            <a:off x="471742" y="2104057"/>
            <a:ext cx="9053640" cy="4552382"/>
          </a:xfrm>
        </p:spPr>
        <p:txBody>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sz="2400" dirty="0" err="1"/>
              <a:t>Predchádza</a:t>
            </a:r>
            <a:r>
              <a:rPr lang="en-US" sz="2400" dirty="0"/>
              <a:t> </a:t>
            </a:r>
            <a:r>
              <a:rPr lang="en-US" sz="2400" dirty="0" err="1"/>
              <a:t>epidémiam</a:t>
            </a:r>
            <a:r>
              <a:rPr lang="en-US" sz="2400" dirty="0"/>
              <a:t> a </a:t>
            </a:r>
            <a:r>
              <a:rPr lang="en-US" sz="2400" dirty="0" err="1"/>
              <a:t>šíreniu</a:t>
            </a:r>
            <a:r>
              <a:rPr lang="en-US" sz="2400" dirty="0"/>
              <a:t> </a:t>
            </a:r>
            <a:r>
              <a:rPr lang="en-US" sz="2400" dirty="0" err="1"/>
              <a:t>ochorení</a:t>
            </a:r>
            <a:endParaRPr lang="en-US" sz="2400" dirty="0"/>
          </a:p>
          <a:p>
            <a:pPr lvl="0"/>
            <a:r>
              <a:rPr lang="en-US" sz="2400" dirty="0" err="1"/>
              <a:t>Chráni</a:t>
            </a:r>
            <a:r>
              <a:rPr lang="en-US" sz="2400" dirty="0"/>
              <a:t> </a:t>
            </a:r>
            <a:r>
              <a:rPr lang="en-US" sz="2400" dirty="0" err="1"/>
              <a:t>pred</a:t>
            </a:r>
            <a:r>
              <a:rPr lang="en-US" sz="2400" dirty="0"/>
              <a:t> </a:t>
            </a:r>
            <a:r>
              <a:rPr lang="en-US" sz="2400" dirty="0" err="1"/>
              <a:t>rizikami</a:t>
            </a:r>
            <a:r>
              <a:rPr lang="en-US" sz="2400" dirty="0"/>
              <a:t> zo </a:t>
            </a:r>
            <a:r>
              <a:rPr lang="en-US" sz="2400" dirty="0" err="1"/>
              <a:t>životného</a:t>
            </a:r>
            <a:r>
              <a:rPr lang="en-US" sz="2400" dirty="0"/>
              <a:t> </a:t>
            </a:r>
            <a:r>
              <a:rPr lang="en-US" sz="2400" dirty="0" err="1"/>
              <a:t>prostredia</a:t>
            </a:r>
            <a:endParaRPr lang="en-US" sz="2400" dirty="0"/>
          </a:p>
          <a:p>
            <a:pPr lvl="0"/>
            <a:r>
              <a:rPr lang="en-US" sz="2400" dirty="0" err="1"/>
              <a:t>Predchádza</a:t>
            </a:r>
            <a:r>
              <a:rPr lang="en-US" sz="2400" dirty="0"/>
              <a:t> </a:t>
            </a:r>
            <a:r>
              <a:rPr lang="en-US" sz="2400" dirty="0" err="1"/>
              <a:t>úrazom</a:t>
            </a:r>
            <a:endParaRPr lang="en-US" sz="2400" dirty="0"/>
          </a:p>
          <a:p>
            <a:pPr lvl="0"/>
            <a:r>
              <a:rPr lang="en-US" sz="2400" dirty="0" err="1"/>
              <a:t>Rozvíja</a:t>
            </a:r>
            <a:r>
              <a:rPr lang="en-US" sz="2400" dirty="0"/>
              <a:t> a </a:t>
            </a:r>
            <a:r>
              <a:rPr lang="en-US" sz="2400" dirty="0" err="1"/>
              <a:t>podporuje</a:t>
            </a:r>
            <a:r>
              <a:rPr lang="en-US" sz="2400" dirty="0"/>
              <a:t> </a:t>
            </a:r>
            <a:r>
              <a:rPr lang="en-US" sz="2400" dirty="0" err="1"/>
              <a:t>zdravé</a:t>
            </a:r>
            <a:r>
              <a:rPr lang="en-US" sz="2400" dirty="0"/>
              <a:t> </a:t>
            </a:r>
            <a:r>
              <a:rPr lang="en-US" sz="2400" dirty="0" err="1"/>
              <a:t>správania</a:t>
            </a:r>
            <a:endParaRPr lang="en-US" sz="2400" dirty="0"/>
          </a:p>
          <a:p>
            <a:pPr lvl="0"/>
            <a:r>
              <a:rPr lang="en-US" sz="2400" dirty="0" err="1"/>
              <a:t>Odpovedá</a:t>
            </a:r>
            <a:r>
              <a:rPr lang="en-US" sz="2400" dirty="0"/>
              <a:t> </a:t>
            </a:r>
            <a:r>
              <a:rPr lang="en-US" sz="2400" dirty="0" err="1"/>
              <a:t>na</a:t>
            </a:r>
            <a:r>
              <a:rPr lang="en-US" sz="2400" dirty="0"/>
              <a:t> </a:t>
            </a:r>
            <a:r>
              <a:rPr lang="en-US" sz="2400" dirty="0" err="1"/>
              <a:t>nešťastia</a:t>
            </a:r>
            <a:r>
              <a:rPr lang="en-US" sz="2400" dirty="0"/>
              <a:t> a </a:t>
            </a:r>
            <a:r>
              <a:rPr lang="en-US" sz="2400" dirty="0" err="1"/>
              <a:t>pomáha</a:t>
            </a:r>
            <a:r>
              <a:rPr lang="en-US" sz="2400" dirty="0"/>
              <a:t> </a:t>
            </a:r>
            <a:r>
              <a:rPr lang="en-US" sz="2400" dirty="0" err="1"/>
              <a:t>komunitám</a:t>
            </a:r>
            <a:r>
              <a:rPr lang="en-US" sz="2400" dirty="0"/>
              <a:t> </a:t>
            </a:r>
            <a:r>
              <a:rPr lang="en-US" sz="2400" dirty="0" err="1"/>
              <a:t>pri</a:t>
            </a:r>
            <a:r>
              <a:rPr lang="en-US" sz="2400" dirty="0"/>
              <a:t> </a:t>
            </a:r>
            <a:r>
              <a:rPr lang="en-US" sz="2400" dirty="0" err="1"/>
              <a:t>odstraňovaní</a:t>
            </a:r>
            <a:r>
              <a:rPr lang="en-US" sz="2400" dirty="0"/>
              <a:t> </a:t>
            </a:r>
            <a:r>
              <a:rPr lang="en-US" sz="2400" dirty="0" err="1"/>
              <a:t>následkov</a:t>
            </a:r>
            <a:endParaRPr lang="en-US" sz="2400" dirty="0"/>
          </a:p>
          <a:p>
            <a:pPr lvl="0"/>
            <a:r>
              <a:rPr lang="en-US" sz="2400" dirty="0" err="1"/>
              <a:t>Zabezpečuje</a:t>
            </a:r>
            <a:r>
              <a:rPr lang="en-US" sz="2400" dirty="0"/>
              <a:t> </a:t>
            </a:r>
            <a:r>
              <a:rPr lang="en-US" sz="2400" dirty="0" err="1"/>
              <a:t>kvalitu</a:t>
            </a:r>
            <a:r>
              <a:rPr lang="en-US" sz="2400" dirty="0"/>
              <a:t> a </a:t>
            </a:r>
            <a:r>
              <a:rPr lang="en-US" sz="2400" dirty="0" err="1"/>
              <a:t>dostupnosť</a:t>
            </a:r>
            <a:r>
              <a:rPr lang="en-US" sz="2400" dirty="0"/>
              <a:t> </a:t>
            </a:r>
            <a:r>
              <a:rPr lang="en-US" sz="2400" dirty="0" err="1"/>
              <a:t>zdravotníckych</a:t>
            </a:r>
            <a:r>
              <a:rPr lang="en-US" sz="2400" dirty="0"/>
              <a:t> </a:t>
            </a:r>
            <a:r>
              <a:rPr lang="en-US" sz="2400" dirty="0" err="1"/>
              <a:t>služieb</a:t>
            </a:r>
            <a:endParaRPr lang="en-US" sz="2400" dirty="0"/>
          </a:p>
          <a:p>
            <a:pPr lvl="0"/>
            <a:endParaRPr lang="en-US" dirty="0"/>
          </a:p>
        </p:txBody>
      </p:sp>
    </p:spTree>
    <p:extLst>
      <p:ext uri="{BB962C8B-B14F-4D97-AF65-F5344CB8AC3E}">
        <p14:creationId xmlns:p14="http://schemas.microsoft.com/office/powerpoint/2010/main" val="287275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070E9CB8-A8BF-EC49-8073-0A0DF919A48F}" type="datetime1">
              <a:rPr lang="sk-SK" smtClean="0"/>
              <a:t>17.9.19</a:t>
            </a:fld>
            <a:endParaRPr lang="en-GB"/>
          </a:p>
        </p:txBody>
      </p:sp>
      <p:sp>
        <p:nvSpPr>
          <p:cNvPr id="5" name="Footer Placeholder 2"/>
          <p:cNvSpPr>
            <a:spLocks noGrp="1"/>
          </p:cNvSpPr>
          <p:nvPr>
            <p:ph type="ftr" sz="quarter" idx="11"/>
          </p:nvPr>
        </p:nvSpPr>
        <p:spPr>
          <a:xfrm>
            <a:off x="856449" y="6844216"/>
            <a:ext cx="2230880" cy="345745"/>
          </a:xfrm>
        </p:spPr>
        <p:txBody>
          <a:bodyPr/>
          <a:lstStyle/>
          <a:p>
            <a:pPr lvl="0"/>
            <a:r>
              <a:rPr lang="en-GB" dirty="0" err="1"/>
              <a:t>rusnak.truni.sk</a:t>
            </a:r>
            <a:endParaRPr lang="en-GB" dirty="0"/>
          </a:p>
        </p:txBody>
      </p:sp>
      <p:sp>
        <p:nvSpPr>
          <p:cNvPr id="6" name="Slide Number Placeholder 3"/>
          <p:cNvSpPr>
            <a:spLocks noGrp="1"/>
          </p:cNvSpPr>
          <p:nvPr>
            <p:ph type="sldNum" sz="quarter" idx="12"/>
          </p:nvPr>
        </p:nvSpPr>
        <p:spPr/>
        <p:txBody>
          <a:bodyPr/>
          <a:lstStyle/>
          <a:p>
            <a:pPr lvl="0"/>
            <a:fld id="{1B303CEC-E10F-46FE-B197-86E8FAADBE57}" type="slidenum">
              <a:t>15</a:t>
            </a:fld>
            <a:endParaRPr lang="en-GB"/>
          </a:p>
        </p:txBody>
      </p:sp>
      <p:sp>
        <p:nvSpPr>
          <p:cNvPr id="2" name="Title 1"/>
          <p:cNvSpPr txBox="1">
            <a:spLocks noGrp="1"/>
          </p:cNvSpPr>
          <p:nvPr>
            <p:ph type="title" idx="4294967295"/>
          </p:nvPr>
        </p:nvSpPr>
        <p:spPr>
          <a:xfrm>
            <a:off x="502920" y="548904"/>
            <a:ext cx="9053640" cy="1302120"/>
          </a:xfrm>
        </p:spPr>
        <p:txBody>
          <a:bodyPr/>
          <a:lstStyle>
            <a:defPPr lvl="0">
              <a:buClr>
                <a:srgbClr val="FFFFFF"/>
              </a:buClr>
              <a:buSzPct val="45000"/>
              <a:buFont typeface="Wingdings" pitchFamily="2"/>
              <a:buNone/>
            </a:defPPr>
            <a:lvl1pPr lvl="0">
              <a:buClr>
                <a:srgbClr val="FFFFFF"/>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err="1"/>
              <a:t>Základné</a:t>
            </a:r>
            <a:r>
              <a:rPr lang="en-US" dirty="0"/>
              <a:t> </a:t>
            </a:r>
            <a:r>
              <a:rPr lang="en-US" dirty="0" err="1"/>
              <a:t>služby</a:t>
            </a:r>
            <a:r>
              <a:rPr lang="en-US" dirty="0"/>
              <a:t> </a:t>
            </a:r>
            <a:r>
              <a:rPr lang="en-US" dirty="0" err="1"/>
              <a:t>verejného</a:t>
            </a:r>
            <a:r>
              <a:rPr lang="en-US" dirty="0"/>
              <a:t> </a:t>
            </a:r>
            <a:r>
              <a:rPr lang="en-US" dirty="0" err="1"/>
              <a:t>zdravotníctva</a:t>
            </a:r>
            <a:endParaRPr lang="en-US" dirty="0"/>
          </a:p>
        </p:txBody>
      </p:sp>
      <p:sp>
        <p:nvSpPr>
          <p:cNvPr id="3" name="Text Placeholder 2"/>
          <p:cNvSpPr txBox="1">
            <a:spLocks noGrp="1"/>
          </p:cNvSpPr>
          <p:nvPr>
            <p:ph type="body" idx="4294967295"/>
          </p:nvPr>
        </p:nvSpPr>
        <p:spPr>
          <a:xfrm>
            <a:off x="471742" y="2205430"/>
            <a:ext cx="9053640" cy="4581879"/>
          </a:xfrm>
        </p:spPr>
        <p:txBody>
          <a:bodyPr>
            <a:normAutofit/>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sz="1800" dirty="0" err="1"/>
              <a:t>Monitoruje</a:t>
            </a:r>
            <a:r>
              <a:rPr lang="en-US" sz="1800" dirty="0"/>
              <a:t> </a:t>
            </a:r>
            <a:r>
              <a:rPr lang="en-US" sz="1800" dirty="0" err="1"/>
              <a:t>zdravotný</a:t>
            </a:r>
            <a:r>
              <a:rPr lang="en-US" sz="1800" dirty="0"/>
              <a:t> </a:t>
            </a:r>
            <a:r>
              <a:rPr lang="en-US" sz="1800" dirty="0" err="1"/>
              <a:t>stav</a:t>
            </a:r>
            <a:r>
              <a:rPr lang="en-US" sz="1800" dirty="0"/>
              <a:t> s </a:t>
            </a:r>
            <a:r>
              <a:rPr lang="en-US" sz="1800" dirty="0" err="1"/>
              <a:t>cieľom</a:t>
            </a:r>
            <a:r>
              <a:rPr lang="en-US" sz="1800" dirty="0"/>
              <a:t> </a:t>
            </a:r>
            <a:r>
              <a:rPr lang="en-US" sz="1800" dirty="0" err="1"/>
              <a:t>identifikovať</a:t>
            </a:r>
            <a:r>
              <a:rPr lang="en-US" sz="1800" dirty="0"/>
              <a:t> </a:t>
            </a:r>
            <a:r>
              <a:rPr lang="en-US" sz="1800" dirty="0" err="1"/>
              <a:t>problémy</a:t>
            </a:r>
            <a:r>
              <a:rPr lang="en-US" sz="1800" dirty="0"/>
              <a:t>, </a:t>
            </a:r>
            <a:r>
              <a:rPr lang="en-US" sz="1800" dirty="0" err="1"/>
              <a:t>ktoré</a:t>
            </a:r>
            <a:r>
              <a:rPr lang="en-US" sz="1800" dirty="0"/>
              <a:t> </a:t>
            </a:r>
            <a:r>
              <a:rPr lang="en-US" sz="1800" dirty="0" err="1"/>
              <a:t>má</a:t>
            </a:r>
            <a:r>
              <a:rPr lang="en-US" sz="1800" dirty="0"/>
              <a:t> </a:t>
            </a:r>
            <a:r>
              <a:rPr lang="en-US" sz="1800" dirty="0" err="1"/>
              <a:t>komunita</a:t>
            </a:r>
            <a:r>
              <a:rPr lang="en-US" sz="1800" dirty="0"/>
              <a:t> v </a:t>
            </a:r>
            <a:r>
              <a:rPr lang="en-US" sz="1800" dirty="0" err="1"/>
              <a:t>oblasti</a:t>
            </a:r>
            <a:r>
              <a:rPr lang="en-US" sz="1800" dirty="0"/>
              <a:t> </a:t>
            </a:r>
            <a:r>
              <a:rPr lang="en-US" sz="1800" dirty="0" err="1"/>
              <a:t>zdravia</a:t>
            </a:r>
            <a:endParaRPr lang="en-US" sz="1800" dirty="0"/>
          </a:p>
          <a:p>
            <a:pPr lvl="0"/>
            <a:r>
              <a:rPr lang="en-US" sz="1800" dirty="0" err="1"/>
              <a:t>Diagnostikovať</a:t>
            </a:r>
            <a:r>
              <a:rPr lang="en-US" sz="1800" dirty="0"/>
              <a:t> a </a:t>
            </a:r>
            <a:r>
              <a:rPr lang="en-US" sz="1800" dirty="0" err="1"/>
              <a:t>vyšetrovať</a:t>
            </a:r>
            <a:r>
              <a:rPr lang="en-US" sz="1800" dirty="0"/>
              <a:t> </a:t>
            </a:r>
            <a:r>
              <a:rPr lang="en-US" sz="1800" dirty="0" err="1"/>
              <a:t>problémy</a:t>
            </a:r>
            <a:r>
              <a:rPr lang="en-US" sz="1800" dirty="0"/>
              <a:t> so </a:t>
            </a:r>
            <a:r>
              <a:rPr lang="en-US" sz="1800" dirty="0" err="1"/>
              <a:t>zdravím</a:t>
            </a:r>
            <a:r>
              <a:rPr lang="en-US" sz="1800" dirty="0"/>
              <a:t> a </a:t>
            </a:r>
            <a:r>
              <a:rPr lang="en-US" sz="1800" dirty="0" err="1"/>
              <a:t>zdravotné</a:t>
            </a:r>
            <a:r>
              <a:rPr lang="en-US" sz="1800" dirty="0"/>
              <a:t> </a:t>
            </a:r>
            <a:r>
              <a:rPr lang="en-US" sz="1800" dirty="0" err="1"/>
              <a:t>riziká</a:t>
            </a:r>
            <a:r>
              <a:rPr lang="en-US" sz="1800" dirty="0"/>
              <a:t> v </a:t>
            </a:r>
            <a:r>
              <a:rPr lang="en-US" sz="1800" dirty="0" err="1"/>
              <a:t>komunite</a:t>
            </a:r>
            <a:endParaRPr lang="en-US" sz="1800" dirty="0"/>
          </a:p>
          <a:p>
            <a:pPr lvl="0"/>
            <a:r>
              <a:rPr lang="en-US" sz="1800" dirty="0" err="1"/>
              <a:t>Informovať</a:t>
            </a:r>
            <a:r>
              <a:rPr lang="en-US" sz="1800" dirty="0"/>
              <a:t>, </a:t>
            </a:r>
            <a:r>
              <a:rPr lang="en-US" sz="1800" dirty="0" err="1"/>
              <a:t>vyučovať</a:t>
            </a:r>
            <a:r>
              <a:rPr lang="en-US" sz="1800" dirty="0"/>
              <a:t> a </a:t>
            </a:r>
            <a:r>
              <a:rPr lang="en-US" sz="1800" dirty="0" err="1"/>
              <a:t>posilňovať</a:t>
            </a:r>
            <a:r>
              <a:rPr lang="en-US" sz="1800" dirty="0"/>
              <a:t> </a:t>
            </a:r>
            <a:r>
              <a:rPr lang="en-US" sz="1800" dirty="0" err="1"/>
              <a:t>ľudí</a:t>
            </a:r>
            <a:r>
              <a:rPr lang="en-US" sz="1800" dirty="0"/>
              <a:t> v </a:t>
            </a:r>
            <a:r>
              <a:rPr lang="en-US" sz="1800" dirty="0" err="1"/>
              <a:t>problematike</a:t>
            </a:r>
            <a:r>
              <a:rPr lang="en-US" sz="1800" dirty="0"/>
              <a:t> </a:t>
            </a:r>
            <a:r>
              <a:rPr lang="en-US" sz="1800" dirty="0" err="1"/>
              <a:t>zdravia</a:t>
            </a:r>
            <a:endParaRPr lang="en-US" sz="1800" dirty="0"/>
          </a:p>
          <a:p>
            <a:pPr lvl="0"/>
            <a:r>
              <a:rPr lang="en-US" sz="1800" dirty="0" err="1"/>
              <a:t>Mobilizovať</a:t>
            </a:r>
            <a:r>
              <a:rPr lang="en-US" sz="1800" dirty="0"/>
              <a:t> </a:t>
            </a:r>
            <a:r>
              <a:rPr lang="en-US" sz="1800" dirty="0" err="1"/>
              <a:t>komunitné</a:t>
            </a:r>
            <a:r>
              <a:rPr lang="en-US" sz="1800" dirty="0"/>
              <a:t> </a:t>
            </a:r>
            <a:r>
              <a:rPr lang="en-US" sz="1800" dirty="0" err="1"/>
              <a:t>partnerstvá</a:t>
            </a:r>
            <a:r>
              <a:rPr lang="en-US" sz="1800" dirty="0"/>
              <a:t> s </a:t>
            </a:r>
            <a:r>
              <a:rPr lang="en-US" sz="1800" dirty="0" err="1"/>
              <a:t>cieľom</a:t>
            </a:r>
            <a:r>
              <a:rPr lang="en-US" sz="1800" dirty="0"/>
              <a:t> </a:t>
            </a:r>
            <a:r>
              <a:rPr lang="en-US" sz="1800" dirty="0" err="1"/>
              <a:t>identifikovať</a:t>
            </a:r>
            <a:r>
              <a:rPr lang="en-US" sz="1800" dirty="0"/>
              <a:t> a </a:t>
            </a:r>
            <a:r>
              <a:rPr lang="en-US" sz="1800" dirty="0" err="1"/>
              <a:t>riešiť</a:t>
            </a:r>
            <a:r>
              <a:rPr lang="en-US" sz="1800" dirty="0"/>
              <a:t> </a:t>
            </a:r>
            <a:r>
              <a:rPr lang="en-US" sz="1800" dirty="0" err="1"/>
              <a:t>problémy</a:t>
            </a:r>
            <a:r>
              <a:rPr lang="en-US" sz="1800" dirty="0"/>
              <a:t> so </a:t>
            </a:r>
            <a:r>
              <a:rPr lang="en-US" sz="1800" dirty="0" err="1"/>
              <a:t>zdravím</a:t>
            </a:r>
            <a:endParaRPr lang="en-US" sz="1800" dirty="0"/>
          </a:p>
          <a:p>
            <a:pPr lvl="0"/>
            <a:r>
              <a:rPr lang="en-US" sz="1800" dirty="0" err="1"/>
              <a:t>Pripraviť</a:t>
            </a:r>
            <a:r>
              <a:rPr lang="en-US" sz="1800" dirty="0"/>
              <a:t> </a:t>
            </a:r>
            <a:r>
              <a:rPr lang="en-US" sz="1800" dirty="0" err="1"/>
              <a:t>stratégie</a:t>
            </a:r>
            <a:r>
              <a:rPr lang="en-US" sz="1800" dirty="0"/>
              <a:t> a </a:t>
            </a:r>
            <a:r>
              <a:rPr lang="en-US" sz="1800" dirty="0" err="1"/>
              <a:t>plány</a:t>
            </a:r>
            <a:r>
              <a:rPr lang="en-US" sz="1800" dirty="0"/>
              <a:t>, </a:t>
            </a:r>
            <a:r>
              <a:rPr lang="en-US" sz="1800" dirty="0" err="1"/>
              <a:t>ktoré</a:t>
            </a:r>
            <a:r>
              <a:rPr lang="en-US" sz="1800" dirty="0"/>
              <a:t> </a:t>
            </a:r>
            <a:r>
              <a:rPr lang="en-US" sz="1800" dirty="0" err="1"/>
              <a:t>podporujú</a:t>
            </a:r>
            <a:r>
              <a:rPr lang="en-US" sz="1800" dirty="0"/>
              <a:t> </a:t>
            </a:r>
            <a:r>
              <a:rPr lang="en-US" sz="1800" dirty="0" err="1"/>
              <a:t>snahy</a:t>
            </a:r>
            <a:r>
              <a:rPr lang="en-US" sz="1800" dirty="0"/>
              <a:t> </a:t>
            </a:r>
            <a:r>
              <a:rPr lang="en-US" sz="1800" dirty="0" err="1"/>
              <a:t>jednotlivca</a:t>
            </a:r>
            <a:r>
              <a:rPr lang="en-US" sz="1800" dirty="0"/>
              <a:t> a </a:t>
            </a:r>
            <a:r>
              <a:rPr lang="en-US" sz="1800" dirty="0" err="1"/>
              <a:t>komunity</a:t>
            </a:r>
            <a:r>
              <a:rPr lang="en-US" sz="1800" dirty="0"/>
              <a:t> v </a:t>
            </a:r>
            <a:r>
              <a:rPr lang="en-US" sz="1800" dirty="0" err="1"/>
              <a:t>oblasti</a:t>
            </a:r>
            <a:r>
              <a:rPr lang="en-US" sz="1800" dirty="0"/>
              <a:t> </a:t>
            </a:r>
            <a:r>
              <a:rPr lang="en-US" sz="1800" dirty="0" err="1"/>
              <a:t>zdravia</a:t>
            </a:r>
            <a:endParaRPr lang="en-US" sz="1800" dirty="0"/>
          </a:p>
          <a:p>
            <a:pPr lvl="0"/>
            <a:r>
              <a:rPr lang="en-US" sz="1800" dirty="0" err="1"/>
              <a:t>Presadzovať</a:t>
            </a:r>
            <a:r>
              <a:rPr lang="en-US" sz="1800" dirty="0"/>
              <a:t> </a:t>
            </a:r>
            <a:r>
              <a:rPr lang="en-US" sz="1800" dirty="0" err="1"/>
              <a:t>zákony</a:t>
            </a:r>
            <a:r>
              <a:rPr lang="en-US" sz="1800" dirty="0"/>
              <a:t> a </a:t>
            </a:r>
            <a:r>
              <a:rPr lang="en-US" sz="1800" dirty="0" err="1"/>
              <a:t>úpravy</a:t>
            </a:r>
            <a:r>
              <a:rPr lang="en-US" sz="1800" dirty="0"/>
              <a:t>, </a:t>
            </a:r>
            <a:r>
              <a:rPr lang="en-US" sz="1800" dirty="0" err="1"/>
              <a:t>ktoré</a:t>
            </a:r>
            <a:r>
              <a:rPr lang="en-US" sz="1800" dirty="0"/>
              <a:t> </a:t>
            </a:r>
            <a:r>
              <a:rPr lang="en-US" sz="1800" dirty="0" err="1"/>
              <a:t>ochraňujú</a:t>
            </a:r>
            <a:r>
              <a:rPr lang="en-US" sz="1800" dirty="0"/>
              <a:t> </a:t>
            </a:r>
            <a:r>
              <a:rPr lang="en-US" sz="1800" dirty="0" err="1"/>
              <a:t>zdravie</a:t>
            </a:r>
            <a:r>
              <a:rPr lang="en-US" sz="1800" dirty="0"/>
              <a:t> a </a:t>
            </a:r>
            <a:r>
              <a:rPr lang="en-US" sz="1800" dirty="0" err="1"/>
              <a:t>zaisťujú</a:t>
            </a:r>
            <a:r>
              <a:rPr lang="en-US" sz="1800" dirty="0"/>
              <a:t> </a:t>
            </a:r>
            <a:r>
              <a:rPr lang="en-US" sz="1800" dirty="0" err="1"/>
              <a:t>bezpečnosť</a:t>
            </a:r>
            <a:endParaRPr lang="en-US" sz="1800" dirty="0"/>
          </a:p>
        </p:txBody>
      </p:sp>
    </p:spTree>
    <p:extLst>
      <p:ext uri="{BB962C8B-B14F-4D97-AF65-F5344CB8AC3E}">
        <p14:creationId xmlns:p14="http://schemas.microsoft.com/office/powerpoint/2010/main" val="4248614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2DEE23AD-05F3-EE43-8391-9DB4A66D9C1D}" type="datetime1">
              <a:rPr lang="sk-SK" smtClean="0"/>
              <a:t>17.9.19</a:t>
            </a:fld>
            <a:endParaRPr lang="en-GB"/>
          </a:p>
        </p:txBody>
      </p:sp>
      <p:sp>
        <p:nvSpPr>
          <p:cNvPr id="5" name="Footer Placeholder 2"/>
          <p:cNvSpPr>
            <a:spLocks noGrp="1"/>
          </p:cNvSpPr>
          <p:nvPr>
            <p:ph type="ftr" sz="quarter" idx="11"/>
          </p:nvPr>
        </p:nvSpPr>
        <p:spPr>
          <a:xfrm>
            <a:off x="856448" y="6844216"/>
            <a:ext cx="1886751" cy="345745"/>
          </a:xfrm>
        </p:spPr>
        <p:txBody>
          <a:bodyPr/>
          <a:lstStyle/>
          <a:p>
            <a:pPr lvl="0"/>
            <a:r>
              <a:rPr lang="en-GB" dirty="0" err="1"/>
              <a:t>rusnak.truni.sk</a:t>
            </a:r>
            <a:endParaRPr lang="en-GB" dirty="0"/>
          </a:p>
        </p:txBody>
      </p:sp>
      <p:sp>
        <p:nvSpPr>
          <p:cNvPr id="6" name="Slide Number Placeholder 3"/>
          <p:cNvSpPr>
            <a:spLocks noGrp="1"/>
          </p:cNvSpPr>
          <p:nvPr>
            <p:ph type="sldNum" sz="quarter" idx="12"/>
          </p:nvPr>
        </p:nvSpPr>
        <p:spPr/>
        <p:txBody>
          <a:bodyPr/>
          <a:lstStyle/>
          <a:p>
            <a:pPr lvl="0"/>
            <a:fld id="{7CCC6D5E-F0F7-4BF2-96C6-DBD042476F26}" type="slidenum">
              <a:t>16</a:t>
            </a:fld>
            <a:endParaRPr lang="en-GB"/>
          </a:p>
        </p:txBody>
      </p:sp>
      <p:sp>
        <p:nvSpPr>
          <p:cNvPr id="3" name="Text Placeholder 2"/>
          <p:cNvSpPr txBox="1">
            <a:spLocks noGrp="1"/>
          </p:cNvSpPr>
          <p:nvPr>
            <p:ph type="body" idx="4294967295"/>
          </p:nvPr>
        </p:nvSpPr>
        <p:spPr>
          <a:xfrm>
            <a:off x="511111" y="1052005"/>
            <a:ext cx="9053640" cy="4503221"/>
          </a:xfrm>
        </p:spPr>
        <p:txBody>
          <a:bodyPr>
            <a:normAutofit/>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sz="2400" dirty="0" err="1"/>
              <a:t>Orientovať</a:t>
            </a:r>
            <a:r>
              <a:rPr lang="en-US" sz="2400" dirty="0"/>
              <a:t> </a:t>
            </a:r>
            <a:r>
              <a:rPr lang="en-US" sz="2400" dirty="0" err="1"/>
              <a:t>ľudí</a:t>
            </a:r>
            <a:r>
              <a:rPr lang="en-US" sz="2400" dirty="0"/>
              <a:t> </a:t>
            </a:r>
            <a:r>
              <a:rPr lang="en-US" sz="2400" dirty="0" err="1"/>
              <a:t>na</a:t>
            </a:r>
            <a:r>
              <a:rPr lang="en-US" sz="2400" dirty="0"/>
              <a:t> </a:t>
            </a:r>
            <a:r>
              <a:rPr lang="en-US" sz="2400" dirty="0" err="1"/>
              <a:t>potrebné</a:t>
            </a:r>
            <a:r>
              <a:rPr lang="en-US" sz="2400" dirty="0"/>
              <a:t> </a:t>
            </a:r>
            <a:r>
              <a:rPr lang="en-US" sz="2400" dirty="0" err="1"/>
              <a:t>osobné</a:t>
            </a:r>
            <a:r>
              <a:rPr lang="en-US" sz="2400" dirty="0"/>
              <a:t> </a:t>
            </a:r>
            <a:r>
              <a:rPr lang="en-US" sz="2400" dirty="0" err="1"/>
              <a:t>zdravotné</a:t>
            </a:r>
            <a:r>
              <a:rPr lang="en-US" sz="2400" dirty="0"/>
              <a:t> </a:t>
            </a:r>
            <a:r>
              <a:rPr lang="en-US" sz="2400" dirty="0" err="1"/>
              <a:t>služby</a:t>
            </a:r>
            <a:r>
              <a:rPr lang="en-US" sz="2400" dirty="0"/>
              <a:t> a </a:t>
            </a:r>
            <a:r>
              <a:rPr lang="en-US" sz="2400" dirty="0" err="1"/>
              <a:t>zaistiť</a:t>
            </a:r>
            <a:r>
              <a:rPr lang="en-US" sz="2400" dirty="0"/>
              <a:t> </a:t>
            </a:r>
            <a:r>
              <a:rPr lang="en-US" sz="2400" dirty="0" err="1"/>
              <a:t>poskytovanie</a:t>
            </a:r>
            <a:r>
              <a:rPr lang="en-US" sz="2400" dirty="0"/>
              <a:t> </a:t>
            </a:r>
            <a:r>
              <a:rPr lang="en-US" sz="2400" dirty="0" err="1"/>
              <a:t>zdravotnej</a:t>
            </a:r>
            <a:r>
              <a:rPr lang="en-US" sz="2400" dirty="0"/>
              <a:t> </a:t>
            </a:r>
            <a:r>
              <a:rPr lang="en-US" sz="2400" dirty="0" err="1"/>
              <a:t>starostlivosti</a:t>
            </a:r>
            <a:r>
              <a:rPr lang="en-US" sz="2400" dirty="0"/>
              <a:t>, </a:t>
            </a:r>
            <a:r>
              <a:rPr lang="en-US" sz="2400" dirty="0" err="1"/>
              <a:t>keď</a:t>
            </a:r>
            <a:r>
              <a:rPr lang="en-US" sz="2400" dirty="0"/>
              <a:t> </a:t>
            </a:r>
            <a:r>
              <a:rPr lang="en-US" sz="2400" dirty="0" err="1"/>
              <a:t>nie</a:t>
            </a:r>
            <a:r>
              <a:rPr lang="en-US" sz="2400" dirty="0"/>
              <a:t> je </a:t>
            </a:r>
            <a:r>
              <a:rPr lang="en-US" sz="2400" dirty="0" err="1"/>
              <a:t>dostupná</a:t>
            </a:r>
            <a:r>
              <a:rPr lang="en-US" sz="2400" dirty="0"/>
              <a:t> </a:t>
            </a:r>
            <a:r>
              <a:rPr lang="en-US" sz="2400" dirty="0" err="1"/>
              <a:t>iným</a:t>
            </a:r>
            <a:r>
              <a:rPr lang="en-US" sz="2400" dirty="0"/>
              <a:t> </a:t>
            </a:r>
            <a:r>
              <a:rPr lang="en-US" sz="2400" dirty="0" err="1"/>
              <a:t>spôsobom</a:t>
            </a:r>
            <a:endParaRPr lang="en-US" sz="2400" dirty="0"/>
          </a:p>
          <a:p>
            <a:pPr lvl="0"/>
            <a:r>
              <a:rPr lang="en-US" sz="2400" dirty="0" err="1"/>
              <a:t>Zaistiť</a:t>
            </a:r>
            <a:r>
              <a:rPr lang="en-US" sz="2400" dirty="0"/>
              <a:t> </a:t>
            </a:r>
            <a:r>
              <a:rPr lang="en-US" sz="2400" dirty="0" err="1"/>
              <a:t>kompetentnú</a:t>
            </a:r>
            <a:r>
              <a:rPr lang="en-US" sz="2400" dirty="0"/>
              <a:t> </a:t>
            </a:r>
            <a:r>
              <a:rPr lang="en-US" sz="2400" dirty="0" err="1"/>
              <a:t>pracovnú</a:t>
            </a:r>
            <a:r>
              <a:rPr lang="en-US" sz="2400" dirty="0"/>
              <a:t> </a:t>
            </a:r>
            <a:r>
              <a:rPr lang="en-US" sz="2400" dirty="0" err="1"/>
              <a:t>silu</a:t>
            </a:r>
            <a:r>
              <a:rPr lang="en-US" sz="2400" dirty="0"/>
              <a:t> </a:t>
            </a:r>
            <a:r>
              <a:rPr lang="en-US" sz="2400" dirty="0" err="1"/>
              <a:t>vo</a:t>
            </a:r>
            <a:r>
              <a:rPr lang="en-US" sz="2400" dirty="0"/>
              <a:t> </a:t>
            </a:r>
            <a:r>
              <a:rPr lang="en-US" sz="2400" dirty="0" err="1"/>
              <a:t>zdraví</a:t>
            </a:r>
            <a:r>
              <a:rPr lang="en-US" sz="2400" dirty="0"/>
              <a:t> </a:t>
            </a:r>
            <a:r>
              <a:rPr lang="en-US" sz="2400" dirty="0" err="1"/>
              <a:t>verejnosti</a:t>
            </a:r>
            <a:r>
              <a:rPr lang="en-US" sz="2400" dirty="0"/>
              <a:t> a </a:t>
            </a:r>
            <a:r>
              <a:rPr lang="en-US" sz="2400" dirty="0" err="1"/>
              <a:t>osobnej</a:t>
            </a:r>
            <a:r>
              <a:rPr lang="en-US" sz="2400" dirty="0"/>
              <a:t> </a:t>
            </a:r>
            <a:r>
              <a:rPr lang="en-US" sz="2400" dirty="0" err="1"/>
              <a:t>zdravotníckej</a:t>
            </a:r>
            <a:r>
              <a:rPr lang="en-US" sz="2400" dirty="0"/>
              <a:t> </a:t>
            </a:r>
            <a:r>
              <a:rPr lang="en-US" sz="2400" dirty="0" err="1"/>
              <a:t>starostlivosti</a:t>
            </a:r>
            <a:endParaRPr lang="en-US" sz="2400" dirty="0"/>
          </a:p>
          <a:p>
            <a:pPr lvl="0"/>
            <a:r>
              <a:rPr lang="en-US" sz="2400" dirty="0" err="1"/>
              <a:t>Vyhodnocovať</a:t>
            </a:r>
            <a:r>
              <a:rPr lang="en-US" sz="2400" dirty="0"/>
              <a:t> </a:t>
            </a:r>
            <a:r>
              <a:rPr lang="en-US" sz="2400" dirty="0" err="1"/>
              <a:t>účinnosť</a:t>
            </a:r>
            <a:r>
              <a:rPr lang="en-US" sz="2400" dirty="0"/>
              <a:t>, </a:t>
            </a:r>
            <a:r>
              <a:rPr lang="en-US" sz="2400" dirty="0" err="1"/>
              <a:t>dostupnosť</a:t>
            </a:r>
            <a:r>
              <a:rPr lang="en-US" sz="2400" dirty="0"/>
              <a:t> a </a:t>
            </a:r>
            <a:r>
              <a:rPr lang="en-US" sz="2400" dirty="0" err="1"/>
              <a:t>kvalitu</a:t>
            </a:r>
            <a:r>
              <a:rPr lang="en-US" sz="2400" dirty="0"/>
              <a:t> </a:t>
            </a:r>
            <a:r>
              <a:rPr lang="en-US" sz="2400" dirty="0" err="1"/>
              <a:t>zdravotných</a:t>
            </a:r>
            <a:r>
              <a:rPr lang="en-US" sz="2400" dirty="0"/>
              <a:t> </a:t>
            </a:r>
            <a:r>
              <a:rPr lang="en-US" sz="2400" dirty="0" err="1"/>
              <a:t>služieb</a:t>
            </a:r>
            <a:r>
              <a:rPr lang="en-US" sz="2400" dirty="0"/>
              <a:t> </a:t>
            </a:r>
            <a:r>
              <a:rPr lang="en-US" sz="2400" dirty="0" err="1"/>
              <a:t>orientovaných</a:t>
            </a:r>
            <a:r>
              <a:rPr lang="en-US" sz="2400" dirty="0"/>
              <a:t> </a:t>
            </a:r>
            <a:r>
              <a:rPr lang="en-US" sz="2400" dirty="0" err="1"/>
              <a:t>na</a:t>
            </a:r>
            <a:r>
              <a:rPr lang="en-US" sz="2400" dirty="0"/>
              <a:t> </a:t>
            </a:r>
            <a:r>
              <a:rPr lang="en-US" sz="2400" dirty="0" err="1"/>
              <a:t>osobu</a:t>
            </a:r>
            <a:r>
              <a:rPr lang="en-US" sz="2400" dirty="0"/>
              <a:t> </a:t>
            </a:r>
            <a:r>
              <a:rPr lang="en-US" sz="2400" dirty="0" err="1"/>
              <a:t>alebo</a:t>
            </a:r>
            <a:r>
              <a:rPr lang="en-US" sz="2400" dirty="0"/>
              <a:t> </a:t>
            </a:r>
            <a:r>
              <a:rPr lang="en-US" sz="2400" dirty="0" err="1"/>
              <a:t>na</a:t>
            </a:r>
            <a:r>
              <a:rPr lang="en-US" sz="2400" dirty="0"/>
              <a:t> </a:t>
            </a:r>
            <a:r>
              <a:rPr lang="en-US" sz="2400" dirty="0" err="1"/>
              <a:t>populáciu</a:t>
            </a:r>
            <a:endParaRPr lang="en-US" sz="2400" dirty="0"/>
          </a:p>
          <a:p>
            <a:pPr lvl="0"/>
            <a:r>
              <a:rPr lang="en-US" sz="2400" dirty="0" err="1"/>
              <a:t>Skúmať</a:t>
            </a:r>
            <a:r>
              <a:rPr lang="en-US" sz="2400" dirty="0"/>
              <a:t> </a:t>
            </a:r>
            <a:r>
              <a:rPr lang="en-US" sz="2400" dirty="0" err="1"/>
              <a:t>nové</a:t>
            </a:r>
            <a:r>
              <a:rPr lang="en-US" sz="2400" dirty="0"/>
              <a:t> </a:t>
            </a:r>
            <a:r>
              <a:rPr lang="en-US" sz="2400" dirty="0" err="1"/>
              <a:t>vzhľady</a:t>
            </a:r>
            <a:r>
              <a:rPr lang="en-US" sz="2400" dirty="0"/>
              <a:t> a </a:t>
            </a:r>
            <a:r>
              <a:rPr lang="en-US" sz="2400" dirty="0" err="1"/>
              <a:t>inovatívne</a:t>
            </a:r>
            <a:r>
              <a:rPr lang="en-US" sz="2400" dirty="0"/>
              <a:t> </a:t>
            </a:r>
            <a:r>
              <a:rPr lang="en-US" sz="2400" dirty="0" err="1"/>
              <a:t>riešenia</a:t>
            </a:r>
            <a:r>
              <a:rPr lang="en-US" sz="2400" dirty="0"/>
              <a:t> </a:t>
            </a:r>
            <a:r>
              <a:rPr lang="en-US" sz="2400" dirty="0" err="1"/>
              <a:t>zdravotných</a:t>
            </a:r>
            <a:r>
              <a:rPr lang="en-US" sz="2400" dirty="0"/>
              <a:t> </a:t>
            </a:r>
            <a:r>
              <a:rPr lang="en-US" sz="2400" dirty="0" err="1"/>
              <a:t>problémov</a:t>
            </a:r>
            <a:endParaRPr lang="en-US" sz="2400" dirty="0"/>
          </a:p>
        </p:txBody>
      </p:sp>
    </p:spTree>
    <p:extLst>
      <p:ext uri="{BB962C8B-B14F-4D97-AF65-F5344CB8AC3E}">
        <p14:creationId xmlns:p14="http://schemas.microsoft.com/office/powerpoint/2010/main" val="1413844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9B05F1B0-0D8A-654A-B4D0-163012B47408}" type="datetime1">
              <a:rPr lang="sk-SK" smtClean="0"/>
              <a:t>17.9.19</a:t>
            </a:fld>
            <a:endParaRPr lang="en-GB"/>
          </a:p>
        </p:txBody>
      </p:sp>
      <p:sp>
        <p:nvSpPr>
          <p:cNvPr id="5" name="Footer Placeholder 2"/>
          <p:cNvSpPr>
            <a:spLocks noGrp="1"/>
          </p:cNvSpPr>
          <p:nvPr>
            <p:ph type="ftr" sz="quarter" idx="11"/>
          </p:nvPr>
        </p:nvSpPr>
        <p:spPr>
          <a:xfrm>
            <a:off x="856448" y="6844216"/>
            <a:ext cx="2329203" cy="345745"/>
          </a:xfrm>
        </p:spPr>
        <p:txBody>
          <a:bodyPr/>
          <a:lstStyle/>
          <a:p>
            <a:pPr lvl="0"/>
            <a:r>
              <a:rPr lang="en-GB" dirty="0" err="1"/>
              <a:t>rusnak.truni.sk</a:t>
            </a:r>
            <a:endParaRPr lang="en-GB" dirty="0"/>
          </a:p>
        </p:txBody>
      </p:sp>
      <p:sp>
        <p:nvSpPr>
          <p:cNvPr id="6" name="Slide Number Placeholder 3"/>
          <p:cNvSpPr>
            <a:spLocks noGrp="1"/>
          </p:cNvSpPr>
          <p:nvPr>
            <p:ph type="sldNum" sz="quarter" idx="12"/>
          </p:nvPr>
        </p:nvSpPr>
        <p:spPr/>
        <p:txBody>
          <a:bodyPr/>
          <a:lstStyle/>
          <a:p>
            <a:pPr lvl="0"/>
            <a:fld id="{D455A626-3D11-41C9-94BC-491507C4CBF9}" type="slidenum">
              <a:t>17</a:t>
            </a:fld>
            <a:endParaRPr lang="en-GB"/>
          </a:p>
        </p:txBody>
      </p:sp>
      <p:sp>
        <p:nvSpPr>
          <p:cNvPr id="2" name="Title 1"/>
          <p:cNvSpPr txBox="1">
            <a:spLocks noGrp="1"/>
          </p:cNvSpPr>
          <p:nvPr>
            <p:ph type="title" idx="4294967295"/>
          </p:nvPr>
        </p:nvSpPr>
        <p:spPr>
          <a:xfrm>
            <a:off x="471742" y="1463303"/>
            <a:ext cx="9053640" cy="1302120"/>
          </a:xfrm>
        </p:spPr>
        <p:txBody>
          <a:bodyPr/>
          <a:lstStyle>
            <a:defPPr lvl="0">
              <a:buClr>
                <a:srgbClr val="FFFFFF"/>
              </a:buClr>
              <a:buSzPct val="45000"/>
              <a:buFont typeface="Wingdings" pitchFamily="2"/>
              <a:buNone/>
            </a:defPPr>
            <a:lvl1pPr lvl="0">
              <a:buClr>
                <a:srgbClr val="FFFFFF"/>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err="1"/>
              <a:t>Nové</a:t>
            </a:r>
            <a:r>
              <a:rPr lang="en-US" dirty="0"/>
              <a:t> </a:t>
            </a:r>
            <a:r>
              <a:rPr lang="en-US" dirty="0" err="1"/>
              <a:t>zdravie</a:t>
            </a:r>
            <a:r>
              <a:rPr lang="en-US" dirty="0"/>
              <a:t> </a:t>
            </a:r>
            <a:r>
              <a:rPr lang="en-US" dirty="0" err="1"/>
              <a:t>verejnosti</a:t>
            </a:r>
            <a:endParaRPr lang="en-US" dirty="0"/>
          </a:p>
        </p:txBody>
      </p:sp>
      <p:sp>
        <p:nvSpPr>
          <p:cNvPr id="3" name="Text Placeholder 2"/>
          <p:cNvSpPr txBox="1">
            <a:spLocks noGrp="1"/>
          </p:cNvSpPr>
          <p:nvPr>
            <p:ph type="body" idx="4294967295"/>
          </p:nvPr>
        </p:nvSpPr>
        <p:spPr>
          <a:xfrm>
            <a:off x="502920" y="1769760"/>
            <a:ext cx="9053640" cy="5253840"/>
          </a:xfrm>
        </p:spPr>
        <p:txBody>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b="1" dirty="0" err="1"/>
              <a:t>Klasické</a:t>
            </a:r>
            <a:r>
              <a:rPr lang="en-US" b="1" dirty="0"/>
              <a:t> ZV</a:t>
            </a:r>
          </a:p>
          <a:p>
            <a:pPr lvl="1"/>
            <a:r>
              <a:rPr lang="en-US" dirty="0" err="1"/>
              <a:t>predchádzanie</a:t>
            </a:r>
            <a:r>
              <a:rPr lang="en-US" dirty="0"/>
              <a:t> </a:t>
            </a:r>
            <a:r>
              <a:rPr lang="en-US" dirty="0" err="1"/>
              <a:t>ochoreniam</a:t>
            </a:r>
            <a:r>
              <a:rPr lang="en-US" dirty="0"/>
              <a:t>, </a:t>
            </a:r>
            <a:r>
              <a:rPr lang="en-US" dirty="0" err="1"/>
              <a:t>úrazom</a:t>
            </a:r>
            <a:r>
              <a:rPr lang="en-US" dirty="0"/>
              <a:t>, </a:t>
            </a:r>
            <a:r>
              <a:rPr lang="en-US" dirty="0" err="1"/>
              <a:t>invalidite</a:t>
            </a:r>
            <a:r>
              <a:rPr lang="en-US" dirty="0"/>
              <a:t> a </a:t>
            </a:r>
            <a:r>
              <a:rPr lang="en-US" dirty="0" err="1"/>
              <a:t>smrti</a:t>
            </a:r>
            <a:endParaRPr lang="en-US" dirty="0"/>
          </a:p>
          <a:p>
            <a:pPr lvl="1"/>
            <a:r>
              <a:rPr lang="en-US" dirty="0" err="1"/>
              <a:t>rozvoj</a:t>
            </a:r>
            <a:r>
              <a:rPr lang="en-US" dirty="0"/>
              <a:t> a </a:t>
            </a:r>
            <a:r>
              <a:rPr lang="en-US" dirty="0" err="1"/>
              <a:t>podpora</a:t>
            </a:r>
            <a:r>
              <a:rPr lang="en-US" dirty="0"/>
              <a:t> </a:t>
            </a:r>
            <a:r>
              <a:rPr lang="en-US" dirty="0" err="1"/>
              <a:t>zdravého</a:t>
            </a:r>
            <a:r>
              <a:rPr lang="en-US" dirty="0"/>
              <a:t> </a:t>
            </a:r>
            <a:r>
              <a:rPr lang="en-US" dirty="0" err="1"/>
              <a:t>životného</a:t>
            </a:r>
            <a:r>
              <a:rPr lang="en-US" dirty="0"/>
              <a:t> </a:t>
            </a:r>
            <a:r>
              <a:rPr lang="en-US" dirty="0" err="1"/>
              <a:t>prostredia</a:t>
            </a:r>
            <a:r>
              <a:rPr lang="en-US" dirty="0"/>
              <a:t> a </a:t>
            </a:r>
            <a:r>
              <a:rPr lang="en-US" dirty="0" err="1"/>
              <a:t>zdravých</a:t>
            </a:r>
            <a:r>
              <a:rPr lang="en-US" dirty="0"/>
              <a:t> </a:t>
            </a:r>
            <a:r>
              <a:rPr lang="en-US" dirty="0" err="1"/>
              <a:t>podmienok</a:t>
            </a:r>
            <a:r>
              <a:rPr lang="en-US" dirty="0"/>
              <a:t> pre </a:t>
            </a:r>
            <a:r>
              <a:rPr lang="en-US" dirty="0" err="1"/>
              <a:t>dnešnú</a:t>
            </a:r>
            <a:r>
              <a:rPr lang="en-US" dirty="0"/>
              <a:t> a </a:t>
            </a:r>
            <a:r>
              <a:rPr lang="en-US" dirty="0" err="1"/>
              <a:t>budúce</a:t>
            </a:r>
            <a:r>
              <a:rPr lang="en-US" dirty="0"/>
              <a:t> </a:t>
            </a:r>
            <a:r>
              <a:rPr lang="en-US" dirty="0" err="1"/>
              <a:t>generácie</a:t>
            </a:r>
            <a:endParaRPr lang="en-US" dirty="0"/>
          </a:p>
        </p:txBody>
      </p:sp>
    </p:spTree>
    <p:extLst>
      <p:ext uri="{BB962C8B-B14F-4D97-AF65-F5344CB8AC3E}">
        <p14:creationId xmlns:p14="http://schemas.microsoft.com/office/powerpoint/2010/main" val="524524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CF6139C6-3A8F-7E41-9121-A7D9B5B442C2}" type="datetime1">
              <a:rPr lang="sk-SK" smtClean="0"/>
              <a:t>17.9.19</a:t>
            </a:fld>
            <a:endParaRPr lang="en-GB"/>
          </a:p>
        </p:txBody>
      </p:sp>
      <p:sp>
        <p:nvSpPr>
          <p:cNvPr id="5" name="Footer Placeholder 2"/>
          <p:cNvSpPr>
            <a:spLocks noGrp="1"/>
          </p:cNvSpPr>
          <p:nvPr>
            <p:ph type="ftr" sz="quarter" idx="11"/>
          </p:nvPr>
        </p:nvSpPr>
        <p:spPr>
          <a:xfrm>
            <a:off x="856449" y="6844216"/>
            <a:ext cx="2692996" cy="345745"/>
          </a:xfrm>
        </p:spPr>
        <p:txBody>
          <a:bodyPr/>
          <a:lstStyle/>
          <a:p>
            <a:pPr lvl="0"/>
            <a:r>
              <a:rPr lang="en-GB" dirty="0" err="1"/>
              <a:t>rusnak.truni.sk</a:t>
            </a:r>
            <a:endParaRPr lang="en-GB" dirty="0"/>
          </a:p>
        </p:txBody>
      </p:sp>
      <p:sp>
        <p:nvSpPr>
          <p:cNvPr id="6" name="Slide Number Placeholder 3"/>
          <p:cNvSpPr>
            <a:spLocks noGrp="1"/>
          </p:cNvSpPr>
          <p:nvPr>
            <p:ph type="sldNum" sz="quarter" idx="12"/>
          </p:nvPr>
        </p:nvSpPr>
        <p:spPr/>
        <p:txBody>
          <a:bodyPr/>
          <a:lstStyle/>
          <a:p>
            <a:pPr lvl="0"/>
            <a:fld id="{142D9557-6E52-4181-B073-DBDEFA1AC0F7}" type="slidenum">
              <a:t>18</a:t>
            </a:fld>
            <a:endParaRPr lang="en-GB"/>
          </a:p>
        </p:txBody>
      </p:sp>
      <p:sp>
        <p:nvSpPr>
          <p:cNvPr id="2" name="Title 1"/>
          <p:cNvSpPr txBox="1">
            <a:spLocks noGrp="1"/>
          </p:cNvSpPr>
          <p:nvPr>
            <p:ph type="title" idx="4294967295"/>
          </p:nvPr>
        </p:nvSpPr>
        <p:spPr>
          <a:xfrm>
            <a:off x="502920" y="346320"/>
            <a:ext cx="9053640" cy="1156320"/>
          </a:xfrm>
        </p:spPr>
        <p:txBody>
          <a:bodyPr/>
          <a:lstStyle>
            <a:defPPr lvl="0">
              <a:buClr>
                <a:srgbClr val="FFFFFF"/>
              </a:buClr>
              <a:buSzPct val="45000"/>
              <a:buFont typeface="Wingdings" pitchFamily="2"/>
              <a:buNone/>
            </a:defPPr>
            <a:lvl1pPr lvl="0">
              <a:buClr>
                <a:srgbClr val="FFFFFF"/>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err="1"/>
              <a:t>Nové</a:t>
            </a:r>
            <a:r>
              <a:rPr lang="en-US" dirty="0"/>
              <a:t> ZV</a:t>
            </a:r>
          </a:p>
        </p:txBody>
      </p:sp>
      <p:sp>
        <p:nvSpPr>
          <p:cNvPr id="3" name="Text Placeholder 2"/>
          <p:cNvSpPr txBox="1">
            <a:spLocks noGrp="1"/>
          </p:cNvSpPr>
          <p:nvPr>
            <p:ph type="body" idx="4294967295"/>
          </p:nvPr>
        </p:nvSpPr>
        <p:spPr>
          <a:xfrm>
            <a:off x="471742" y="1721468"/>
            <a:ext cx="9053640" cy="4119914"/>
          </a:xfrm>
        </p:spPr>
        <p:txBody>
          <a:bodyPr>
            <a:normAutofit fontScale="92500" lnSpcReduction="10000"/>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sz="2800" dirty="0" err="1"/>
              <a:t>predchádzanie</a:t>
            </a:r>
            <a:r>
              <a:rPr lang="en-US" sz="2800" dirty="0"/>
              <a:t> </a:t>
            </a:r>
            <a:r>
              <a:rPr lang="en-US" sz="2800" dirty="0" err="1"/>
              <a:t>ochoreniam</a:t>
            </a:r>
            <a:r>
              <a:rPr lang="en-US" sz="2800" dirty="0"/>
              <a:t>, </a:t>
            </a:r>
            <a:r>
              <a:rPr lang="en-US" sz="2800" dirty="0" err="1"/>
              <a:t>úrazom</a:t>
            </a:r>
            <a:r>
              <a:rPr lang="en-US" sz="2800" dirty="0"/>
              <a:t>, </a:t>
            </a:r>
            <a:r>
              <a:rPr lang="en-US" sz="2800" dirty="0" err="1"/>
              <a:t>invalidite</a:t>
            </a:r>
            <a:r>
              <a:rPr lang="en-US" sz="2800" dirty="0"/>
              <a:t> a </a:t>
            </a:r>
            <a:r>
              <a:rPr lang="en-US" sz="2800" dirty="0" err="1"/>
              <a:t>smrti</a:t>
            </a:r>
            <a:endParaRPr lang="en-US" sz="2800" dirty="0"/>
          </a:p>
          <a:p>
            <a:pPr lvl="0"/>
            <a:r>
              <a:rPr lang="en-US" sz="2800" dirty="0" err="1"/>
              <a:t>rozvoj</a:t>
            </a:r>
            <a:r>
              <a:rPr lang="en-US" sz="2800" dirty="0"/>
              <a:t> a </a:t>
            </a:r>
            <a:r>
              <a:rPr lang="en-US" sz="2800" dirty="0" err="1"/>
              <a:t>podpora</a:t>
            </a:r>
            <a:r>
              <a:rPr lang="en-US" sz="2800" dirty="0"/>
              <a:t> </a:t>
            </a:r>
            <a:r>
              <a:rPr lang="en-US" sz="2800" dirty="0" err="1"/>
              <a:t>zdravého</a:t>
            </a:r>
            <a:r>
              <a:rPr lang="en-US" sz="2800" dirty="0"/>
              <a:t> </a:t>
            </a:r>
            <a:r>
              <a:rPr lang="en-US" sz="2800" dirty="0" err="1"/>
              <a:t>životného</a:t>
            </a:r>
            <a:r>
              <a:rPr lang="en-US" sz="2800" dirty="0"/>
              <a:t> </a:t>
            </a:r>
            <a:r>
              <a:rPr lang="en-US" sz="2800" dirty="0" err="1"/>
              <a:t>prostredia</a:t>
            </a:r>
            <a:r>
              <a:rPr lang="en-US" sz="2800" dirty="0"/>
              <a:t> a </a:t>
            </a:r>
            <a:r>
              <a:rPr lang="en-US" sz="2800" dirty="0" err="1"/>
              <a:t>zdravých</a:t>
            </a:r>
            <a:r>
              <a:rPr lang="en-US" sz="2800" dirty="0"/>
              <a:t> </a:t>
            </a:r>
            <a:r>
              <a:rPr lang="en-US" sz="2800" dirty="0" err="1"/>
              <a:t>podmienok</a:t>
            </a:r>
            <a:r>
              <a:rPr lang="en-US" sz="2800" dirty="0"/>
              <a:t> pre </a:t>
            </a:r>
            <a:r>
              <a:rPr lang="en-US" sz="2800" dirty="0" err="1"/>
              <a:t>dnešnú</a:t>
            </a:r>
            <a:r>
              <a:rPr lang="en-US" sz="2800" dirty="0"/>
              <a:t> a </a:t>
            </a:r>
            <a:r>
              <a:rPr lang="en-US" sz="2800" dirty="0" err="1"/>
              <a:t>budúce</a:t>
            </a:r>
            <a:r>
              <a:rPr lang="en-US" sz="2800" dirty="0"/>
              <a:t> </a:t>
            </a:r>
            <a:r>
              <a:rPr lang="en-US" sz="2800" dirty="0" err="1"/>
              <a:t>generácie</a:t>
            </a:r>
            <a:endParaRPr lang="en-US" sz="2800" dirty="0"/>
          </a:p>
          <a:p>
            <a:pPr lvl="0"/>
            <a:r>
              <a:rPr lang="en-US" sz="2800" dirty="0" err="1"/>
              <a:t>celková</a:t>
            </a:r>
            <a:r>
              <a:rPr lang="en-US" sz="2800" dirty="0"/>
              <a:t> </a:t>
            </a:r>
            <a:r>
              <a:rPr lang="en-US" sz="2800" dirty="0" err="1"/>
              <a:t>politika</a:t>
            </a:r>
            <a:r>
              <a:rPr lang="en-US" sz="2800" dirty="0"/>
              <a:t> </a:t>
            </a:r>
            <a:r>
              <a:rPr lang="en-US" sz="2800" dirty="0" err="1"/>
              <a:t>zdravia</a:t>
            </a:r>
            <a:r>
              <a:rPr lang="en-US" sz="2800" dirty="0"/>
              <a:t>,</a:t>
            </a:r>
          </a:p>
          <a:p>
            <a:pPr lvl="0"/>
            <a:r>
              <a:rPr lang="en-US" sz="2800" dirty="0" err="1"/>
              <a:t>rozdelovanie</a:t>
            </a:r>
            <a:r>
              <a:rPr lang="en-US" sz="2800" dirty="0"/>
              <a:t> </a:t>
            </a:r>
            <a:r>
              <a:rPr lang="en-US" sz="2800" dirty="0" err="1"/>
              <a:t>zdrojov</a:t>
            </a:r>
            <a:endParaRPr lang="en-US" sz="2800" dirty="0"/>
          </a:p>
          <a:p>
            <a:pPr lvl="0"/>
            <a:r>
              <a:rPr lang="en-US" sz="2800" dirty="0" err="1"/>
              <a:t>organizácia</a:t>
            </a:r>
            <a:r>
              <a:rPr lang="en-US" sz="2800" dirty="0"/>
              <a:t>, </a:t>
            </a:r>
            <a:r>
              <a:rPr lang="en-US" sz="2800" dirty="0" err="1"/>
              <a:t>manažement</a:t>
            </a:r>
            <a:r>
              <a:rPr lang="en-US" sz="2800" dirty="0"/>
              <a:t> a </a:t>
            </a:r>
            <a:r>
              <a:rPr lang="en-US" sz="2800" dirty="0" err="1"/>
              <a:t>poskytovanie</a:t>
            </a:r>
            <a:r>
              <a:rPr lang="en-US" sz="2800" dirty="0"/>
              <a:t> </a:t>
            </a:r>
            <a:r>
              <a:rPr lang="en-US" sz="2800" dirty="0" err="1"/>
              <a:t>zdravotníckej</a:t>
            </a:r>
            <a:r>
              <a:rPr lang="en-US" sz="2800" dirty="0"/>
              <a:t> </a:t>
            </a:r>
            <a:r>
              <a:rPr lang="en-US" sz="2800" dirty="0" err="1"/>
              <a:t>starostlivosti</a:t>
            </a:r>
            <a:endParaRPr lang="en-US" sz="2800" dirty="0"/>
          </a:p>
          <a:p>
            <a:pPr lvl="0"/>
            <a:r>
              <a:rPr lang="en-US" sz="2800" dirty="0" err="1"/>
              <a:t>systémy</a:t>
            </a:r>
            <a:r>
              <a:rPr lang="en-US" sz="2800" dirty="0"/>
              <a:t> </a:t>
            </a:r>
            <a:r>
              <a:rPr lang="en-US" sz="2800" dirty="0" err="1"/>
              <a:t>zdravia</a:t>
            </a:r>
            <a:r>
              <a:rPr lang="en-US" sz="2800" dirty="0"/>
              <a:t> a </a:t>
            </a:r>
            <a:r>
              <a:rPr lang="en-US" sz="2800" dirty="0" err="1"/>
              <a:t>zdravotníctva</a:t>
            </a:r>
            <a:endParaRPr lang="en-US" sz="2800" dirty="0"/>
          </a:p>
        </p:txBody>
      </p:sp>
    </p:spTree>
    <p:extLst>
      <p:ext uri="{BB962C8B-B14F-4D97-AF65-F5344CB8AC3E}">
        <p14:creationId xmlns:p14="http://schemas.microsoft.com/office/powerpoint/2010/main" val="2080043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jekt pre obsah 5">
            <a:extLst>
              <a:ext uri="{FF2B5EF4-FFF2-40B4-BE49-F238E27FC236}">
                <a16:creationId xmlns:a16="http://schemas.microsoft.com/office/drawing/2014/main" id="{8987112C-BE1B-5344-A93A-C7D0A783B637}"/>
              </a:ext>
            </a:extLst>
          </p:cNvPr>
          <p:cNvSpPr>
            <a:spLocks noGrp="1"/>
          </p:cNvSpPr>
          <p:nvPr>
            <p:ph idx="1"/>
          </p:nvPr>
        </p:nvSpPr>
        <p:spPr/>
        <p:txBody>
          <a:bodyPr/>
          <a:lstStyle/>
          <a:p>
            <a:r>
              <a:rPr lang="en-GB" dirty="0" err="1"/>
              <a:t>Zdravie</a:t>
            </a:r>
            <a:r>
              <a:rPr lang="en-GB" dirty="0"/>
              <a:t> </a:t>
            </a:r>
            <a:r>
              <a:rPr lang="en-GB" dirty="0" err="1"/>
              <a:t>verejnosti</a:t>
            </a:r>
            <a:endParaRPr lang="en-GB" dirty="0"/>
          </a:p>
          <a:p>
            <a:r>
              <a:rPr lang="en-GB" dirty="0" err="1"/>
              <a:t>Verejné</a:t>
            </a:r>
            <a:r>
              <a:rPr lang="en-GB" dirty="0"/>
              <a:t> </a:t>
            </a:r>
            <a:r>
              <a:rPr lang="en-GB"/>
              <a:t>zdravotníctvo</a:t>
            </a:r>
            <a:endParaRPr lang="en-GB" dirty="0"/>
          </a:p>
        </p:txBody>
      </p:sp>
      <p:sp>
        <p:nvSpPr>
          <p:cNvPr id="5" name="Nadpis 4">
            <a:extLst>
              <a:ext uri="{FF2B5EF4-FFF2-40B4-BE49-F238E27FC236}">
                <a16:creationId xmlns:a16="http://schemas.microsoft.com/office/drawing/2014/main" id="{53011CA1-81FC-7D45-9542-AFA0CAF88007}"/>
              </a:ext>
            </a:extLst>
          </p:cNvPr>
          <p:cNvSpPr>
            <a:spLocks noGrp="1"/>
          </p:cNvSpPr>
          <p:nvPr>
            <p:ph type="title"/>
          </p:nvPr>
        </p:nvSpPr>
        <p:spPr/>
        <p:txBody>
          <a:bodyPr/>
          <a:lstStyle/>
          <a:p>
            <a:r>
              <a:rPr lang="en-GB" dirty="0" err="1"/>
              <a:t>Súhrn</a:t>
            </a:r>
            <a:endParaRPr lang="en-GB" dirty="0"/>
          </a:p>
        </p:txBody>
      </p:sp>
      <p:sp>
        <p:nvSpPr>
          <p:cNvPr id="2" name="Zástupný objekt pre dátum 1">
            <a:extLst>
              <a:ext uri="{FF2B5EF4-FFF2-40B4-BE49-F238E27FC236}">
                <a16:creationId xmlns:a16="http://schemas.microsoft.com/office/drawing/2014/main" id="{22F2023F-64FC-FC40-94DF-72ADC13F9967}"/>
              </a:ext>
            </a:extLst>
          </p:cNvPr>
          <p:cNvSpPr>
            <a:spLocks noGrp="1"/>
          </p:cNvSpPr>
          <p:nvPr>
            <p:ph type="dt" sz="half" idx="10"/>
          </p:nvPr>
        </p:nvSpPr>
        <p:spPr/>
        <p:txBody>
          <a:bodyPr/>
          <a:lstStyle/>
          <a:p>
            <a:fld id="{922194C1-B975-7C4D-A7DB-B02BEBEAD846}" type="datetime1">
              <a:rPr lang="sk-SK" smtClean="0"/>
              <a:t>17.9.19</a:t>
            </a:fld>
            <a:endParaRPr lang="en-GB"/>
          </a:p>
        </p:txBody>
      </p:sp>
      <p:sp>
        <p:nvSpPr>
          <p:cNvPr id="3" name="Zástupný objekt pre číslo snímky 2">
            <a:extLst>
              <a:ext uri="{FF2B5EF4-FFF2-40B4-BE49-F238E27FC236}">
                <a16:creationId xmlns:a16="http://schemas.microsoft.com/office/drawing/2014/main" id="{B21548AB-6A7B-914C-9753-75AC3D3DEC7D}"/>
              </a:ext>
            </a:extLst>
          </p:cNvPr>
          <p:cNvSpPr>
            <a:spLocks noGrp="1"/>
          </p:cNvSpPr>
          <p:nvPr>
            <p:ph type="sldNum" sz="quarter" idx="11"/>
          </p:nvPr>
        </p:nvSpPr>
        <p:spPr/>
        <p:txBody>
          <a:bodyPr/>
          <a:lstStyle/>
          <a:p>
            <a:fld id="{A00FC4B8-150F-463D-96B8-86E8E877A23E}" type="slidenum">
              <a:rPr lang="en-GB" smtClean="0"/>
              <a:pPr/>
              <a:t>19</a:t>
            </a:fld>
            <a:endParaRPr lang="en-GB"/>
          </a:p>
        </p:txBody>
      </p:sp>
      <p:sp>
        <p:nvSpPr>
          <p:cNvPr id="4" name="Zástupný objekt pre pätu 3">
            <a:extLst>
              <a:ext uri="{FF2B5EF4-FFF2-40B4-BE49-F238E27FC236}">
                <a16:creationId xmlns:a16="http://schemas.microsoft.com/office/drawing/2014/main" id="{F3845101-47BB-7C49-8469-29A8E05D28F2}"/>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9507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5D33B1C5-902C-3840-878B-8ACA9A83E9F1}" type="datetime1">
              <a:rPr lang="sk-SK" smtClean="0"/>
              <a:t>17.9.19</a:t>
            </a:fld>
            <a:endParaRPr lang="en-GB"/>
          </a:p>
        </p:txBody>
      </p:sp>
      <p:sp>
        <p:nvSpPr>
          <p:cNvPr id="5" name="Footer Placeholder 2"/>
          <p:cNvSpPr>
            <a:spLocks noGrp="1"/>
          </p:cNvSpPr>
          <p:nvPr>
            <p:ph type="ftr" sz="quarter" idx="11"/>
          </p:nvPr>
        </p:nvSpPr>
        <p:spPr>
          <a:xfrm>
            <a:off x="856448" y="6844216"/>
            <a:ext cx="2056281" cy="345745"/>
          </a:xfrm>
        </p:spPr>
        <p:txBody>
          <a:bodyPr/>
          <a:lstStyle/>
          <a:p>
            <a:pPr lvl="0"/>
            <a:r>
              <a:rPr lang="en-GB" dirty="0" err="1"/>
              <a:t>rusnak.truni.sk</a:t>
            </a:r>
            <a:endParaRPr lang="en-GB" dirty="0"/>
          </a:p>
        </p:txBody>
      </p:sp>
      <p:sp>
        <p:nvSpPr>
          <p:cNvPr id="6" name="Slide Number Placeholder 3"/>
          <p:cNvSpPr>
            <a:spLocks noGrp="1"/>
          </p:cNvSpPr>
          <p:nvPr>
            <p:ph type="sldNum" sz="quarter" idx="12"/>
          </p:nvPr>
        </p:nvSpPr>
        <p:spPr/>
        <p:txBody>
          <a:bodyPr/>
          <a:lstStyle/>
          <a:p>
            <a:pPr lvl="0"/>
            <a:fld id="{45D2D047-661D-4B3F-B4E8-FBC448D19A36}" type="slidenum">
              <a:t>2</a:t>
            </a:fld>
            <a:endParaRPr lang="en-GB"/>
          </a:p>
        </p:txBody>
      </p:sp>
      <p:sp>
        <p:nvSpPr>
          <p:cNvPr id="2" name="Title 1"/>
          <p:cNvSpPr txBox="1">
            <a:spLocks noGrp="1"/>
          </p:cNvSpPr>
          <p:nvPr>
            <p:ph type="title" idx="4294967295"/>
          </p:nvPr>
        </p:nvSpPr>
        <p:spPr>
          <a:xfrm>
            <a:off x="502920" y="346320"/>
            <a:ext cx="9053640" cy="1156320"/>
          </a:xfrm>
        </p:spPr>
        <p:txBody>
          <a:bodyPr/>
          <a:lstStyle>
            <a:defPPr lvl="0">
              <a:buClr>
                <a:srgbClr val="FFFFFF"/>
              </a:buClr>
              <a:buSzPct val="45000"/>
              <a:buFont typeface="Wingdings" pitchFamily="2"/>
              <a:buNone/>
            </a:defPPr>
            <a:lvl1pPr lvl="0">
              <a:buClr>
                <a:srgbClr val="FFFFFF"/>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err="1"/>
              <a:t>Ciele</a:t>
            </a:r>
            <a:endParaRPr lang="en-US" dirty="0"/>
          </a:p>
        </p:txBody>
      </p:sp>
      <p:sp>
        <p:nvSpPr>
          <p:cNvPr id="3" name="Text Placeholder 2"/>
          <p:cNvSpPr txBox="1">
            <a:spLocks noGrp="1"/>
          </p:cNvSpPr>
          <p:nvPr>
            <p:ph type="body" idx="4294967295"/>
          </p:nvPr>
        </p:nvSpPr>
        <p:spPr>
          <a:xfrm>
            <a:off x="502920" y="1769760"/>
            <a:ext cx="9053640" cy="5253840"/>
          </a:xfrm>
        </p:spPr>
        <p:txBody>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dirty="0" err="1"/>
              <a:t>Diskusia</a:t>
            </a:r>
            <a:r>
              <a:rPr lang="en-US" dirty="0"/>
              <a:t> o </a:t>
            </a:r>
            <a:r>
              <a:rPr lang="en-US" dirty="0" err="1"/>
              <a:t>zdraví</a:t>
            </a:r>
            <a:r>
              <a:rPr lang="en-US" dirty="0"/>
              <a:t> </a:t>
            </a:r>
            <a:r>
              <a:rPr lang="en-US" dirty="0" err="1"/>
              <a:t>verejnosti</a:t>
            </a:r>
            <a:endParaRPr lang="en-US" dirty="0"/>
          </a:p>
          <a:p>
            <a:pPr lvl="0"/>
            <a:r>
              <a:rPr lang="en-US" dirty="0" err="1"/>
              <a:t>Ozrejmiť</a:t>
            </a:r>
            <a:r>
              <a:rPr lang="en-US" dirty="0"/>
              <a:t> </a:t>
            </a:r>
            <a:r>
              <a:rPr lang="en-US" dirty="0" err="1"/>
              <a:t>postavenie</a:t>
            </a:r>
            <a:r>
              <a:rPr lang="en-US" dirty="0"/>
              <a:t> </a:t>
            </a:r>
            <a:r>
              <a:rPr lang="en-US" dirty="0" err="1"/>
              <a:t>verejného</a:t>
            </a:r>
            <a:r>
              <a:rPr lang="en-US" dirty="0"/>
              <a:t> </a:t>
            </a:r>
            <a:r>
              <a:rPr lang="en-US" dirty="0" err="1"/>
              <a:t>zdravotníka</a:t>
            </a:r>
            <a:r>
              <a:rPr lang="en-US" dirty="0"/>
              <a:t> a </a:t>
            </a:r>
            <a:r>
              <a:rPr lang="en-US" dirty="0" err="1"/>
              <a:t>možnosti</a:t>
            </a:r>
            <a:r>
              <a:rPr lang="en-US" dirty="0"/>
              <a:t> </a:t>
            </a:r>
            <a:r>
              <a:rPr lang="en-US" dirty="0" err="1"/>
              <a:t>pôsobenia</a:t>
            </a:r>
            <a:endParaRPr lang="en-US" dirty="0"/>
          </a:p>
        </p:txBody>
      </p:sp>
    </p:spTree>
    <p:extLst>
      <p:ext uri="{BB962C8B-B14F-4D97-AF65-F5344CB8AC3E}">
        <p14:creationId xmlns:p14="http://schemas.microsoft.com/office/powerpoint/2010/main" val="91582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pPr lvl="0"/>
            <a:fld id="{9DC5DE25-5FBA-5A41-9D56-54F48AFBEF8F}" type="datetime1">
              <a:rPr lang="sk-SK" smtClean="0"/>
              <a:t>17.9.19</a:t>
            </a:fld>
            <a:endParaRPr lang="en-GB"/>
          </a:p>
        </p:txBody>
      </p:sp>
      <p:sp>
        <p:nvSpPr>
          <p:cNvPr id="5" name="Footer Placeholder 2"/>
          <p:cNvSpPr>
            <a:spLocks noGrp="1"/>
          </p:cNvSpPr>
          <p:nvPr>
            <p:ph type="ftr" sz="quarter" idx="11"/>
          </p:nvPr>
        </p:nvSpPr>
        <p:spPr>
          <a:xfrm>
            <a:off x="856448" y="6844216"/>
            <a:ext cx="1808093" cy="345745"/>
          </a:xfrm>
        </p:spPr>
        <p:txBody>
          <a:bodyPr/>
          <a:lstStyle/>
          <a:p>
            <a:pPr lvl="0"/>
            <a:r>
              <a:rPr lang="en-GB"/>
              <a:t>rusnak.truni.sk</a:t>
            </a:r>
          </a:p>
        </p:txBody>
      </p:sp>
      <p:sp>
        <p:nvSpPr>
          <p:cNvPr id="6" name="Slide Number Placeholder 3"/>
          <p:cNvSpPr>
            <a:spLocks noGrp="1"/>
          </p:cNvSpPr>
          <p:nvPr>
            <p:ph type="sldNum" sz="quarter" idx="12"/>
          </p:nvPr>
        </p:nvSpPr>
        <p:spPr/>
        <p:txBody>
          <a:bodyPr/>
          <a:lstStyle/>
          <a:p>
            <a:pPr lvl="0"/>
            <a:fld id="{0C4A9342-7F8A-4703-BF0A-768E8856422C}" type="slidenum">
              <a:t>3</a:t>
            </a:fld>
            <a:endParaRPr lang="en-GB"/>
          </a:p>
        </p:txBody>
      </p:sp>
      <p:sp>
        <p:nvSpPr>
          <p:cNvPr id="2" name="Title 1"/>
          <p:cNvSpPr txBox="1">
            <a:spLocks noGrp="1"/>
          </p:cNvSpPr>
          <p:nvPr>
            <p:ph type="title" idx="4294967295"/>
          </p:nvPr>
        </p:nvSpPr>
        <p:spPr>
          <a:xfrm>
            <a:off x="502920" y="346320"/>
            <a:ext cx="9053640" cy="1156320"/>
          </a:xfrm>
        </p:spPr>
        <p:txBody>
          <a:bodyPr/>
          <a:lstStyle>
            <a:defPPr lvl="0">
              <a:buClr>
                <a:srgbClr val="FFFFFF"/>
              </a:buClr>
              <a:buSzPct val="45000"/>
              <a:buFont typeface="Wingdings" pitchFamily="2"/>
              <a:buNone/>
            </a:defPPr>
            <a:lvl1pPr lvl="0">
              <a:buClr>
                <a:srgbClr val="FFFFFF"/>
              </a:buClr>
              <a:buSzPct val="45000"/>
              <a:buFont typeface="Wingdings" pitchFamily="2"/>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dirty="0" err="1"/>
              <a:t>Čo</a:t>
            </a:r>
            <a:r>
              <a:rPr lang="en-US" dirty="0"/>
              <a:t> je </a:t>
            </a:r>
            <a:r>
              <a:rPr lang="en-US" dirty="0" err="1"/>
              <a:t>zdravie</a:t>
            </a:r>
            <a:r>
              <a:rPr lang="en-US" dirty="0"/>
              <a:t> </a:t>
            </a:r>
            <a:r>
              <a:rPr lang="en-US" dirty="0" err="1"/>
              <a:t>verejnosti</a:t>
            </a:r>
            <a:endParaRPr lang="en-US" dirty="0"/>
          </a:p>
        </p:txBody>
      </p:sp>
      <p:sp>
        <p:nvSpPr>
          <p:cNvPr id="3" name="Text Placeholder 2"/>
          <p:cNvSpPr txBox="1">
            <a:spLocks noGrp="1"/>
          </p:cNvSpPr>
          <p:nvPr>
            <p:ph type="body" idx="4294967295"/>
          </p:nvPr>
        </p:nvSpPr>
        <p:spPr>
          <a:xfrm>
            <a:off x="502920" y="1769760"/>
            <a:ext cx="9053640" cy="5253840"/>
          </a:xfrm>
        </p:spPr>
        <p:txBody>
          <a:bodyPr/>
          <a:lstStyle>
            <a:defPPr marL="417240" marR="0" lvl="0" indent="-312480" algn="l" rtl="0" hangingPunct="0">
              <a:lnSpc>
                <a:spcPct val="100000"/>
              </a:lnSpc>
              <a:spcBef>
                <a:spcPts val="0"/>
              </a:spcBef>
              <a:spcAft>
                <a:spcPts val="1423"/>
              </a:spcAft>
              <a:buClr>
                <a:srgbClr val="FFFFFF"/>
              </a:buClr>
              <a:buSzPct val="45000"/>
              <a:buFont typeface="Wingdings" pitchFamily="2"/>
              <a:buNone/>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defPPr>
            <a:lvl1pPr marL="417240" marR="0" lvl="0" indent="-312480" algn="l" rtl="0" hangingPunct="0">
              <a:lnSpc>
                <a:spcPct val="100000"/>
              </a:lnSpc>
              <a:spcBef>
                <a:spcPts val="0"/>
              </a:spcBef>
              <a:spcAft>
                <a:spcPts val="1423"/>
              </a:spcAft>
              <a:buClr>
                <a:srgbClr val="FFFFFF"/>
              </a:buClr>
              <a:buSzPct val="45000"/>
              <a:buFont typeface="Wingdings" pitchFamily="2"/>
              <a:buChar char=""/>
              <a:tabLst>
                <a:tab pos="456840" algn="l"/>
                <a:tab pos="914040" algn="l"/>
                <a:tab pos="1371240" algn="l"/>
                <a:tab pos="1828440" algn="l"/>
                <a:tab pos="2285639" algn="l"/>
                <a:tab pos="2742840" algn="l"/>
                <a:tab pos="3200040" algn="l"/>
                <a:tab pos="3657240" algn="l"/>
                <a:tab pos="4114440" algn="l"/>
                <a:tab pos="4571639" algn="l"/>
                <a:tab pos="5028840" algn="l"/>
                <a:tab pos="5486040" algn="l"/>
                <a:tab pos="5943240" algn="l"/>
                <a:tab pos="6400440" algn="l"/>
                <a:tab pos="6857640" algn="l"/>
                <a:tab pos="7314840" algn="l"/>
                <a:tab pos="7772040" algn="l"/>
                <a:tab pos="8229240" algn="l"/>
                <a:tab pos="8686440" algn="l"/>
                <a:tab pos="9143640" algn="l"/>
              </a:tabLst>
              <a:defRPr lang="en-US" sz="3200" b="0" i="0" u="none" strike="noStrike" baseline="0">
                <a:ln>
                  <a:noFill/>
                </a:ln>
                <a:solidFill>
                  <a:srgbClr val="FFFFFF"/>
                </a:solidFill>
                <a:latin typeface="Trebuchet MS" pitchFamily="34"/>
                <a:ea typeface="Arial Unicode MS" pitchFamily="2"/>
                <a:cs typeface="Arial Unicode MS" pitchFamily="2"/>
              </a:defRPr>
            </a:lvl1pPr>
            <a:lvl2pPr marL="849240" marR="0" lvl="1" indent="-282600" algn="l" rtl="0" hangingPunct="0">
              <a:lnSpc>
                <a:spcPct val="100000"/>
              </a:lnSpc>
              <a:spcBef>
                <a:spcPts val="0"/>
              </a:spcBef>
              <a:spcAft>
                <a:spcPts val="1137"/>
              </a:spcAft>
              <a:buClr>
                <a:srgbClr val="FFFFFF"/>
              </a:buClr>
              <a:buSzPct val="75000"/>
              <a:buFont typeface="Symbol" pitchFamily="2"/>
              <a:buChar char=""/>
              <a:tabLst>
                <a:tab pos="914039" algn="l"/>
                <a:tab pos="1371239" algn="l"/>
                <a:tab pos="1828439" algn="l"/>
                <a:tab pos="2285639" algn="l"/>
                <a:tab pos="2742839" algn="l"/>
                <a:tab pos="3200039" algn="l"/>
                <a:tab pos="3657239" algn="l"/>
                <a:tab pos="4114439" algn="l"/>
                <a:tab pos="4571639" algn="l"/>
                <a:tab pos="5028839" algn="l"/>
                <a:tab pos="5486039" algn="l"/>
                <a:tab pos="5943239" algn="l"/>
                <a:tab pos="6400439" algn="l"/>
                <a:tab pos="6857639" algn="l"/>
                <a:tab pos="7314838" algn="l"/>
                <a:tab pos="7772039" algn="l"/>
                <a:tab pos="8229239" algn="l"/>
                <a:tab pos="8686439" algn="l"/>
                <a:tab pos="9143639" algn="l"/>
                <a:tab pos="9600839" algn="l"/>
              </a:tabLst>
              <a:defRPr lang="en-US" sz="2800" b="0" i="0" u="none" strike="noStrike" baseline="0">
                <a:ln>
                  <a:noFill/>
                </a:ln>
                <a:solidFill>
                  <a:srgbClr val="FFFFFF"/>
                </a:solidFill>
                <a:latin typeface="Trebuchet MS" pitchFamily="34"/>
                <a:ea typeface="Arial Unicode MS" pitchFamily="2"/>
                <a:cs typeface="Arial Unicode MS" pitchFamily="2"/>
              </a:defRPr>
            </a:lvl2pPr>
            <a:lvl3pPr marL="1280880" marR="0" lvl="2" indent="-212760" algn="l" rtl="0" hangingPunct="0">
              <a:lnSpc>
                <a:spcPct val="100000"/>
              </a:lnSpc>
              <a:spcBef>
                <a:spcPts val="0"/>
              </a:spcBef>
              <a:spcAft>
                <a:spcPts val="848"/>
              </a:spcAft>
              <a:buClr>
                <a:srgbClr val="FFFFFF"/>
              </a:buClr>
              <a:buSzPct val="45000"/>
              <a:buFont typeface="Wingdings" pitchFamily="2"/>
              <a:buChar char=""/>
              <a:tabLst>
                <a:tab pos="1371240" algn="l"/>
                <a:tab pos="1828440" algn="l"/>
                <a:tab pos="2285640" algn="l"/>
                <a:tab pos="2742840" algn="l"/>
                <a:tab pos="3200040" algn="l"/>
                <a:tab pos="3657240" algn="l"/>
                <a:tab pos="4114440" algn="l"/>
                <a:tab pos="4571639" algn="l"/>
                <a:tab pos="5028840" algn="l"/>
                <a:tab pos="5486040" algn="l"/>
                <a:tab pos="5943240" algn="l"/>
                <a:tab pos="6400439" algn="l"/>
                <a:tab pos="6857640" algn="l"/>
                <a:tab pos="7314840" algn="l"/>
                <a:tab pos="7772040" algn="l"/>
                <a:tab pos="8229240" algn="l"/>
                <a:tab pos="8686440" algn="l"/>
                <a:tab pos="9143640" algn="l"/>
                <a:tab pos="9600840" algn="l"/>
                <a:tab pos="10058040" algn="l"/>
              </a:tabLst>
              <a:defRPr lang="en-US" sz="2400" b="0" i="0" u="none" strike="noStrike" baseline="0">
                <a:ln>
                  <a:noFill/>
                </a:ln>
                <a:solidFill>
                  <a:srgbClr val="FFFFFF"/>
                </a:solidFill>
                <a:latin typeface="Trebuchet MS" pitchFamily="34"/>
                <a:ea typeface="Arial Unicode MS" pitchFamily="2"/>
                <a:cs typeface="Arial Unicode MS" pitchFamily="2"/>
              </a:defRPr>
            </a:lvl3pPr>
            <a:lvl4pPr marL="1712879" marR="0" lvl="3" indent="-201600" algn="l" rtl="0" hangingPunct="0">
              <a:lnSpc>
                <a:spcPct val="100000"/>
              </a:lnSpc>
              <a:spcBef>
                <a:spcPts val="0"/>
              </a:spcBef>
              <a:spcAft>
                <a:spcPts val="573"/>
              </a:spcAft>
              <a:buClr>
                <a:srgbClr val="FFFFFF"/>
              </a:buClr>
              <a:buSzPct val="75000"/>
              <a:buFont typeface="Symbol" pitchFamily="2"/>
              <a:buChar char=""/>
              <a:tabLst>
                <a:tab pos="1828440" algn="l"/>
                <a:tab pos="2285640" algn="l"/>
                <a:tab pos="2742839" algn="l"/>
                <a:tab pos="3200040" algn="l"/>
                <a:tab pos="3657240" algn="l"/>
                <a:tab pos="4114440" algn="l"/>
                <a:tab pos="4571640" algn="l"/>
                <a:tab pos="5028839" algn="l"/>
                <a:tab pos="5486040" algn="l"/>
                <a:tab pos="5943240" algn="l"/>
                <a:tab pos="6400440" algn="l"/>
                <a:tab pos="6857639" algn="l"/>
                <a:tab pos="7314840" algn="l"/>
                <a:tab pos="7772040" algn="l"/>
                <a:tab pos="8229240" algn="l"/>
                <a:tab pos="8686440" algn="l"/>
                <a:tab pos="9143640" algn="l"/>
                <a:tab pos="9600840" algn="l"/>
                <a:tab pos="10058040"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4pPr>
            <a:lvl5pPr marL="2144520" marR="0" lvl="4"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5pPr>
            <a:lvl6pPr marL="2144520" marR="0" lvl="5"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6pPr>
            <a:lvl7pPr marL="2144520" marR="0" lvl="6"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7pPr>
            <a:lvl8pPr marL="2144520" marR="0" lvl="7" indent="-203040" algn="l" rtl="0" hangingPunct="0">
              <a:lnSpc>
                <a:spcPct val="100000"/>
              </a:lnSpc>
              <a:spcBef>
                <a:spcPts val="0"/>
              </a:spcBef>
              <a:spcAft>
                <a:spcPts val="286"/>
              </a:spcAft>
              <a:buClr>
                <a:srgbClr val="FFFFFF"/>
              </a:buClr>
              <a:buSzPct val="45000"/>
              <a:buFont typeface="Wingdings" pitchFamily="2"/>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8pPr>
            <a:lvl9pPr marL="1944000" marR="0" lvl="8" indent="-216000" algn="l" rtl="0" hangingPunct="0">
              <a:lnSpc>
                <a:spcPct val="100000"/>
              </a:lnSpc>
              <a:spcBef>
                <a:spcPts val="0"/>
              </a:spcBef>
              <a:spcAft>
                <a:spcPts val="286"/>
              </a:spcAft>
              <a:buSzPct val="45000"/>
              <a:buFont typeface="StarSymbol"/>
              <a:buChar char="●"/>
              <a:tabLst>
                <a:tab pos="2285640" algn="l"/>
                <a:tab pos="2742840" algn="l"/>
                <a:tab pos="3200039" algn="l"/>
                <a:tab pos="3657240" algn="l"/>
                <a:tab pos="4114440" algn="l"/>
                <a:tab pos="4571640" algn="l"/>
                <a:tab pos="5028840" algn="l"/>
                <a:tab pos="5486040" algn="l"/>
                <a:tab pos="5943240" algn="l"/>
                <a:tab pos="6400440" algn="l"/>
                <a:tab pos="6857640" algn="l"/>
                <a:tab pos="7314840" algn="l"/>
                <a:tab pos="7772040" algn="l"/>
                <a:tab pos="8229239" algn="l"/>
                <a:tab pos="8686440" algn="l"/>
                <a:tab pos="9143639" algn="l"/>
                <a:tab pos="9600840" algn="l"/>
                <a:tab pos="10058039" algn="l"/>
                <a:tab pos="10515240" algn="l"/>
              </a:tabLst>
              <a:defRPr lang="en-US" sz="2000" b="0" i="0" u="none" strike="noStrike" baseline="0">
                <a:ln>
                  <a:noFill/>
                </a:ln>
                <a:solidFill>
                  <a:srgbClr val="FFFFFF"/>
                </a:solidFill>
                <a:latin typeface="Trebuchet MS" pitchFamily="34"/>
                <a:ea typeface="Arial Unicode MS" pitchFamily="2"/>
                <a:cs typeface="Arial Unicode MS" pitchFamily="2"/>
              </a:defRPr>
            </a:lvl9pPr>
          </a:lstStyle>
          <a:p>
            <a:pPr lvl="0"/>
            <a:r>
              <a:rPr lang="en-US" b="1">
                <a:solidFill>
                  <a:srgbClr val="FF0000"/>
                </a:solidFill>
              </a:rPr>
              <a:t>Public Health</a:t>
            </a:r>
            <a:r>
              <a:rPr lang="en-US"/>
              <a:t> - zdravie verejnosti resp. verejné zdravie</a:t>
            </a:r>
          </a:p>
          <a:p>
            <a:pPr lvl="1"/>
            <a:r>
              <a:rPr lang="en-US"/>
              <a:t>synonymá: verejné zdravotníctvo - zaužívaný preklad, v slovenskom jazyku</a:t>
            </a:r>
          </a:p>
          <a:p>
            <a:pPr lvl="0"/>
            <a:r>
              <a:rPr lang="en-US"/>
              <a:t>komunálna hygiena - starší pojem</a:t>
            </a:r>
          </a:p>
          <a:p>
            <a:pPr lvl="0"/>
            <a:r>
              <a:rPr lang="en-US">
                <a:solidFill>
                  <a:srgbClr val="FF0000"/>
                </a:solidFill>
              </a:rPr>
              <a:t>Social Medicine</a:t>
            </a:r>
            <a:r>
              <a:rPr lang="en-US"/>
              <a:t> - sociálne lekárstvo, sociálna medicína</a:t>
            </a:r>
          </a:p>
        </p:txBody>
      </p:sp>
    </p:spTree>
    <p:extLst>
      <p:ext uri="{BB962C8B-B14F-4D97-AF65-F5344CB8AC3E}">
        <p14:creationId xmlns:p14="http://schemas.microsoft.com/office/powerpoint/2010/main" val="387407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6A4A050-5FD4-9C4B-AB2A-13A38C7D5F0E}"/>
              </a:ext>
            </a:extLst>
          </p:cNvPr>
          <p:cNvSpPr>
            <a:spLocks noGrp="1"/>
          </p:cNvSpPr>
          <p:nvPr>
            <p:ph idx="1"/>
          </p:nvPr>
        </p:nvSpPr>
        <p:spPr>
          <a:xfrm>
            <a:off x="755690" y="235975"/>
            <a:ext cx="8312587" cy="4553832"/>
          </a:xfrm>
        </p:spPr>
        <p:txBody>
          <a:bodyPr>
            <a:normAutofit/>
          </a:bodyPr>
          <a:lstStyle/>
          <a:p>
            <a:pPr marL="20158" indent="0">
              <a:buNone/>
            </a:pPr>
            <a:r>
              <a:rPr lang="sk-SK" sz="3200" dirty="0"/>
              <a:t>Verejné zdravotníctvo je systém zameraný na ochranu, podporu a rozvoj verejného zdravia; </a:t>
            </a:r>
            <a:r>
              <a:rPr lang="sk-SK" sz="3200" b="1" dirty="0"/>
              <a:t>verejné zdravie </a:t>
            </a:r>
            <a:r>
              <a:rPr lang="sk-SK" sz="3200" dirty="0"/>
              <a:t>je úroveň zdravia spoločnosti, ktorá zodpovedá úrovni poskytovanej zdravotnej starostlivosti, ochrany a podpory zdravia a ekonomickej úrovni spoločnosti.</a:t>
            </a:r>
          </a:p>
        </p:txBody>
      </p:sp>
      <p:sp>
        <p:nvSpPr>
          <p:cNvPr id="3" name="Nadpis 2">
            <a:extLst>
              <a:ext uri="{FF2B5EF4-FFF2-40B4-BE49-F238E27FC236}">
                <a16:creationId xmlns:a16="http://schemas.microsoft.com/office/drawing/2014/main" id="{69EFF290-C5A2-3743-85D3-1A7F8E24F7C2}"/>
              </a:ext>
            </a:extLst>
          </p:cNvPr>
          <p:cNvSpPr>
            <a:spLocks noGrp="1"/>
          </p:cNvSpPr>
          <p:nvPr>
            <p:ph type="title"/>
          </p:nvPr>
        </p:nvSpPr>
        <p:spPr/>
        <p:txBody>
          <a:bodyPr/>
          <a:lstStyle/>
          <a:p>
            <a:r>
              <a:rPr lang="en-GB" sz="4000" dirty="0" err="1"/>
              <a:t>Zákon</a:t>
            </a:r>
            <a:r>
              <a:rPr lang="en-GB" sz="4000" dirty="0"/>
              <a:t> 355/2007 o </a:t>
            </a:r>
            <a:r>
              <a:rPr lang="en-GB" sz="4000" dirty="0" err="1"/>
              <a:t>ochrane</a:t>
            </a:r>
            <a:r>
              <a:rPr lang="en-GB" sz="4000" dirty="0"/>
              <a:t>, </a:t>
            </a:r>
            <a:r>
              <a:rPr lang="en-GB" sz="4000" dirty="0" err="1"/>
              <a:t>podpore</a:t>
            </a:r>
            <a:r>
              <a:rPr lang="en-GB" sz="4000" dirty="0"/>
              <a:t> a </a:t>
            </a:r>
            <a:r>
              <a:rPr lang="en-GB" sz="4000" dirty="0" err="1"/>
              <a:t>rozvoji</a:t>
            </a:r>
            <a:r>
              <a:rPr lang="en-GB" sz="4000" dirty="0"/>
              <a:t> </a:t>
            </a:r>
            <a:r>
              <a:rPr lang="en-GB" sz="4000" dirty="0" err="1"/>
              <a:t>verejného</a:t>
            </a:r>
            <a:r>
              <a:rPr lang="en-GB" sz="4000" dirty="0"/>
              <a:t> </a:t>
            </a:r>
            <a:r>
              <a:rPr lang="en-GB" sz="4000" dirty="0" err="1"/>
              <a:t>zdravia</a:t>
            </a:r>
            <a:endParaRPr lang="en-GB" sz="4000" dirty="0"/>
          </a:p>
        </p:txBody>
      </p:sp>
      <p:sp>
        <p:nvSpPr>
          <p:cNvPr id="4" name="Zástupný objekt pre dátum 3">
            <a:extLst>
              <a:ext uri="{FF2B5EF4-FFF2-40B4-BE49-F238E27FC236}">
                <a16:creationId xmlns:a16="http://schemas.microsoft.com/office/drawing/2014/main" id="{23096C75-1E4C-D34B-BE28-B6D61C3469CD}"/>
              </a:ext>
            </a:extLst>
          </p:cNvPr>
          <p:cNvSpPr>
            <a:spLocks noGrp="1"/>
          </p:cNvSpPr>
          <p:nvPr>
            <p:ph type="dt" sz="half" idx="10"/>
          </p:nvPr>
        </p:nvSpPr>
        <p:spPr/>
        <p:txBody>
          <a:bodyPr/>
          <a:lstStyle/>
          <a:p>
            <a:fld id="{17D84F83-A9A5-C942-A03F-560C803C3F5D}" type="datetime1">
              <a:rPr lang="sk-SK" smtClean="0"/>
              <a:t>17.9.19</a:t>
            </a:fld>
            <a:endParaRPr lang="en-GB"/>
          </a:p>
        </p:txBody>
      </p:sp>
      <p:sp>
        <p:nvSpPr>
          <p:cNvPr id="5" name="Zástupný objekt pre číslo snímky 4">
            <a:extLst>
              <a:ext uri="{FF2B5EF4-FFF2-40B4-BE49-F238E27FC236}">
                <a16:creationId xmlns:a16="http://schemas.microsoft.com/office/drawing/2014/main" id="{1572A60D-072E-3944-8566-6775F53B42FA}"/>
              </a:ext>
            </a:extLst>
          </p:cNvPr>
          <p:cNvSpPr>
            <a:spLocks noGrp="1"/>
          </p:cNvSpPr>
          <p:nvPr>
            <p:ph type="sldNum" sz="quarter" idx="11"/>
          </p:nvPr>
        </p:nvSpPr>
        <p:spPr/>
        <p:txBody>
          <a:bodyPr/>
          <a:lstStyle/>
          <a:p>
            <a:fld id="{20C92893-8C51-46CF-9D47-24B3C575AFAA}" type="slidenum">
              <a:rPr lang="en-GB" smtClean="0"/>
              <a:pPr/>
              <a:t>4</a:t>
            </a:fld>
            <a:endParaRPr lang="en-GB"/>
          </a:p>
        </p:txBody>
      </p:sp>
      <p:sp>
        <p:nvSpPr>
          <p:cNvPr id="6" name="Zástupný objekt pre pätu 5">
            <a:extLst>
              <a:ext uri="{FF2B5EF4-FFF2-40B4-BE49-F238E27FC236}">
                <a16:creationId xmlns:a16="http://schemas.microsoft.com/office/drawing/2014/main" id="{693222B3-1789-0E4C-8572-C4D6D995AA1C}"/>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300371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6A4A050-5FD4-9C4B-AB2A-13A38C7D5F0E}"/>
              </a:ext>
            </a:extLst>
          </p:cNvPr>
          <p:cNvSpPr>
            <a:spLocks noGrp="1"/>
          </p:cNvSpPr>
          <p:nvPr>
            <p:ph idx="1"/>
          </p:nvPr>
        </p:nvSpPr>
        <p:spPr>
          <a:xfrm>
            <a:off x="1061884" y="756287"/>
            <a:ext cx="8006393" cy="4033519"/>
          </a:xfrm>
        </p:spPr>
        <p:txBody>
          <a:bodyPr>
            <a:normAutofit/>
          </a:bodyPr>
          <a:lstStyle/>
          <a:p>
            <a:pPr marL="20158" indent="0">
              <a:buNone/>
            </a:pPr>
            <a:r>
              <a:rPr lang="en-GB" sz="3600" dirty="0" err="1"/>
              <a:t>Zdravie</a:t>
            </a:r>
            <a:r>
              <a:rPr lang="en-GB" sz="3600" dirty="0"/>
              <a:t> </a:t>
            </a:r>
            <a:r>
              <a:rPr lang="en-GB" sz="3600" dirty="0" err="1"/>
              <a:t>verejnosti</a:t>
            </a:r>
            <a:r>
              <a:rPr lang="en-GB" sz="3600" dirty="0"/>
              <a:t> je </a:t>
            </a:r>
            <a:r>
              <a:rPr lang="en-GB" sz="3600" dirty="0" err="1"/>
              <a:t>veda</a:t>
            </a:r>
            <a:r>
              <a:rPr lang="en-GB" sz="3600" dirty="0"/>
              <a:t> a </a:t>
            </a:r>
            <a:r>
              <a:rPr lang="en-GB" sz="3600" dirty="0" err="1"/>
              <a:t>umenie</a:t>
            </a:r>
            <a:r>
              <a:rPr lang="en-GB" sz="3600" dirty="0"/>
              <a:t> </a:t>
            </a:r>
            <a:r>
              <a:rPr lang="en-GB" sz="3600" dirty="0" err="1"/>
              <a:t>prevencie</a:t>
            </a:r>
            <a:r>
              <a:rPr lang="en-GB" sz="3600" dirty="0"/>
              <a:t> </a:t>
            </a:r>
            <a:r>
              <a:rPr lang="en-GB" sz="3600" dirty="0" err="1"/>
              <a:t>chorôb</a:t>
            </a:r>
            <a:r>
              <a:rPr lang="en-GB" sz="3600" dirty="0"/>
              <a:t>, </a:t>
            </a:r>
            <a:r>
              <a:rPr lang="en-GB" sz="3600" dirty="0" err="1"/>
              <a:t>predlžovania</a:t>
            </a:r>
            <a:r>
              <a:rPr lang="en-GB" sz="3600" dirty="0"/>
              <a:t> </a:t>
            </a:r>
            <a:r>
              <a:rPr lang="en-GB" sz="3600" dirty="0" err="1"/>
              <a:t>života</a:t>
            </a:r>
            <a:r>
              <a:rPr lang="en-GB" sz="3600" dirty="0"/>
              <a:t> a </a:t>
            </a:r>
            <a:r>
              <a:rPr lang="en-GB" sz="3600" dirty="0" err="1"/>
              <a:t>podpory</a:t>
            </a:r>
            <a:r>
              <a:rPr lang="en-GB" sz="3600" dirty="0"/>
              <a:t> </a:t>
            </a:r>
            <a:r>
              <a:rPr lang="en-GB" sz="3600" dirty="0" err="1"/>
              <a:t>zdravia</a:t>
            </a:r>
            <a:r>
              <a:rPr lang="en-GB" sz="3600" dirty="0"/>
              <a:t> </a:t>
            </a:r>
            <a:r>
              <a:rPr lang="en-GB" sz="3600" dirty="0" err="1"/>
              <a:t>prostredníctvom</a:t>
            </a:r>
            <a:r>
              <a:rPr lang="en-GB" sz="3600" dirty="0"/>
              <a:t> </a:t>
            </a:r>
            <a:r>
              <a:rPr lang="en-GB" sz="3600" dirty="0" err="1"/>
              <a:t>organizovaného</a:t>
            </a:r>
            <a:r>
              <a:rPr lang="en-GB" sz="3600" dirty="0"/>
              <a:t> </a:t>
            </a:r>
            <a:r>
              <a:rPr lang="en-GB" sz="3600" dirty="0" err="1"/>
              <a:t>úsilia</a:t>
            </a:r>
            <a:r>
              <a:rPr lang="en-GB" sz="3600" dirty="0"/>
              <a:t> </a:t>
            </a:r>
            <a:r>
              <a:rPr lang="en-GB" sz="3600" dirty="0" err="1"/>
              <a:t>spoločnosti</a:t>
            </a:r>
            <a:r>
              <a:rPr lang="en-GB" sz="3600" dirty="0"/>
              <a:t>.</a:t>
            </a:r>
          </a:p>
        </p:txBody>
      </p:sp>
      <p:sp>
        <p:nvSpPr>
          <p:cNvPr id="3" name="Nadpis 2">
            <a:extLst>
              <a:ext uri="{FF2B5EF4-FFF2-40B4-BE49-F238E27FC236}">
                <a16:creationId xmlns:a16="http://schemas.microsoft.com/office/drawing/2014/main" id="{69EFF290-C5A2-3743-85D3-1A7F8E24F7C2}"/>
              </a:ext>
            </a:extLst>
          </p:cNvPr>
          <p:cNvSpPr>
            <a:spLocks noGrp="1"/>
          </p:cNvSpPr>
          <p:nvPr>
            <p:ph type="title"/>
          </p:nvPr>
        </p:nvSpPr>
        <p:spPr/>
        <p:txBody>
          <a:bodyPr/>
          <a:lstStyle/>
          <a:p>
            <a:r>
              <a:rPr lang="en-GB" sz="4800" dirty="0" err="1"/>
              <a:t>Svetová</a:t>
            </a:r>
            <a:r>
              <a:rPr lang="en-GB" sz="4800" dirty="0"/>
              <a:t> </a:t>
            </a:r>
            <a:r>
              <a:rPr lang="en-GB" sz="4800" dirty="0" err="1"/>
              <a:t>zdravotnícka</a:t>
            </a:r>
            <a:r>
              <a:rPr lang="en-GB" sz="4800" dirty="0"/>
              <a:t> </a:t>
            </a:r>
            <a:r>
              <a:rPr lang="en-GB" sz="4800" dirty="0" err="1"/>
              <a:t>organizácia</a:t>
            </a:r>
            <a:r>
              <a:rPr lang="en-GB" sz="4800" dirty="0"/>
              <a:t> (Acheson, 1988)</a:t>
            </a:r>
          </a:p>
        </p:txBody>
      </p:sp>
      <p:sp>
        <p:nvSpPr>
          <p:cNvPr id="4" name="Zástupný objekt pre dátum 3">
            <a:extLst>
              <a:ext uri="{FF2B5EF4-FFF2-40B4-BE49-F238E27FC236}">
                <a16:creationId xmlns:a16="http://schemas.microsoft.com/office/drawing/2014/main" id="{23096C75-1E4C-D34B-BE28-B6D61C3469CD}"/>
              </a:ext>
            </a:extLst>
          </p:cNvPr>
          <p:cNvSpPr>
            <a:spLocks noGrp="1"/>
          </p:cNvSpPr>
          <p:nvPr>
            <p:ph type="dt" sz="half" idx="10"/>
          </p:nvPr>
        </p:nvSpPr>
        <p:spPr/>
        <p:txBody>
          <a:bodyPr/>
          <a:lstStyle/>
          <a:p>
            <a:fld id="{17D84F83-A9A5-C942-A03F-560C803C3F5D}" type="datetime1">
              <a:rPr lang="sk-SK" smtClean="0"/>
              <a:t>17.9.19</a:t>
            </a:fld>
            <a:endParaRPr lang="en-GB"/>
          </a:p>
        </p:txBody>
      </p:sp>
      <p:sp>
        <p:nvSpPr>
          <p:cNvPr id="5" name="Zástupný objekt pre číslo snímky 4">
            <a:extLst>
              <a:ext uri="{FF2B5EF4-FFF2-40B4-BE49-F238E27FC236}">
                <a16:creationId xmlns:a16="http://schemas.microsoft.com/office/drawing/2014/main" id="{1572A60D-072E-3944-8566-6775F53B42FA}"/>
              </a:ext>
            </a:extLst>
          </p:cNvPr>
          <p:cNvSpPr>
            <a:spLocks noGrp="1"/>
          </p:cNvSpPr>
          <p:nvPr>
            <p:ph type="sldNum" sz="quarter" idx="11"/>
          </p:nvPr>
        </p:nvSpPr>
        <p:spPr/>
        <p:txBody>
          <a:bodyPr/>
          <a:lstStyle/>
          <a:p>
            <a:fld id="{20C92893-8C51-46CF-9D47-24B3C575AFAA}" type="slidenum">
              <a:rPr lang="en-GB" smtClean="0"/>
              <a:pPr/>
              <a:t>5</a:t>
            </a:fld>
            <a:endParaRPr lang="en-GB"/>
          </a:p>
        </p:txBody>
      </p:sp>
      <p:sp>
        <p:nvSpPr>
          <p:cNvPr id="6" name="Zástupný objekt pre pätu 5">
            <a:extLst>
              <a:ext uri="{FF2B5EF4-FFF2-40B4-BE49-F238E27FC236}">
                <a16:creationId xmlns:a16="http://schemas.microsoft.com/office/drawing/2014/main" id="{693222B3-1789-0E4C-8572-C4D6D995AA1C}"/>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09244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6A4A050-5FD4-9C4B-AB2A-13A38C7D5F0E}"/>
              </a:ext>
            </a:extLst>
          </p:cNvPr>
          <p:cNvSpPr>
            <a:spLocks noGrp="1"/>
          </p:cNvSpPr>
          <p:nvPr>
            <p:ph idx="1"/>
          </p:nvPr>
        </p:nvSpPr>
        <p:spPr>
          <a:xfrm>
            <a:off x="856448" y="756287"/>
            <a:ext cx="8211829" cy="4033519"/>
          </a:xfrm>
        </p:spPr>
        <p:txBody>
          <a:bodyPr>
            <a:normAutofit lnSpcReduction="10000"/>
          </a:bodyPr>
          <a:lstStyle/>
          <a:p>
            <a:endParaRPr lang="en-GB" dirty="0"/>
          </a:p>
          <a:p>
            <a:pPr marL="20158" indent="0">
              <a:buNone/>
            </a:pPr>
            <a:r>
              <a:rPr lang="sk-SK" dirty="0"/>
              <a:t>Zdravie verejnosti (</a:t>
            </a:r>
            <a:r>
              <a:rPr lang="sk-SK" dirty="0" err="1"/>
              <a:t>public</a:t>
            </a:r>
            <a:r>
              <a:rPr lang="sk-SK" dirty="0"/>
              <a:t> </a:t>
            </a:r>
            <a:r>
              <a:rPr lang="sk-SK" dirty="0" err="1"/>
              <a:t>health</a:t>
            </a:r>
            <a:r>
              <a:rPr lang="sk-SK" dirty="0"/>
              <a:t>) je veda a umenie prevencie ochorení, predlžovania života a podpory fyzického zdravia a účinnosti (starostlivosti o zdravie ) prostredníctvom organizovaného úsilia spoločenstva o sanáciu životného prostredia, kontroly infekcií v komunite, výchovy jednotlivcov v princípoch osobnej hygieny, organizácie medicínskych a ošetrovateľských služieb pre včasnú diagnostiku a preventívnu liečbu ochorení a rozvoj sociálnych mechanizmov, ktoré zabezpečia každému jednotlivcovi v spoločenstve životnú úroveň primeranú na udržanie zdravia. </a:t>
            </a:r>
          </a:p>
        </p:txBody>
      </p:sp>
      <p:sp>
        <p:nvSpPr>
          <p:cNvPr id="3" name="Nadpis 2">
            <a:extLst>
              <a:ext uri="{FF2B5EF4-FFF2-40B4-BE49-F238E27FC236}">
                <a16:creationId xmlns:a16="http://schemas.microsoft.com/office/drawing/2014/main" id="{69EFF290-C5A2-3743-85D3-1A7F8E24F7C2}"/>
              </a:ext>
            </a:extLst>
          </p:cNvPr>
          <p:cNvSpPr>
            <a:spLocks noGrp="1"/>
          </p:cNvSpPr>
          <p:nvPr>
            <p:ph type="title"/>
          </p:nvPr>
        </p:nvSpPr>
        <p:spPr/>
        <p:txBody>
          <a:bodyPr/>
          <a:lstStyle/>
          <a:p>
            <a:r>
              <a:rPr lang="en-GB" sz="3200" dirty="0" err="1"/>
              <a:t>Dr.</a:t>
            </a:r>
            <a:r>
              <a:rPr lang="en-GB" sz="3200" dirty="0"/>
              <a:t> Winslow, </a:t>
            </a:r>
            <a:r>
              <a:rPr lang="en-GB" sz="3200" dirty="0" err="1"/>
              <a:t>ktorý</a:t>
            </a:r>
            <a:r>
              <a:rPr lang="en-GB" sz="3200" dirty="0"/>
              <a:t> </a:t>
            </a:r>
            <a:r>
              <a:rPr lang="en-GB" sz="3200" dirty="0" err="1"/>
              <a:t>sa</a:t>
            </a:r>
            <a:r>
              <a:rPr lang="en-GB" sz="3200" dirty="0"/>
              <a:t> v USA </a:t>
            </a:r>
            <a:r>
              <a:rPr lang="en-GB" sz="3200" dirty="0" err="1"/>
              <a:t>považuje</a:t>
            </a:r>
            <a:r>
              <a:rPr lang="en-GB" sz="3200" dirty="0"/>
              <a:t> za </a:t>
            </a:r>
            <a:r>
              <a:rPr lang="en-GB" sz="3200" dirty="0" err="1"/>
              <a:t>zakladateľa</a:t>
            </a:r>
            <a:r>
              <a:rPr lang="en-GB" sz="3200" dirty="0"/>
              <a:t> </a:t>
            </a:r>
            <a:r>
              <a:rPr lang="en-GB" sz="3200" dirty="0" err="1"/>
              <a:t>odboru</a:t>
            </a:r>
            <a:r>
              <a:rPr lang="en-GB" sz="3200" dirty="0"/>
              <a:t> </a:t>
            </a:r>
            <a:r>
              <a:rPr lang="en-GB" sz="3200" dirty="0" err="1"/>
              <a:t>zdravie</a:t>
            </a:r>
            <a:r>
              <a:rPr lang="en-GB" sz="3200" dirty="0"/>
              <a:t> </a:t>
            </a:r>
            <a:r>
              <a:rPr lang="en-GB" sz="3200" dirty="0" err="1"/>
              <a:t>verejnosti</a:t>
            </a:r>
            <a:endParaRPr lang="en-GB" sz="3200" dirty="0"/>
          </a:p>
        </p:txBody>
      </p:sp>
      <p:sp>
        <p:nvSpPr>
          <p:cNvPr id="4" name="Zástupný objekt pre dátum 3">
            <a:extLst>
              <a:ext uri="{FF2B5EF4-FFF2-40B4-BE49-F238E27FC236}">
                <a16:creationId xmlns:a16="http://schemas.microsoft.com/office/drawing/2014/main" id="{23096C75-1E4C-D34B-BE28-B6D61C3469CD}"/>
              </a:ext>
            </a:extLst>
          </p:cNvPr>
          <p:cNvSpPr>
            <a:spLocks noGrp="1"/>
          </p:cNvSpPr>
          <p:nvPr>
            <p:ph type="dt" sz="half" idx="10"/>
          </p:nvPr>
        </p:nvSpPr>
        <p:spPr/>
        <p:txBody>
          <a:bodyPr/>
          <a:lstStyle/>
          <a:p>
            <a:fld id="{17D84F83-A9A5-C942-A03F-560C803C3F5D}" type="datetime1">
              <a:rPr lang="sk-SK" smtClean="0"/>
              <a:t>17.9.19</a:t>
            </a:fld>
            <a:endParaRPr lang="en-GB"/>
          </a:p>
        </p:txBody>
      </p:sp>
      <p:sp>
        <p:nvSpPr>
          <p:cNvPr id="5" name="Zástupný objekt pre číslo snímky 4">
            <a:extLst>
              <a:ext uri="{FF2B5EF4-FFF2-40B4-BE49-F238E27FC236}">
                <a16:creationId xmlns:a16="http://schemas.microsoft.com/office/drawing/2014/main" id="{1572A60D-072E-3944-8566-6775F53B42FA}"/>
              </a:ext>
            </a:extLst>
          </p:cNvPr>
          <p:cNvSpPr>
            <a:spLocks noGrp="1"/>
          </p:cNvSpPr>
          <p:nvPr>
            <p:ph type="sldNum" sz="quarter" idx="11"/>
          </p:nvPr>
        </p:nvSpPr>
        <p:spPr/>
        <p:txBody>
          <a:bodyPr/>
          <a:lstStyle/>
          <a:p>
            <a:fld id="{20C92893-8C51-46CF-9D47-24B3C575AFAA}" type="slidenum">
              <a:rPr lang="en-GB" smtClean="0"/>
              <a:pPr/>
              <a:t>6</a:t>
            </a:fld>
            <a:endParaRPr lang="en-GB"/>
          </a:p>
        </p:txBody>
      </p:sp>
      <p:sp>
        <p:nvSpPr>
          <p:cNvPr id="6" name="Zástupný objekt pre pätu 5">
            <a:extLst>
              <a:ext uri="{FF2B5EF4-FFF2-40B4-BE49-F238E27FC236}">
                <a16:creationId xmlns:a16="http://schemas.microsoft.com/office/drawing/2014/main" id="{693222B3-1789-0E4C-8572-C4D6D995AA1C}"/>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53040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6A4A050-5FD4-9C4B-AB2A-13A38C7D5F0E}"/>
              </a:ext>
            </a:extLst>
          </p:cNvPr>
          <p:cNvSpPr>
            <a:spLocks noGrp="1"/>
          </p:cNvSpPr>
          <p:nvPr>
            <p:ph idx="1"/>
          </p:nvPr>
        </p:nvSpPr>
        <p:spPr>
          <a:xfrm>
            <a:off x="973394" y="756287"/>
            <a:ext cx="8094883" cy="4494139"/>
          </a:xfrm>
        </p:spPr>
        <p:txBody>
          <a:bodyPr>
            <a:normAutofit fontScale="92500" lnSpcReduction="20000"/>
          </a:bodyPr>
          <a:lstStyle/>
          <a:p>
            <a:pPr marL="20158" indent="0">
              <a:buNone/>
            </a:pPr>
            <a:r>
              <a:rPr lang="sk-SK" dirty="0"/>
              <a:t>Zdravie verejnosti je vedou o ochrane a zlepšení zdravia rodín a spoločenstiev prostredníctvom podpory zdravého životného štýlu, výskumu ochorení, prevencie úrazov a odhaľovania a kontroly infekčných ochorení. Celkovo sa zdravie verejnosti zaoberá ochranou zdravia celého obyvateľstva. Tieto populácie môžu byť malé, napríklad blízke okolie, alebo veľké, ako je celá krajina alebo región vo svete. Profesionálni odborníci v oblasti zdravia verejnosti sa snažia predchádzať vzniku problémov, alebo ich opakovaniu, prostredníctvom zavádzania vzdelávacích programov, odporúčania politík, riadenia služieb a vykonávania výskumu - na rozdiel od klinických odborníkov, ako sú lekári a sestry, ktorí sa primárne zameriavajú na liečbu jednotlivcov po ich chorobe alebo zranení. Zdravie verejnosti sa tiež snaží obmedziť rozdiely v zdraví. Veľká časť zdravia verejnosti presadzuje spravodlivosť, kvalitu a dostupnosť zdravotnej starostlivosti.(</a:t>
            </a:r>
            <a:r>
              <a:rPr lang="sk-SK" dirty="0" err="1"/>
              <a:t>Centers</a:t>
            </a:r>
            <a:r>
              <a:rPr lang="sk-SK" dirty="0"/>
              <a:t> </a:t>
            </a:r>
            <a:r>
              <a:rPr lang="sk-SK" dirty="0" err="1"/>
              <a:t>for</a:t>
            </a:r>
            <a:r>
              <a:rPr lang="sk-SK" dirty="0"/>
              <a:t> </a:t>
            </a:r>
            <a:r>
              <a:rPr lang="sk-SK" dirty="0" err="1"/>
              <a:t>Disease</a:t>
            </a:r>
            <a:r>
              <a:rPr lang="sk-SK" dirty="0"/>
              <a:t> </a:t>
            </a:r>
            <a:r>
              <a:rPr lang="sk-SK" dirty="0" err="1"/>
              <a:t>Control</a:t>
            </a:r>
            <a:r>
              <a:rPr lang="sk-SK" dirty="0"/>
              <a:t> and </a:t>
            </a:r>
            <a:r>
              <a:rPr lang="sk-SK" dirty="0" err="1"/>
              <a:t>Prevention</a:t>
            </a:r>
            <a:r>
              <a:rPr lang="sk-SK" dirty="0"/>
              <a:t>, 2017).</a:t>
            </a:r>
          </a:p>
        </p:txBody>
      </p:sp>
      <p:sp>
        <p:nvSpPr>
          <p:cNvPr id="3" name="Nadpis 2">
            <a:extLst>
              <a:ext uri="{FF2B5EF4-FFF2-40B4-BE49-F238E27FC236}">
                <a16:creationId xmlns:a16="http://schemas.microsoft.com/office/drawing/2014/main" id="{69EFF290-C5A2-3743-85D3-1A7F8E24F7C2}"/>
              </a:ext>
            </a:extLst>
          </p:cNvPr>
          <p:cNvSpPr>
            <a:spLocks noGrp="1"/>
          </p:cNvSpPr>
          <p:nvPr>
            <p:ph type="title"/>
          </p:nvPr>
        </p:nvSpPr>
        <p:spPr>
          <a:xfrm>
            <a:off x="839654" y="5835836"/>
            <a:ext cx="8312587" cy="1008380"/>
          </a:xfrm>
        </p:spPr>
        <p:txBody>
          <a:bodyPr/>
          <a:lstStyle/>
          <a:p>
            <a:r>
              <a:rPr lang="en-GB" sz="4800" dirty="0"/>
              <a:t>Centrum pre </a:t>
            </a:r>
            <a:r>
              <a:rPr lang="en-GB" sz="4800" dirty="0" err="1"/>
              <a:t>kontrolu</a:t>
            </a:r>
            <a:r>
              <a:rPr lang="en-GB" sz="4800" dirty="0"/>
              <a:t> </a:t>
            </a:r>
            <a:r>
              <a:rPr lang="en-GB" sz="4800" dirty="0" err="1"/>
              <a:t>ochorení</a:t>
            </a:r>
            <a:r>
              <a:rPr lang="en-GB" sz="4800" dirty="0"/>
              <a:t> v USA (CDC)</a:t>
            </a:r>
          </a:p>
        </p:txBody>
      </p:sp>
      <p:sp>
        <p:nvSpPr>
          <p:cNvPr id="4" name="Zástupný objekt pre dátum 3">
            <a:extLst>
              <a:ext uri="{FF2B5EF4-FFF2-40B4-BE49-F238E27FC236}">
                <a16:creationId xmlns:a16="http://schemas.microsoft.com/office/drawing/2014/main" id="{23096C75-1E4C-D34B-BE28-B6D61C3469CD}"/>
              </a:ext>
            </a:extLst>
          </p:cNvPr>
          <p:cNvSpPr>
            <a:spLocks noGrp="1"/>
          </p:cNvSpPr>
          <p:nvPr>
            <p:ph type="dt" sz="half" idx="10"/>
          </p:nvPr>
        </p:nvSpPr>
        <p:spPr/>
        <p:txBody>
          <a:bodyPr/>
          <a:lstStyle/>
          <a:p>
            <a:fld id="{17D84F83-A9A5-C942-A03F-560C803C3F5D}" type="datetime1">
              <a:rPr lang="sk-SK" smtClean="0"/>
              <a:t>17.9.19</a:t>
            </a:fld>
            <a:endParaRPr lang="en-GB"/>
          </a:p>
        </p:txBody>
      </p:sp>
      <p:sp>
        <p:nvSpPr>
          <p:cNvPr id="5" name="Zástupný objekt pre číslo snímky 4">
            <a:extLst>
              <a:ext uri="{FF2B5EF4-FFF2-40B4-BE49-F238E27FC236}">
                <a16:creationId xmlns:a16="http://schemas.microsoft.com/office/drawing/2014/main" id="{1572A60D-072E-3944-8566-6775F53B42FA}"/>
              </a:ext>
            </a:extLst>
          </p:cNvPr>
          <p:cNvSpPr>
            <a:spLocks noGrp="1"/>
          </p:cNvSpPr>
          <p:nvPr>
            <p:ph type="sldNum" sz="quarter" idx="11"/>
          </p:nvPr>
        </p:nvSpPr>
        <p:spPr/>
        <p:txBody>
          <a:bodyPr/>
          <a:lstStyle/>
          <a:p>
            <a:fld id="{20C92893-8C51-46CF-9D47-24B3C575AFAA}" type="slidenum">
              <a:rPr lang="en-GB" smtClean="0"/>
              <a:pPr/>
              <a:t>7</a:t>
            </a:fld>
            <a:endParaRPr lang="en-GB"/>
          </a:p>
        </p:txBody>
      </p:sp>
      <p:sp>
        <p:nvSpPr>
          <p:cNvPr id="6" name="Zástupný objekt pre pätu 5">
            <a:extLst>
              <a:ext uri="{FF2B5EF4-FFF2-40B4-BE49-F238E27FC236}">
                <a16:creationId xmlns:a16="http://schemas.microsoft.com/office/drawing/2014/main" id="{693222B3-1789-0E4C-8572-C4D6D995AA1C}"/>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195194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6A4A050-5FD4-9C4B-AB2A-13A38C7D5F0E}"/>
              </a:ext>
            </a:extLst>
          </p:cNvPr>
          <p:cNvSpPr>
            <a:spLocks noGrp="1"/>
          </p:cNvSpPr>
          <p:nvPr>
            <p:ph idx="1"/>
          </p:nvPr>
        </p:nvSpPr>
        <p:spPr>
          <a:xfrm>
            <a:off x="856448" y="756287"/>
            <a:ext cx="8211829" cy="4033519"/>
          </a:xfrm>
        </p:spPr>
        <p:txBody>
          <a:bodyPr>
            <a:normAutofit/>
          </a:bodyPr>
          <a:lstStyle/>
          <a:p>
            <a:pPr marL="20158" indent="0">
              <a:buNone/>
            </a:pPr>
            <a:r>
              <a:rPr lang="en-GB" dirty="0" err="1"/>
              <a:t>Zdravie</a:t>
            </a:r>
            <a:r>
              <a:rPr lang="en-GB" dirty="0"/>
              <a:t> </a:t>
            </a:r>
            <a:r>
              <a:rPr lang="en-GB" dirty="0" err="1"/>
              <a:t>verejnosti</a:t>
            </a:r>
            <a:r>
              <a:rPr lang="en-GB" dirty="0"/>
              <a:t> </a:t>
            </a:r>
            <a:r>
              <a:rPr lang="en-GB" dirty="0" err="1"/>
              <a:t>sa</a:t>
            </a:r>
            <a:r>
              <a:rPr lang="en-GB" dirty="0"/>
              <a:t> </a:t>
            </a:r>
            <a:r>
              <a:rPr lang="en-GB" dirty="0" err="1"/>
              <a:t>zaoberá</a:t>
            </a:r>
            <a:r>
              <a:rPr lang="en-GB" dirty="0"/>
              <a:t> </a:t>
            </a:r>
            <a:r>
              <a:rPr lang="en-GB" dirty="0" err="1"/>
              <a:t>prevenciou</a:t>
            </a:r>
            <a:r>
              <a:rPr lang="en-GB" dirty="0"/>
              <a:t>, </a:t>
            </a:r>
            <a:r>
              <a:rPr lang="en-GB" dirty="0" err="1"/>
              <a:t>detekciou</a:t>
            </a:r>
            <a:r>
              <a:rPr lang="en-GB" dirty="0"/>
              <a:t> a </a:t>
            </a:r>
            <a:r>
              <a:rPr lang="en-GB" dirty="0" err="1"/>
              <a:t>kontrolou</a:t>
            </a:r>
            <a:r>
              <a:rPr lang="en-GB" dirty="0"/>
              <a:t> </a:t>
            </a:r>
            <a:r>
              <a:rPr lang="en-GB" dirty="0" err="1"/>
              <a:t>ochorení</a:t>
            </a:r>
            <a:r>
              <a:rPr lang="en-GB" dirty="0"/>
              <a:t> a </a:t>
            </a:r>
            <a:r>
              <a:rPr lang="en-GB" dirty="0" err="1"/>
              <a:t>ochranou</a:t>
            </a:r>
            <a:r>
              <a:rPr lang="en-GB" dirty="0"/>
              <a:t> a </a:t>
            </a:r>
            <a:r>
              <a:rPr lang="en-GB" dirty="0" err="1"/>
              <a:t>podporou</a:t>
            </a:r>
            <a:r>
              <a:rPr lang="en-GB" dirty="0"/>
              <a:t> </a:t>
            </a:r>
            <a:r>
              <a:rPr lang="en-GB" dirty="0" err="1"/>
              <a:t>zdravia</a:t>
            </a:r>
            <a:r>
              <a:rPr lang="en-GB" dirty="0"/>
              <a:t> v </a:t>
            </a:r>
            <a:r>
              <a:rPr lang="en-GB" dirty="0" err="1"/>
              <a:t>komunite</a:t>
            </a:r>
            <a:r>
              <a:rPr lang="en-GB" dirty="0"/>
              <a:t> </a:t>
            </a:r>
            <a:r>
              <a:rPr lang="en-GB" dirty="0" err="1"/>
              <a:t>alebo</a:t>
            </a:r>
            <a:r>
              <a:rPr lang="en-GB" dirty="0"/>
              <a:t> </a:t>
            </a:r>
            <a:r>
              <a:rPr lang="en-GB" dirty="0" err="1"/>
              <a:t>na</a:t>
            </a:r>
            <a:r>
              <a:rPr lang="en-GB" dirty="0"/>
              <a:t> </a:t>
            </a:r>
            <a:r>
              <a:rPr lang="en-GB" dirty="0" err="1"/>
              <a:t>úrovni</a:t>
            </a:r>
            <a:r>
              <a:rPr lang="en-GB" dirty="0"/>
              <a:t> </a:t>
            </a:r>
            <a:r>
              <a:rPr lang="en-GB" dirty="0" err="1"/>
              <a:t>populácie</a:t>
            </a:r>
            <a:r>
              <a:rPr lang="en-GB" dirty="0"/>
              <a:t>. </a:t>
            </a:r>
            <a:r>
              <a:rPr lang="en-GB" dirty="0" err="1"/>
              <a:t>Zároveň</a:t>
            </a:r>
            <a:r>
              <a:rPr lang="en-GB" dirty="0"/>
              <a:t> </a:t>
            </a:r>
            <a:r>
              <a:rPr lang="en-GB" dirty="0" err="1"/>
              <a:t>dodáva</a:t>
            </a:r>
            <a:r>
              <a:rPr lang="en-GB" dirty="0"/>
              <a:t>, </a:t>
            </a:r>
            <a:r>
              <a:rPr lang="en-GB" dirty="0" err="1"/>
              <a:t>že</a:t>
            </a:r>
            <a:r>
              <a:rPr lang="en-GB" dirty="0"/>
              <a:t> </a:t>
            </a:r>
            <a:r>
              <a:rPr lang="en-GB" dirty="0" err="1"/>
              <a:t>zahŕňa</a:t>
            </a:r>
            <a:r>
              <a:rPr lang="en-GB" dirty="0"/>
              <a:t> </a:t>
            </a:r>
            <a:r>
              <a:rPr lang="en-GB" dirty="0" err="1"/>
              <a:t>súbor</a:t>
            </a:r>
            <a:r>
              <a:rPr lang="en-GB" dirty="0"/>
              <a:t> </a:t>
            </a:r>
            <a:r>
              <a:rPr lang="en-GB" dirty="0" err="1"/>
              <a:t>biologických</a:t>
            </a:r>
            <a:r>
              <a:rPr lang="en-GB" dirty="0"/>
              <a:t>, </a:t>
            </a:r>
            <a:r>
              <a:rPr lang="en-GB" dirty="0" err="1"/>
              <a:t>epidemiologických</a:t>
            </a:r>
            <a:r>
              <a:rPr lang="en-GB" dirty="0"/>
              <a:t>, </a:t>
            </a:r>
            <a:r>
              <a:rPr lang="en-GB" dirty="0" err="1"/>
              <a:t>sociálnych</a:t>
            </a:r>
            <a:r>
              <a:rPr lang="en-GB" dirty="0"/>
              <a:t> a </a:t>
            </a:r>
            <a:r>
              <a:rPr lang="en-GB" dirty="0" err="1"/>
              <a:t>štatistických</a:t>
            </a:r>
            <a:r>
              <a:rPr lang="en-GB" dirty="0"/>
              <a:t> vied a </a:t>
            </a:r>
            <a:r>
              <a:rPr lang="en-GB" dirty="0" err="1"/>
              <a:t>postupov</a:t>
            </a:r>
            <a:r>
              <a:rPr lang="en-GB" dirty="0"/>
              <a:t> </a:t>
            </a:r>
            <a:r>
              <a:rPr lang="en-GB" dirty="0" err="1"/>
              <a:t>určených</a:t>
            </a:r>
            <a:r>
              <a:rPr lang="en-GB" dirty="0"/>
              <a:t> </a:t>
            </a:r>
            <a:r>
              <a:rPr lang="en-GB" dirty="0" err="1"/>
              <a:t>na</a:t>
            </a:r>
            <a:r>
              <a:rPr lang="en-GB" dirty="0"/>
              <a:t> </a:t>
            </a:r>
            <a:r>
              <a:rPr lang="en-GB" dirty="0" err="1"/>
              <a:t>meranie</a:t>
            </a:r>
            <a:r>
              <a:rPr lang="en-GB" dirty="0"/>
              <a:t>, </a:t>
            </a:r>
            <a:r>
              <a:rPr lang="en-GB" dirty="0" err="1"/>
              <a:t>ochranu</a:t>
            </a:r>
            <a:r>
              <a:rPr lang="en-GB" dirty="0"/>
              <a:t> a </a:t>
            </a:r>
            <a:r>
              <a:rPr lang="en-GB" dirty="0" err="1"/>
              <a:t>podporu</a:t>
            </a:r>
            <a:r>
              <a:rPr lang="en-GB" dirty="0"/>
              <a:t> </a:t>
            </a:r>
            <a:r>
              <a:rPr lang="en-GB" dirty="0" err="1"/>
              <a:t>zdravia</a:t>
            </a:r>
            <a:r>
              <a:rPr lang="en-GB" dirty="0"/>
              <a:t> </a:t>
            </a:r>
            <a:r>
              <a:rPr lang="en-GB" dirty="0" err="1"/>
              <a:t>na</a:t>
            </a:r>
            <a:r>
              <a:rPr lang="en-GB" dirty="0"/>
              <a:t> </a:t>
            </a:r>
            <a:r>
              <a:rPr lang="en-GB" dirty="0" err="1"/>
              <a:t>úrovni</a:t>
            </a:r>
            <a:r>
              <a:rPr lang="en-GB" dirty="0"/>
              <a:t> </a:t>
            </a:r>
            <a:r>
              <a:rPr lang="en-GB" dirty="0" err="1"/>
              <a:t>obyvateľstva</a:t>
            </a:r>
            <a:r>
              <a:rPr lang="en-GB" dirty="0"/>
              <a:t>. </a:t>
            </a:r>
            <a:r>
              <a:rPr lang="en-GB" dirty="0" err="1"/>
              <a:t>Zdravie</a:t>
            </a:r>
            <a:r>
              <a:rPr lang="en-GB" dirty="0"/>
              <a:t> </a:t>
            </a:r>
            <a:r>
              <a:rPr lang="en-GB" dirty="0" err="1"/>
              <a:t>verejnosti</a:t>
            </a:r>
            <a:r>
              <a:rPr lang="en-GB" dirty="0"/>
              <a:t> </a:t>
            </a:r>
            <a:r>
              <a:rPr lang="en-GB" dirty="0" err="1"/>
              <a:t>sa</a:t>
            </a:r>
            <a:r>
              <a:rPr lang="en-GB" dirty="0"/>
              <a:t> </a:t>
            </a:r>
            <a:r>
              <a:rPr lang="en-GB" dirty="0" err="1"/>
              <a:t>prekrýva</a:t>
            </a:r>
            <a:r>
              <a:rPr lang="en-GB" dirty="0"/>
              <a:t> s </a:t>
            </a:r>
            <a:r>
              <a:rPr lang="en-GB" dirty="0" err="1"/>
              <a:t>mnohými</a:t>
            </a:r>
            <a:r>
              <a:rPr lang="en-GB" dirty="0"/>
              <a:t> </a:t>
            </a:r>
            <a:r>
              <a:rPr lang="en-GB" dirty="0" err="1"/>
              <a:t>oblasťami</a:t>
            </a:r>
            <a:r>
              <a:rPr lang="en-GB" dirty="0"/>
              <a:t> </a:t>
            </a:r>
            <a:r>
              <a:rPr lang="en-GB" dirty="0" err="1"/>
              <a:t>medicíny</a:t>
            </a:r>
            <a:r>
              <a:rPr lang="en-GB" dirty="0"/>
              <a:t> </a:t>
            </a:r>
            <a:r>
              <a:rPr lang="en-GB" dirty="0" err="1"/>
              <a:t>vzhľadom</a:t>
            </a:r>
            <a:r>
              <a:rPr lang="en-GB" dirty="0"/>
              <a:t> </a:t>
            </a:r>
            <a:r>
              <a:rPr lang="en-GB" dirty="0" err="1"/>
              <a:t>na</a:t>
            </a:r>
            <a:r>
              <a:rPr lang="en-GB" dirty="0"/>
              <a:t> </a:t>
            </a:r>
            <a:r>
              <a:rPr lang="en-GB" dirty="0" err="1"/>
              <a:t>rastúce</a:t>
            </a:r>
            <a:r>
              <a:rPr lang="en-GB" dirty="0"/>
              <a:t> </a:t>
            </a:r>
            <a:r>
              <a:rPr lang="en-GB" dirty="0" err="1"/>
              <a:t>sústredenie</a:t>
            </a:r>
            <a:r>
              <a:rPr lang="en-GB" dirty="0"/>
              <a:t> </a:t>
            </a:r>
            <a:r>
              <a:rPr lang="en-GB" dirty="0" err="1"/>
              <a:t>sa</a:t>
            </a:r>
            <a:r>
              <a:rPr lang="en-GB" dirty="0"/>
              <a:t> </a:t>
            </a:r>
            <a:r>
              <a:rPr lang="en-GB" dirty="0" err="1"/>
              <a:t>biomedicínskeho</a:t>
            </a:r>
            <a:r>
              <a:rPr lang="en-GB" dirty="0"/>
              <a:t> </a:t>
            </a:r>
            <a:r>
              <a:rPr lang="en-GB" dirty="0" err="1"/>
              <a:t>výskumu</a:t>
            </a:r>
            <a:r>
              <a:rPr lang="en-GB" dirty="0"/>
              <a:t> </a:t>
            </a:r>
            <a:r>
              <a:rPr lang="en-GB" dirty="0" err="1"/>
              <a:t>na</a:t>
            </a:r>
            <a:r>
              <a:rPr lang="en-GB" dirty="0"/>
              <a:t> </a:t>
            </a:r>
            <a:r>
              <a:rPr lang="en-GB" dirty="0" err="1"/>
              <a:t>populáciu</a:t>
            </a:r>
            <a:r>
              <a:rPr lang="en-GB" dirty="0"/>
              <a:t>, </a:t>
            </a:r>
            <a:r>
              <a:rPr lang="en-GB" dirty="0" err="1"/>
              <a:t>rastúce</a:t>
            </a:r>
            <a:r>
              <a:rPr lang="en-GB" dirty="0"/>
              <a:t> </a:t>
            </a:r>
            <a:r>
              <a:rPr lang="en-GB" dirty="0" err="1"/>
              <a:t>obavy</a:t>
            </a:r>
            <a:r>
              <a:rPr lang="en-GB" dirty="0"/>
              <a:t> z </a:t>
            </a:r>
            <a:r>
              <a:rPr lang="en-GB" dirty="0" err="1"/>
              <a:t>bioterorizmu</a:t>
            </a:r>
            <a:r>
              <a:rPr lang="en-GB" dirty="0"/>
              <a:t> a </a:t>
            </a:r>
            <a:r>
              <a:rPr lang="en-GB" dirty="0" err="1"/>
              <a:t>dôležitosť</a:t>
            </a:r>
            <a:r>
              <a:rPr lang="en-GB" dirty="0"/>
              <a:t> </a:t>
            </a:r>
            <a:r>
              <a:rPr lang="en-GB" dirty="0" err="1"/>
              <a:t>epidemiologických</a:t>
            </a:r>
            <a:r>
              <a:rPr lang="en-GB" dirty="0"/>
              <a:t> </a:t>
            </a:r>
            <a:r>
              <a:rPr lang="en-GB" dirty="0" err="1"/>
              <a:t>metód</a:t>
            </a:r>
            <a:r>
              <a:rPr lang="en-GB" dirty="0"/>
              <a:t> v </a:t>
            </a:r>
            <a:r>
              <a:rPr lang="en-GB" dirty="0" err="1"/>
              <a:t>klinických</a:t>
            </a:r>
            <a:r>
              <a:rPr lang="en-GB" dirty="0"/>
              <a:t> </a:t>
            </a:r>
            <a:r>
              <a:rPr lang="en-GB" dirty="0" err="1"/>
              <a:t>štúdiách</a:t>
            </a:r>
            <a:r>
              <a:rPr lang="en-GB" dirty="0"/>
              <a:t>.(NLM, 2017)</a:t>
            </a:r>
          </a:p>
        </p:txBody>
      </p:sp>
      <p:sp>
        <p:nvSpPr>
          <p:cNvPr id="3" name="Nadpis 2">
            <a:extLst>
              <a:ext uri="{FF2B5EF4-FFF2-40B4-BE49-F238E27FC236}">
                <a16:creationId xmlns:a16="http://schemas.microsoft.com/office/drawing/2014/main" id="{69EFF290-C5A2-3743-85D3-1A7F8E24F7C2}"/>
              </a:ext>
            </a:extLst>
          </p:cNvPr>
          <p:cNvSpPr>
            <a:spLocks noGrp="1"/>
          </p:cNvSpPr>
          <p:nvPr>
            <p:ph type="title"/>
          </p:nvPr>
        </p:nvSpPr>
        <p:spPr>
          <a:xfrm>
            <a:off x="806068" y="5835836"/>
            <a:ext cx="8312587" cy="1008380"/>
          </a:xfrm>
        </p:spPr>
        <p:txBody>
          <a:bodyPr/>
          <a:lstStyle/>
          <a:p>
            <a:r>
              <a:rPr lang="en-GB" dirty="0" err="1"/>
              <a:t>Národná</a:t>
            </a:r>
            <a:r>
              <a:rPr lang="en-GB" dirty="0"/>
              <a:t> </a:t>
            </a:r>
            <a:r>
              <a:rPr lang="en-GB" dirty="0" err="1"/>
              <a:t>knižnica</a:t>
            </a:r>
            <a:r>
              <a:rPr lang="en-GB" dirty="0"/>
              <a:t> </a:t>
            </a:r>
            <a:r>
              <a:rPr lang="en-GB" dirty="0" err="1"/>
              <a:t>medicíny</a:t>
            </a:r>
            <a:r>
              <a:rPr lang="en-GB" dirty="0"/>
              <a:t> v </a:t>
            </a:r>
            <a:r>
              <a:rPr lang="en-GB" dirty="0" err="1"/>
              <a:t>Bethesde</a:t>
            </a:r>
            <a:r>
              <a:rPr lang="en-GB" dirty="0"/>
              <a:t>, USA</a:t>
            </a:r>
          </a:p>
        </p:txBody>
      </p:sp>
      <p:sp>
        <p:nvSpPr>
          <p:cNvPr id="4" name="Zástupný objekt pre dátum 3">
            <a:extLst>
              <a:ext uri="{FF2B5EF4-FFF2-40B4-BE49-F238E27FC236}">
                <a16:creationId xmlns:a16="http://schemas.microsoft.com/office/drawing/2014/main" id="{23096C75-1E4C-D34B-BE28-B6D61C3469CD}"/>
              </a:ext>
            </a:extLst>
          </p:cNvPr>
          <p:cNvSpPr>
            <a:spLocks noGrp="1"/>
          </p:cNvSpPr>
          <p:nvPr>
            <p:ph type="dt" sz="half" idx="10"/>
          </p:nvPr>
        </p:nvSpPr>
        <p:spPr/>
        <p:txBody>
          <a:bodyPr/>
          <a:lstStyle/>
          <a:p>
            <a:fld id="{17D84F83-A9A5-C942-A03F-560C803C3F5D}" type="datetime1">
              <a:rPr lang="sk-SK" smtClean="0"/>
              <a:t>17.9.19</a:t>
            </a:fld>
            <a:endParaRPr lang="en-GB"/>
          </a:p>
        </p:txBody>
      </p:sp>
      <p:sp>
        <p:nvSpPr>
          <p:cNvPr id="5" name="Zástupný objekt pre číslo snímky 4">
            <a:extLst>
              <a:ext uri="{FF2B5EF4-FFF2-40B4-BE49-F238E27FC236}">
                <a16:creationId xmlns:a16="http://schemas.microsoft.com/office/drawing/2014/main" id="{1572A60D-072E-3944-8566-6775F53B42FA}"/>
              </a:ext>
            </a:extLst>
          </p:cNvPr>
          <p:cNvSpPr>
            <a:spLocks noGrp="1"/>
          </p:cNvSpPr>
          <p:nvPr>
            <p:ph type="sldNum" sz="quarter" idx="11"/>
          </p:nvPr>
        </p:nvSpPr>
        <p:spPr/>
        <p:txBody>
          <a:bodyPr/>
          <a:lstStyle/>
          <a:p>
            <a:fld id="{20C92893-8C51-46CF-9D47-24B3C575AFAA}" type="slidenum">
              <a:rPr lang="en-GB" smtClean="0"/>
              <a:pPr/>
              <a:t>8</a:t>
            </a:fld>
            <a:endParaRPr lang="en-GB"/>
          </a:p>
        </p:txBody>
      </p:sp>
      <p:sp>
        <p:nvSpPr>
          <p:cNvPr id="6" name="Zástupný objekt pre pätu 5">
            <a:extLst>
              <a:ext uri="{FF2B5EF4-FFF2-40B4-BE49-F238E27FC236}">
                <a16:creationId xmlns:a16="http://schemas.microsoft.com/office/drawing/2014/main" id="{693222B3-1789-0E4C-8572-C4D6D995AA1C}"/>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1023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6A4A050-5FD4-9C4B-AB2A-13A38C7D5F0E}"/>
              </a:ext>
            </a:extLst>
          </p:cNvPr>
          <p:cNvSpPr>
            <a:spLocks noGrp="1"/>
          </p:cNvSpPr>
          <p:nvPr>
            <p:ph idx="1"/>
          </p:nvPr>
        </p:nvSpPr>
        <p:spPr>
          <a:xfrm>
            <a:off x="755690" y="756287"/>
            <a:ext cx="8312587" cy="4033519"/>
          </a:xfrm>
        </p:spPr>
        <p:txBody>
          <a:bodyPr>
            <a:normAutofit fontScale="92500"/>
          </a:bodyPr>
          <a:lstStyle/>
          <a:p>
            <a:r>
              <a:rPr lang="en-GB" dirty="0"/>
              <a:t>Veda a </a:t>
            </a:r>
            <a:r>
              <a:rPr lang="en-GB" dirty="0" err="1"/>
              <a:t>umenie</a:t>
            </a:r>
            <a:r>
              <a:rPr lang="en-GB" dirty="0"/>
              <a:t> </a:t>
            </a:r>
            <a:r>
              <a:rPr lang="en-GB" dirty="0" err="1"/>
              <a:t>predchádzania</a:t>
            </a:r>
            <a:r>
              <a:rPr lang="en-GB" dirty="0"/>
              <a:t> </a:t>
            </a:r>
            <a:r>
              <a:rPr lang="en-GB" dirty="0" err="1"/>
              <a:t>chorobám</a:t>
            </a:r>
            <a:r>
              <a:rPr lang="en-GB" dirty="0"/>
              <a:t>, </a:t>
            </a:r>
            <a:r>
              <a:rPr lang="en-GB" dirty="0" err="1"/>
              <a:t>predĺženia</a:t>
            </a:r>
            <a:r>
              <a:rPr lang="en-GB" dirty="0"/>
              <a:t> </a:t>
            </a:r>
            <a:r>
              <a:rPr lang="en-GB" dirty="0" err="1"/>
              <a:t>života</a:t>
            </a:r>
            <a:r>
              <a:rPr lang="en-GB" dirty="0"/>
              <a:t> a </a:t>
            </a:r>
            <a:r>
              <a:rPr lang="en-GB" dirty="0" err="1"/>
              <a:t>podporu</a:t>
            </a:r>
            <a:r>
              <a:rPr lang="en-GB" dirty="0"/>
              <a:t> </a:t>
            </a:r>
            <a:r>
              <a:rPr lang="en-GB" dirty="0" err="1"/>
              <a:t>zdravia</a:t>
            </a:r>
            <a:r>
              <a:rPr lang="en-GB" dirty="0"/>
              <a:t> a </a:t>
            </a:r>
            <a:r>
              <a:rPr lang="en-GB" dirty="0" err="1"/>
              <a:t>blahobytu</a:t>
            </a:r>
            <a:r>
              <a:rPr lang="en-GB" dirty="0"/>
              <a:t> (</a:t>
            </a:r>
            <a:r>
              <a:rPr lang="en-GB" dirty="0" err="1"/>
              <a:t>vykonávaným</a:t>
            </a:r>
            <a:r>
              <a:rPr lang="en-GB" dirty="0"/>
              <a:t> ) </a:t>
            </a:r>
            <a:r>
              <a:rPr lang="en-GB" dirty="0" err="1"/>
              <a:t>organizovaným</a:t>
            </a:r>
            <a:r>
              <a:rPr lang="en-GB" dirty="0"/>
              <a:t> </a:t>
            </a:r>
            <a:r>
              <a:rPr lang="en-GB" dirty="0" err="1"/>
              <a:t>úsilím</a:t>
            </a:r>
            <a:r>
              <a:rPr lang="en-GB" dirty="0"/>
              <a:t> a </a:t>
            </a:r>
            <a:r>
              <a:rPr lang="en-GB" dirty="0" err="1"/>
              <a:t>informovanými</a:t>
            </a:r>
            <a:r>
              <a:rPr lang="en-GB" dirty="0"/>
              <a:t> </a:t>
            </a:r>
            <a:r>
              <a:rPr lang="en-GB" dirty="0" err="1"/>
              <a:t>výbermi</a:t>
            </a:r>
            <a:r>
              <a:rPr lang="en-GB" dirty="0"/>
              <a:t> </a:t>
            </a:r>
            <a:r>
              <a:rPr lang="en-GB" dirty="0" err="1"/>
              <a:t>alebo</a:t>
            </a:r>
            <a:r>
              <a:rPr lang="en-GB" dirty="0"/>
              <a:t> </a:t>
            </a:r>
            <a:r>
              <a:rPr lang="en-GB" dirty="0" err="1"/>
              <a:t>spoločnosťami</a:t>
            </a:r>
            <a:r>
              <a:rPr lang="en-GB" dirty="0"/>
              <a:t>, </a:t>
            </a:r>
            <a:r>
              <a:rPr lang="en-GB" dirty="0" err="1"/>
              <a:t>organizáciami</a:t>
            </a:r>
            <a:r>
              <a:rPr lang="en-GB" dirty="0"/>
              <a:t> </a:t>
            </a:r>
            <a:r>
              <a:rPr lang="en-GB" dirty="0" err="1"/>
              <a:t>verejnými</a:t>
            </a:r>
            <a:r>
              <a:rPr lang="en-GB" dirty="0"/>
              <a:t> </a:t>
            </a:r>
            <a:r>
              <a:rPr lang="en-GB" dirty="0" err="1"/>
              <a:t>alebo</a:t>
            </a:r>
            <a:r>
              <a:rPr lang="en-GB" dirty="0"/>
              <a:t> </a:t>
            </a:r>
            <a:r>
              <a:rPr lang="en-GB" dirty="0" err="1"/>
              <a:t>súkromnými</a:t>
            </a:r>
            <a:r>
              <a:rPr lang="en-GB" dirty="0"/>
              <a:t>, </a:t>
            </a:r>
            <a:r>
              <a:rPr lang="en-GB" dirty="0" err="1"/>
              <a:t>komunitami</a:t>
            </a:r>
            <a:r>
              <a:rPr lang="en-GB" dirty="0"/>
              <a:t> a </a:t>
            </a:r>
            <a:r>
              <a:rPr lang="en-GB" dirty="0" err="1"/>
              <a:t>jednotlivcami</a:t>
            </a:r>
            <a:r>
              <a:rPr lang="en-GB" dirty="0"/>
              <a:t> a </a:t>
            </a:r>
            <a:r>
              <a:rPr lang="en-GB" dirty="0" err="1"/>
              <a:t>zahŕňa</a:t>
            </a:r>
            <a:r>
              <a:rPr lang="en-GB" dirty="0"/>
              <a:t> </a:t>
            </a:r>
            <a:r>
              <a:rPr lang="en-GB" dirty="0" err="1"/>
              <a:t>širšiu</a:t>
            </a:r>
            <a:r>
              <a:rPr lang="en-GB" dirty="0"/>
              <a:t> </a:t>
            </a:r>
            <a:r>
              <a:rPr lang="en-GB" dirty="0" err="1"/>
              <a:t>oblasť</a:t>
            </a:r>
            <a:r>
              <a:rPr lang="en-GB" dirty="0"/>
              <a:t> </a:t>
            </a:r>
            <a:r>
              <a:rPr lang="en-GB" dirty="0" err="1"/>
              <a:t>zdravia</a:t>
            </a:r>
            <a:r>
              <a:rPr lang="en-GB" dirty="0"/>
              <a:t> </a:t>
            </a:r>
            <a:r>
              <a:rPr lang="en-GB" dirty="0" err="1"/>
              <a:t>verejnosti</a:t>
            </a:r>
            <a:r>
              <a:rPr lang="en-GB" dirty="0"/>
              <a:t>, </a:t>
            </a:r>
            <a:r>
              <a:rPr lang="en-GB" dirty="0" err="1"/>
              <a:t>výskum</a:t>
            </a:r>
            <a:r>
              <a:rPr lang="en-GB" dirty="0"/>
              <a:t> </a:t>
            </a:r>
            <a:r>
              <a:rPr lang="en-GB" dirty="0" err="1"/>
              <a:t>zdravotníckych</a:t>
            </a:r>
            <a:r>
              <a:rPr lang="en-GB" dirty="0"/>
              <a:t> </a:t>
            </a:r>
            <a:r>
              <a:rPr lang="en-GB" dirty="0" err="1"/>
              <a:t>služieb</a:t>
            </a:r>
            <a:r>
              <a:rPr lang="en-GB" dirty="0"/>
              <a:t>, </a:t>
            </a:r>
            <a:r>
              <a:rPr lang="en-GB" dirty="0" err="1"/>
              <a:t>poskytovanie</a:t>
            </a:r>
            <a:r>
              <a:rPr lang="en-GB" dirty="0"/>
              <a:t> </a:t>
            </a:r>
            <a:r>
              <a:rPr lang="en-GB" dirty="0" err="1"/>
              <a:t>zdravotníckych</a:t>
            </a:r>
            <a:r>
              <a:rPr lang="en-GB" dirty="0"/>
              <a:t> </a:t>
            </a:r>
            <a:r>
              <a:rPr lang="en-GB" dirty="0" err="1"/>
              <a:t>služieb</a:t>
            </a:r>
            <a:r>
              <a:rPr lang="en-GB" dirty="0"/>
              <a:t> a </a:t>
            </a:r>
            <a:r>
              <a:rPr lang="en-GB" dirty="0" err="1"/>
              <a:t>návrh</a:t>
            </a:r>
            <a:r>
              <a:rPr lang="en-GB" dirty="0"/>
              <a:t> </a:t>
            </a:r>
            <a:r>
              <a:rPr lang="en-GB" dirty="0" err="1"/>
              <a:t>zdravotníckych</a:t>
            </a:r>
            <a:r>
              <a:rPr lang="en-GB" dirty="0"/>
              <a:t> </a:t>
            </a:r>
            <a:r>
              <a:rPr lang="en-GB" dirty="0" err="1"/>
              <a:t>systémov</a:t>
            </a:r>
            <a:r>
              <a:rPr lang="en-GB" dirty="0"/>
              <a:t>. </a:t>
            </a:r>
            <a:r>
              <a:rPr lang="en-GB" dirty="0" err="1"/>
              <a:t>Zároveň</a:t>
            </a:r>
            <a:r>
              <a:rPr lang="en-GB" dirty="0"/>
              <a:t> </a:t>
            </a:r>
            <a:r>
              <a:rPr lang="en-GB" dirty="0" err="1"/>
              <a:t>definuje</a:t>
            </a:r>
            <a:r>
              <a:rPr lang="en-GB" dirty="0"/>
              <a:t> </a:t>
            </a:r>
            <a:r>
              <a:rPr lang="en-GB" dirty="0" err="1"/>
              <a:t>odborníkov</a:t>
            </a:r>
            <a:r>
              <a:rPr lang="en-GB" dirty="0"/>
              <a:t> v </a:t>
            </a:r>
            <a:r>
              <a:rPr lang="en-GB" dirty="0" err="1"/>
              <a:t>oblasti</a:t>
            </a:r>
            <a:r>
              <a:rPr lang="en-GB" dirty="0"/>
              <a:t> </a:t>
            </a:r>
            <a:r>
              <a:rPr lang="en-GB" dirty="0" err="1"/>
              <a:t>zdravia</a:t>
            </a:r>
            <a:r>
              <a:rPr lang="en-GB" dirty="0"/>
              <a:t> </a:t>
            </a:r>
            <a:r>
              <a:rPr lang="en-GB" dirty="0" err="1"/>
              <a:t>verejnosti</a:t>
            </a:r>
            <a:r>
              <a:rPr lang="en-GB" dirty="0"/>
              <a:t> </a:t>
            </a:r>
            <a:r>
              <a:rPr lang="en-GB" dirty="0" err="1"/>
              <a:t>ako</a:t>
            </a:r>
            <a:r>
              <a:rPr lang="en-GB" dirty="0"/>
              <a:t>: </a:t>
            </a:r>
            <a:r>
              <a:rPr lang="en-GB" dirty="0" err="1"/>
              <a:t>všetci</a:t>
            </a:r>
            <a:r>
              <a:rPr lang="en-GB" dirty="0"/>
              <a:t> </a:t>
            </a:r>
            <a:r>
              <a:rPr lang="en-GB" dirty="0" err="1"/>
              <a:t>odborníci</a:t>
            </a:r>
            <a:r>
              <a:rPr lang="en-GB" dirty="0"/>
              <a:t>, </a:t>
            </a:r>
            <a:r>
              <a:rPr lang="en-GB" dirty="0" err="1"/>
              <a:t>ktorí</a:t>
            </a:r>
            <a:r>
              <a:rPr lang="en-GB" dirty="0"/>
              <a:t> </a:t>
            </a:r>
            <a:r>
              <a:rPr lang="en-GB" dirty="0" err="1"/>
              <a:t>monitorujú</a:t>
            </a:r>
            <a:r>
              <a:rPr lang="en-GB" dirty="0"/>
              <a:t> a </a:t>
            </a:r>
            <a:r>
              <a:rPr lang="en-GB" dirty="0" err="1"/>
              <a:t>diagnostikujú</a:t>
            </a:r>
            <a:r>
              <a:rPr lang="en-GB" dirty="0"/>
              <a:t> </a:t>
            </a:r>
            <a:r>
              <a:rPr lang="en-GB" dirty="0" err="1"/>
              <a:t>problémy</a:t>
            </a:r>
            <a:r>
              <a:rPr lang="en-GB" dirty="0"/>
              <a:t> so </a:t>
            </a:r>
            <a:r>
              <a:rPr lang="en-GB" dirty="0" err="1"/>
              <a:t>zdravím</a:t>
            </a:r>
            <a:r>
              <a:rPr lang="en-GB" dirty="0"/>
              <a:t> </a:t>
            </a:r>
            <a:r>
              <a:rPr lang="en-GB" dirty="0" err="1"/>
              <a:t>celých</a:t>
            </a:r>
            <a:r>
              <a:rPr lang="en-GB" dirty="0"/>
              <a:t> </a:t>
            </a:r>
            <a:r>
              <a:rPr lang="en-GB" dirty="0" err="1"/>
              <a:t>komunít</a:t>
            </a:r>
            <a:r>
              <a:rPr lang="en-GB" dirty="0"/>
              <a:t> a </a:t>
            </a:r>
            <a:r>
              <a:rPr lang="en-GB" dirty="0" err="1"/>
              <a:t>podporujú</a:t>
            </a:r>
            <a:r>
              <a:rPr lang="en-GB" dirty="0"/>
              <a:t> </a:t>
            </a:r>
            <a:r>
              <a:rPr lang="en-GB" dirty="0" err="1"/>
              <a:t>zdravé</a:t>
            </a:r>
            <a:r>
              <a:rPr lang="en-GB" dirty="0"/>
              <a:t> </a:t>
            </a:r>
            <a:r>
              <a:rPr lang="en-GB" dirty="0" err="1"/>
              <a:t>postupy</a:t>
            </a:r>
            <a:r>
              <a:rPr lang="en-GB" dirty="0"/>
              <a:t> a </a:t>
            </a:r>
            <a:r>
              <a:rPr lang="en-GB" dirty="0" err="1"/>
              <a:t>správanie</a:t>
            </a:r>
            <a:r>
              <a:rPr lang="en-GB" dirty="0"/>
              <a:t>, aby </a:t>
            </a:r>
            <a:r>
              <a:rPr lang="en-GB" dirty="0" err="1"/>
              <a:t>sa</a:t>
            </a:r>
            <a:r>
              <a:rPr lang="en-GB" dirty="0"/>
              <a:t> </a:t>
            </a:r>
            <a:r>
              <a:rPr lang="en-GB" dirty="0" err="1"/>
              <a:t>zabezpečilo</a:t>
            </a:r>
            <a:r>
              <a:rPr lang="en-GB" dirty="0"/>
              <a:t>, </a:t>
            </a:r>
            <a:r>
              <a:rPr lang="en-GB" dirty="0" err="1"/>
              <a:t>že</a:t>
            </a:r>
            <a:r>
              <a:rPr lang="en-GB" dirty="0"/>
              <a:t> </a:t>
            </a:r>
            <a:r>
              <a:rPr lang="en-GB" dirty="0" err="1"/>
              <a:t>populácie</a:t>
            </a:r>
            <a:r>
              <a:rPr lang="en-GB" dirty="0"/>
              <a:t> </a:t>
            </a:r>
            <a:r>
              <a:rPr lang="en-GB" dirty="0" err="1"/>
              <a:t>zostanú</a:t>
            </a:r>
            <a:r>
              <a:rPr lang="en-GB" dirty="0"/>
              <a:t> </a:t>
            </a:r>
            <a:r>
              <a:rPr lang="en-GB" dirty="0" err="1"/>
              <a:t>zdravé</a:t>
            </a:r>
            <a:r>
              <a:rPr lang="en-GB" dirty="0"/>
              <a:t>. </a:t>
            </a:r>
            <a:r>
              <a:rPr lang="en-GB" dirty="0" err="1"/>
              <a:t>Táto</a:t>
            </a:r>
            <a:r>
              <a:rPr lang="en-GB" dirty="0"/>
              <a:t> </a:t>
            </a:r>
            <a:r>
              <a:rPr lang="en-GB" dirty="0" err="1"/>
              <a:t>definícia</a:t>
            </a:r>
            <a:r>
              <a:rPr lang="en-GB" dirty="0"/>
              <a:t> </a:t>
            </a:r>
            <a:r>
              <a:rPr lang="en-GB" dirty="0" err="1"/>
              <a:t>konkrétne</a:t>
            </a:r>
            <a:r>
              <a:rPr lang="en-GB" dirty="0"/>
              <a:t> </a:t>
            </a:r>
            <a:r>
              <a:rPr lang="en-GB" dirty="0" err="1"/>
              <a:t>zahŕňa</a:t>
            </a:r>
            <a:r>
              <a:rPr lang="en-GB" dirty="0"/>
              <a:t> </a:t>
            </a:r>
            <a:r>
              <a:rPr lang="en-GB" dirty="0" err="1"/>
              <a:t>výskumníkov</a:t>
            </a:r>
            <a:r>
              <a:rPr lang="en-GB" dirty="0"/>
              <a:t> </a:t>
            </a:r>
            <a:r>
              <a:rPr lang="en-GB" dirty="0" err="1"/>
              <a:t>zdravotníckych</a:t>
            </a:r>
            <a:r>
              <a:rPr lang="en-GB" dirty="0"/>
              <a:t> </a:t>
            </a:r>
            <a:r>
              <a:rPr lang="en-GB" dirty="0" err="1"/>
              <a:t>služieb</a:t>
            </a:r>
            <a:r>
              <a:rPr lang="en-GB" dirty="0"/>
              <a:t>.(EUPHA, 2017)</a:t>
            </a:r>
          </a:p>
        </p:txBody>
      </p:sp>
      <p:sp>
        <p:nvSpPr>
          <p:cNvPr id="3" name="Nadpis 2">
            <a:extLst>
              <a:ext uri="{FF2B5EF4-FFF2-40B4-BE49-F238E27FC236}">
                <a16:creationId xmlns:a16="http://schemas.microsoft.com/office/drawing/2014/main" id="{69EFF290-C5A2-3743-85D3-1A7F8E24F7C2}"/>
              </a:ext>
            </a:extLst>
          </p:cNvPr>
          <p:cNvSpPr>
            <a:spLocks noGrp="1"/>
          </p:cNvSpPr>
          <p:nvPr>
            <p:ph type="title"/>
          </p:nvPr>
        </p:nvSpPr>
        <p:spPr>
          <a:xfrm>
            <a:off x="755690" y="5778929"/>
            <a:ext cx="8312587" cy="1008380"/>
          </a:xfrm>
        </p:spPr>
        <p:txBody>
          <a:bodyPr/>
          <a:lstStyle/>
          <a:p>
            <a:r>
              <a:rPr lang="en-GB" dirty="0" err="1"/>
              <a:t>Európska</a:t>
            </a:r>
            <a:r>
              <a:rPr lang="en-GB" dirty="0"/>
              <a:t> </a:t>
            </a:r>
            <a:r>
              <a:rPr lang="en-GB" dirty="0" err="1"/>
              <a:t>asociácia</a:t>
            </a:r>
            <a:r>
              <a:rPr lang="en-GB" dirty="0"/>
              <a:t> </a:t>
            </a:r>
            <a:r>
              <a:rPr lang="en-GB" dirty="0" err="1"/>
              <a:t>zdravia</a:t>
            </a:r>
            <a:r>
              <a:rPr lang="en-GB" dirty="0"/>
              <a:t> </a:t>
            </a:r>
            <a:r>
              <a:rPr lang="en-GB" dirty="0" err="1"/>
              <a:t>verejnosti</a:t>
            </a:r>
            <a:r>
              <a:rPr lang="en-GB" dirty="0"/>
              <a:t> EUPHA</a:t>
            </a:r>
          </a:p>
        </p:txBody>
      </p:sp>
      <p:sp>
        <p:nvSpPr>
          <p:cNvPr id="4" name="Zástupný objekt pre dátum 3">
            <a:extLst>
              <a:ext uri="{FF2B5EF4-FFF2-40B4-BE49-F238E27FC236}">
                <a16:creationId xmlns:a16="http://schemas.microsoft.com/office/drawing/2014/main" id="{23096C75-1E4C-D34B-BE28-B6D61C3469CD}"/>
              </a:ext>
            </a:extLst>
          </p:cNvPr>
          <p:cNvSpPr>
            <a:spLocks noGrp="1"/>
          </p:cNvSpPr>
          <p:nvPr>
            <p:ph type="dt" sz="half" idx="10"/>
          </p:nvPr>
        </p:nvSpPr>
        <p:spPr/>
        <p:txBody>
          <a:bodyPr/>
          <a:lstStyle/>
          <a:p>
            <a:fld id="{17D84F83-A9A5-C942-A03F-560C803C3F5D}" type="datetime1">
              <a:rPr lang="sk-SK" smtClean="0"/>
              <a:t>17.9.19</a:t>
            </a:fld>
            <a:endParaRPr lang="en-GB"/>
          </a:p>
        </p:txBody>
      </p:sp>
      <p:sp>
        <p:nvSpPr>
          <p:cNvPr id="5" name="Zástupný objekt pre číslo snímky 4">
            <a:extLst>
              <a:ext uri="{FF2B5EF4-FFF2-40B4-BE49-F238E27FC236}">
                <a16:creationId xmlns:a16="http://schemas.microsoft.com/office/drawing/2014/main" id="{1572A60D-072E-3944-8566-6775F53B42FA}"/>
              </a:ext>
            </a:extLst>
          </p:cNvPr>
          <p:cNvSpPr>
            <a:spLocks noGrp="1"/>
          </p:cNvSpPr>
          <p:nvPr>
            <p:ph type="sldNum" sz="quarter" idx="11"/>
          </p:nvPr>
        </p:nvSpPr>
        <p:spPr/>
        <p:txBody>
          <a:bodyPr/>
          <a:lstStyle/>
          <a:p>
            <a:fld id="{20C92893-8C51-46CF-9D47-24B3C575AFAA}" type="slidenum">
              <a:rPr lang="en-GB" smtClean="0"/>
              <a:pPr/>
              <a:t>9</a:t>
            </a:fld>
            <a:endParaRPr lang="en-GB"/>
          </a:p>
        </p:txBody>
      </p:sp>
      <p:sp>
        <p:nvSpPr>
          <p:cNvPr id="6" name="Zástupný objekt pre pätu 5">
            <a:extLst>
              <a:ext uri="{FF2B5EF4-FFF2-40B4-BE49-F238E27FC236}">
                <a16:creationId xmlns:a16="http://schemas.microsoft.com/office/drawing/2014/main" id="{693222B3-1789-0E4C-8572-C4D6D995AA1C}"/>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511608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rtin_Trnava_prednask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Prezentácia2" id="{E1632062-1FA9-9544-9EF3-FB0837E571F8}" vid="{A3C71F72-6A57-2744-BB06-A6F4C43933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Martin_Trnava_prednasky</Template>
  <TotalTime>55</TotalTime>
  <Words>1097</Words>
  <Application>Microsoft Macintosh PowerPoint</Application>
  <PresentationFormat>Vlastná</PresentationFormat>
  <Paragraphs>126</Paragraphs>
  <Slides>19</Slides>
  <Notes>11</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19</vt:i4>
      </vt:variant>
    </vt:vector>
  </HeadingPairs>
  <TitlesOfParts>
    <vt:vector size="27" baseType="lpstr">
      <vt:lpstr>Arial</vt:lpstr>
      <vt:lpstr>Calibri</vt:lpstr>
      <vt:lpstr>Palatino Linotype</vt:lpstr>
      <vt:lpstr>Symbol</vt:lpstr>
      <vt:lpstr>Times New Roman</vt:lpstr>
      <vt:lpstr>Trebuchet MS</vt:lpstr>
      <vt:lpstr>Wingdings</vt:lpstr>
      <vt:lpstr>Martin_Trnava_prednasky</vt:lpstr>
      <vt:lpstr>Úvod do zdravia verejnosti</vt:lpstr>
      <vt:lpstr>Ciele</vt:lpstr>
      <vt:lpstr>Čo je zdravie verejnosti</vt:lpstr>
      <vt:lpstr>Zákon 355/2007 o ochrane, podpore a rozvoji verejného zdravia</vt:lpstr>
      <vt:lpstr>Svetová zdravotnícka organizácia (Acheson, 1988)</vt:lpstr>
      <vt:lpstr>Dr. Winslow, ktorý sa v USA považuje za zakladateľa odboru zdravie verejnosti</vt:lpstr>
      <vt:lpstr>Centrum pre kontrolu ochorení v USA (CDC)</vt:lpstr>
      <vt:lpstr>Národná knižnica medicíny v Bethesde, USA</vt:lpstr>
      <vt:lpstr>Európska asociácia zdravia verejnosti EUPHA</vt:lpstr>
      <vt:lpstr>Verejné zdravotníctvo a zdravie</vt:lpstr>
      <vt:lpstr>Úlohy verejného zdravotníctva</vt:lpstr>
      <vt:lpstr>Funkcie zdravia verejnosti</vt:lpstr>
      <vt:lpstr>Prezentácia programu PowerPoint</vt:lpstr>
      <vt:lpstr>Zdravie verejnosti</vt:lpstr>
      <vt:lpstr>Základné služby verejného zdravotníctva</vt:lpstr>
      <vt:lpstr>Prezentácia programu PowerPoint</vt:lpstr>
      <vt:lpstr>Nové zdravie verejnosti</vt:lpstr>
      <vt:lpstr>Nové ZV</vt:lpstr>
      <vt:lpstr>Súhrn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verejného zdravotníctva</dc:title>
  <dc:subject/>
  <dc:creator>Martin Rusnak</dc:creator>
  <cp:keywords/>
  <dc:description/>
  <cp:lastModifiedBy>Martin Rusnak</cp:lastModifiedBy>
  <cp:revision>7</cp:revision>
  <dcterms:created xsi:type="dcterms:W3CDTF">2019-09-17T11:18:03Z</dcterms:created>
  <dcterms:modified xsi:type="dcterms:W3CDTF">2019-09-17T12:13:18Z</dcterms:modified>
  <cp:category/>
</cp:coreProperties>
</file>