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4" r:id="rId1"/>
    <p:sldMasterId id="2147483776" r:id="rId2"/>
  </p:sldMasterIdLst>
  <p:notesMasterIdLst>
    <p:notesMasterId r:id="rId31"/>
  </p:notesMasterIdLst>
  <p:sldIdLst>
    <p:sldId id="271" r:id="rId3"/>
    <p:sldId id="272" r:id="rId4"/>
    <p:sldId id="291" r:id="rId5"/>
    <p:sldId id="274" r:id="rId6"/>
    <p:sldId id="283" r:id="rId7"/>
    <p:sldId id="284" r:id="rId8"/>
    <p:sldId id="277" r:id="rId9"/>
    <p:sldId id="279" r:id="rId10"/>
    <p:sldId id="280" r:id="rId11"/>
    <p:sldId id="278" r:id="rId12"/>
    <p:sldId id="281" r:id="rId13"/>
    <p:sldId id="292" r:id="rId14"/>
    <p:sldId id="287" r:id="rId15"/>
    <p:sldId id="288" r:id="rId16"/>
    <p:sldId id="290" r:id="rId17"/>
    <p:sldId id="293" r:id="rId18"/>
    <p:sldId id="294" r:id="rId19"/>
    <p:sldId id="295" r:id="rId20"/>
    <p:sldId id="296" r:id="rId21"/>
    <p:sldId id="297" r:id="rId22"/>
    <p:sldId id="298" r:id="rId23"/>
    <p:sldId id="299" r:id="rId24"/>
    <p:sldId id="300" r:id="rId25"/>
    <p:sldId id="304" r:id="rId26"/>
    <p:sldId id="301" r:id="rId27"/>
    <p:sldId id="302" r:id="rId28"/>
    <p:sldId id="303" r:id="rId29"/>
    <p:sldId id="289"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redný štýl 1 - zvýrazneni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redný štýl 1 - zvýrazneni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4"/>
    <p:restoredTop sz="94694"/>
  </p:normalViewPr>
  <p:slideViewPr>
    <p:cSldViewPr>
      <p:cViewPr varScale="1">
        <p:scale>
          <a:sx n="117" d="100"/>
          <a:sy n="117" d="100"/>
        </p:scale>
        <p:origin x="2216" y="16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1185C3F-6474-4B4A-AEED-1D0F5CFCDF24}" type="datetimeFigureOut">
              <a:rPr lang="en-US"/>
              <a:pPr>
                <a:defRPr/>
              </a:pPr>
              <a:t>11/9/20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6A6639F9-8E51-D64A-B582-06CE1B11F900}" type="slidenum">
              <a:rPr lang="en-US" altLang="en-US"/>
              <a:pPr>
                <a:defRPr/>
              </a:pPr>
              <a:t>‹#›</a:t>
            </a:fld>
            <a:endParaRPr lang="en-US" altLang="en-US"/>
          </a:p>
        </p:txBody>
      </p:sp>
    </p:spTree>
    <p:extLst>
      <p:ext uri="{BB962C8B-B14F-4D97-AF65-F5344CB8AC3E}">
        <p14:creationId xmlns:p14="http://schemas.microsoft.com/office/powerpoint/2010/main" val="1910287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8B4F8-63F8-C446-809D-643A842245DF}" type="slidenum">
              <a:rPr lang="en-US" altLang="en-US">
                <a:latin typeface="Calibri" charset="0"/>
              </a:rPr>
              <a:pPr/>
              <a:t>1</a:t>
            </a:fld>
            <a:endParaRPr lang="en-US" altLang="en-US">
              <a:latin typeface="Calibri" charset="0"/>
            </a:endParaRPr>
          </a:p>
        </p:txBody>
      </p:sp>
    </p:spTree>
    <p:extLst>
      <p:ext uri="{BB962C8B-B14F-4D97-AF65-F5344CB8AC3E}">
        <p14:creationId xmlns:p14="http://schemas.microsoft.com/office/powerpoint/2010/main" val="131797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k-SK"/>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9.11.20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67737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9.11.20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208540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9.11.20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35595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1" y="3158226"/>
            <a:ext cx="457200" cy="1037199"/>
          </a:xfrm>
          <a:prstGeom prst="rect">
            <a:avLst/>
          </a:prstGeom>
          <a:noFill/>
        </p:spPr>
        <p:txBody>
          <a:bodyPr wrap="square" lIns="0" tIns="9140" rIns="0" bIns="9140" rtlCol="0" anchor="ctr" anchorCtr="0">
            <a:spAutoFit/>
          </a:bodyPr>
          <a:lstStyle/>
          <a:p>
            <a:r>
              <a:rPr lang="en-US" sz="662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5985">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6960" indent="0" algn="ctr">
              <a:buNone/>
              <a:defRPr>
                <a:solidFill>
                  <a:schemeClr val="tx1">
                    <a:tint val="75000"/>
                  </a:schemeClr>
                </a:solidFill>
              </a:defRPr>
            </a:lvl2pPr>
            <a:lvl3pPr marL="913920" indent="0" algn="ctr">
              <a:buNone/>
              <a:defRPr>
                <a:solidFill>
                  <a:schemeClr val="tx1">
                    <a:tint val="75000"/>
                  </a:schemeClr>
                </a:solidFill>
              </a:defRPr>
            </a:lvl3pPr>
            <a:lvl4pPr marL="1370880" indent="0" algn="ctr">
              <a:buNone/>
              <a:defRPr>
                <a:solidFill>
                  <a:schemeClr val="tx1">
                    <a:tint val="75000"/>
                  </a:schemeClr>
                </a:solidFill>
              </a:defRPr>
            </a:lvl4pPr>
            <a:lvl5pPr marL="1827839" indent="0" algn="ctr">
              <a:buNone/>
              <a:defRPr>
                <a:solidFill>
                  <a:schemeClr val="tx1">
                    <a:tint val="75000"/>
                  </a:schemeClr>
                </a:solidFill>
              </a:defRPr>
            </a:lvl5pPr>
            <a:lvl6pPr marL="2284800" indent="0" algn="ctr">
              <a:buNone/>
              <a:defRPr>
                <a:solidFill>
                  <a:schemeClr val="tx1">
                    <a:tint val="75000"/>
                  </a:schemeClr>
                </a:solidFill>
              </a:defRPr>
            </a:lvl6pPr>
            <a:lvl7pPr marL="2741760" indent="0" algn="ctr">
              <a:buNone/>
              <a:defRPr>
                <a:solidFill>
                  <a:schemeClr val="tx1">
                    <a:tint val="75000"/>
                  </a:schemeClr>
                </a:solidFill>
              </a:defRPr>
            </a:lvl7pPr>
            <a:lvl8pPr marL="3198720" indent="0" algn="ctr">
              <a:buNone/>
              <a:defRPr>
                <a:solidFill>
                  <a:schemeClr val="tx1">
                    <a:tint val="75000"/>
                  </a:schemeClr>
                </a:solidFill>
              </a:defRPr>
            </a:lvl8pPr>
            <a:lvl9pPr marL="365568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pPr>
              <a:defRPr/>
            </a:pPr>
            <a:fld id="{6149B805-4219-2347-A3B8-EA859E56069A}" type="datetime1">
              <a:rPr lang="sk-SK" smtClean="0"/>
              <a:pPr>
                <a:defRPr/>
              </a:pPr>
              <a:t>9.11.20</a:t>
            </a:fld>
            <a:endParaRPr lang="en-US"/>
          </a:p>
        </p:txBody>
      </p:sp>
      <p:sp>
        <p:nvSpPr>
          <p:cNvPr id="16" name="Slide Number Placeholder 15"/>
          <p:cNvSpPr>
            <a:spLocks noGrp="1"/>
          </p:cNvSpPr>
          <p:nvPr>
            <p:ph type="sldNum" sz="quarter" idx="11"/>
          </p:nvPr>
        </p:nvSpPr>
        <p:spPr/>
        <p:txBody>
          <a:bodyPr/>
          <a:lstStyle/>
          <a:p>
            <a:pPr>
              <a:defRPr/>
            </a:pPr>
            <a:fld id="{85E10F9E-6300-394C-968B-9F8ADA28DF1D}" type="slidenum">
              <a:rPr lang="en-US" altLang="en-US" smtClean="0"/>
              <a:pPr>
                <a:defRPr/>
              </a:pPr>
              <a:t>‹#›</a:t>
            </a:fld>
            <a:endParaRPr lang="en-US" altLang="en-US"/>
          </a:p>
        </p:txBody>
      </p:sp>
      <p:sp>
        <p:nvSpPr>
          <p:cNvPr id="17" name="Footer Placeholder 16"/>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68852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5" name="Slide Number Placeholder 14"/>
          <p:cNvSpPr>
            <a:spLocks noGrp="1"/>
          </p:cNvSpPr>
          <p:nvPr>
            <p:ph type="sldNum" sz="quarter" idx="11"/>
          </p:nvPr>
        </p:nvSpPr>
        <p:spPr/>
        <p:txBody>
          <a:bodyPr/>
          <a:lstStyle/>
          <a:p>
            <a:pPr>
              <a:defRPr/>
            </a:pPr>
            <a:fld id="{8DA5206A-0890-804C-A5DA-47E1C3D02E95}" type="slidenum">
              <a:rPr lang="en-US" altLang="en-US" smtClean="0"/>
              <a:pPr>
                <a:defRPr/>
              </a:pPr>
              <a:t>‹#›</a:t>
            </a:fld>
            <a:endParaRPr lang="en-US" altLang="en-US"/>
          </a:p>
        </p:txBody>
      </p:sp>
      <p:sp>
        <p:nvSpPr>
          <p:cNvPr id="16" name="Footer Placeholder 15"/>
          <p:cNvSpPr>
            <a:spLocks noGrp="1"/>
          </p:cNvSpPr>
          <p:nvPr>
            <p:ph type="ftr" sz="quarter" idx="12"/>
          </p:nvPr>
        </p:nvSpPr>
        <p:spPr>
          <a:xfrm>
            <a:off x="3635896" y="6154739"/>
            <a:ext cx="2040851" cy="365124"/>
          </a:xfrm>
        </p:spPr>
        <p:txBody>
          <a:bodyPr/>
          <a:lstStyle/>
          <a:p>
            <a:pPr>
              <a:defRPr/>
            </a:pPr>
            <a:r>
              <a:rPr lang="en-US"/>
              <a:t>rusnakm@truni.sk</a:t>
            </a:r>
          </a:p>
        </p:txBody>
      </p:sp>
    </p:spTree>
    <p:extLst>
      <p:ext uri="{BB962C8B-B14F-4D97-AF65-F5344CB8AC3E}">
        <p14:creationId xmlns:p14="http://schemas.microsoft.com/office/powerpoint/2010/main" val="3287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8740"/>
          </a:xfrm>
          <a:prstGeom prst="rect">
            <a:avLst/>
          </a:prstGeom>
          <a:noFill/>
        </p:spPr>
        <p:txBody>
          <a:bodyPr wrap="square" lIns="0" tIns="0" rIns="0" bIns="0" rtlCol="0" anchor="t" anchorCtr="0">
            <a:spAutoFit/>
          </a:bodyPr>
          <a:lstStyle/>
          <a:p>
            <a:r>
              <a:rPr lang="en-US" sz="662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14">
                <a:solidFill>
                  <a:schemeClr val="tx1"/>
                </a:solidFill>
              </a:defRPr>
            </a:lvl1pPr>
            <a:lvl2pPr marL="456960" indent="0">
              <a:buNone/>
              <a:defRPr sz="1814">
                <a:solidFill>
                  <a:schemeClr val="tx1">
                    <a:tint val="75000"/>
                  </a:schemeClr>
                </a:solidFill>
              </a:defRPr>
            </a:lvl2pPr>
            <a:lvl3pPr marL="913920" indent="0">
              <a:buNone/>
              <a:defRPr sz="1632">
                <a:solidFill>
                  <a:schemeClr val="tx1">
                    <a:tint val="75000"/>
                  </a:schemeClr>
                </a:solidFill>
              </a:defRPr>
            </a:lvl3pPr>
            <a:lvl4pPr marL="1370880" indent="0">
              <a:buNone/>
              <a:defRPr sz="1360">
                <a:solidFill>
                  <a:schemeClr val="tx1">
                    <a:tint val="75000"/>
                  </a:schemeClr>
                </a:solidFill>
              </a:defRPr>
            </a:lvl4pPr>
            <a:lvl5pPr marL="1827839" indent="0">
              <a:buNone/>
              <a:defRPr sz="1360">
                <a:solidFill>
                  <a:schemeClr val="tx1">
                    <a:tint val="75000"/>
                  </a:schemeClr>
                </a:solidFill>
              </a:defRPr>
            </a:lvl5pPr>
            <a:lvl6pPr marL="2284800" indent="0">
              <a:buNone/>
              <a:defRPr sz="1360">
                <a:solidFill>
                  <a:schemeClr val="tx1">
                    <a:tint val="75000"/>
                  </a:schemeClr>
                </a:solidFill>
              </a:defRPr>
            </a:lvl6pPr>
            <a:lvl7pPr marL="2741760" indent="0">
              <a:buNone/>
              <a:defRPr sz="1360">
                <a:solidFill>
                  <a:schemeClr val="tx1">
                    <a:tint val="75000"/>
                  </a:schemeClr>
                </a:solidFill>
              </a:defRPr>
            </a:lvl7pPr>
            <a:lvl8pPr marL="3198720" indent="0">
              <a:buNone/>
              <a:defRPr sz="1360">
                <a:solidFill>
                  <a:schemeClr val="tx1">
                    <a:tint val="75000"/>
                  </a:schemeClr>
                </a:solidFill>
              </a:defRPr>
            </a:lvl8pPr>
            <a:lvl9pPr marL="3655680" indent="0">
              <a:buNone/>
              <a:defRPr sz="136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pPr>
              <a:defRPr/>
            </a:pPr>
            <a:fld id="{309A86B4-9E8B-E242-AEC8-2A513FED7576}" type="datetime1">
              <a:rPr lang="sk-SK" smtClean="0"/>
              <a:pPr>
                <a:defRPr/>
              </a:pPr>
              <a:t>9.11.20</a:t>
            </a:fld>
            <a:endParaRPr lang="en-US"/>
          </a:p>
        </p:txBody>
      </p:sp>
      <p:sp>
        <p:nvSpPr>
          <p:cNvPr id="13" name="Slide Number Placeholder 12"/>
          <p:cNvSpPr>
            <a:spLocks noGrp="1"/>
          </p:cNvSpPr>
          <p:nvPr>
            <p:ph type="sldNum" sz="quarter" idx="11"/>
          </p:nvPr>
        </p:nvSpPr>
        <p:spPr/>
        <p:txBody>
          <a:bodyPr/>
          <a:lstStyle/>
          <a:p>
            <a:pPr>
              <a:defRPr/>
            </a:pPr>
            <a:fld id="{C6AC3D36-DEE7-3243-94B8-4AA05D4994F0}" type="slidenum">
              <a:rPr lang="en-US" altLang="en-US" smtClean="0"/>
              <a:pPr>
                <a:defRPr/>
              </a:pPr>
              <a:t>‹#›</a:t>
            </a:fld>
            <a:endParaRPr lang="en-US" altLang="en-US"/>
          </a:p>
        </p:txBody>
      </p:sp>
      <p:sp>
        <p:nvSpPr>
          <p:cNvPr id="14" name="Footer Placeholder 13"/>
          <p:cNvSpPr>
            <a:spLocks noGrp="1"/>
          </p:cNvSpPr>
          <p:nvPr>
            <p:ph type="ftr" sz="quarter" idx="12"/>
          </p:nvPr>
        </p:nvSpPr>
        <p:spPr/>
        <p:txBody>
          <a:bodyPr/>
          <a:lstStyle/>
          <a:p>
            <a:pPr>
              <a:defRPr/>
            </a:pPr>
            <a:r>
              <a:rPr lang="en-US"/>
              <a:t>rusnakm@truni.sk</a:t>
            </a:r>
          </a:p>
        </p:txBody>
      </p:sp>
      <p:sp>
        <p:nvSpPr>
          <p:cNvPr id="4" name="Title 3"/>
          <p:cNvSpPr>
            <a:spLocks noGrp="1"/>
          </p:cNvSpPr>
          <p:nvPr>
            <p:ph type="title"/>
          </p:nvPr>
        </p:nvSpPr>
        <p:spPr>
          <a:xfrm>
            <a:off x="2286000" y="1905000"/>
            <a:ext cx="6035040" cy="2350008"/>
          </a:xfrm>
        </p:spPr>
        <p:txBody>
          <a:bodyPr/>
          <a:lstStyle>
            <a:lvl1pPr marL="0" algn="l" defTabSz="913920" rtl="0" eaLnBrk="1" latinLnBrk="0" hangingPunct="1">
              <a:spcBef>
                <a:spcPct val="0"/>
              </a:spcBef>
              <a:buNone/>
              <a:defRPr lang="en-US" sz="5441"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64971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17117415-DECC-2C41-B5AB-8B2A4317BEFE}" type="datetime1">
              <a:rPr lang="sk-SK" smtClean="0"/>
              <a:pPr>
                <a:defRPr/>
              </a:pPr>
              <a:t>9.11.20</a:t>
            </a:fld>
            <a:endParaRPr lang="en-US" dirty="0"/>
          </a:p>
        </p:txBody>
      </p:sp>
      <p:sp>
        <p:nvSpPr>
          <p:cNvPr id="9" name="Slide Number Placeholder 8"/>
          <p:cNvSpPr>
            <a:spLocks noGrp="1"/>
          </p:cNvSpPr>
          <p:nvPr>
            <p:ph type="sldNum" sz="quarter" idx="11"/>
          </p:nvPr>
        </p:nvSpPr>
        <p:spPr/>
        <p:txBody>
          <a:bodyPr/>
          <a:lstStyle/>
          <a:p>
            <a:pPr>
              <a:defRPr/>
            </a:pPr>
            <a:fld id="{90B1A3BA-7F48-9344-B540-1BB546028EE7}"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r>
              <a:rPr lang="en-US"/>
              <a:t>rusnakm@truni.sk</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9" y="658369"/>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1"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93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7"/>
            <a:ext cx="3273552" cy="639762"/>
          </a:xfrm>
        </p:spPr>
        <p:txBody>
          <a:bodyPr anchor="ctr">
            <a:noAutofit/>
          </a:bodyPr>
          <a:lstStyle>
            <a:lvl1pPr marL="0" indent="0">
              <a:buNone/>
              <a:defRPr sz="2176" b="0"/>
            </a:lvl1pPr>
            <a:lvl2pPr marL="456960" indent="0">
              <a:buNone/>
              <a:defRPr sz="1995" b="1"/>
            </a:lvl2pPr>
            <a:lvl3pPr marL="913920" indent="0">
              <a:buNone/>
              <a:defRPr sz="1814" b="1"/>
            </a:lvl3pPr>
            <a:lvl4pPr marL="1370880" indent="0">
              <a:buNone/>
              <a:defRPr sz="1632" b="1"/>
            </a:lvl4pPr>
            <a:lvl5pPr marL="1827839" indent="0">
              <a:buNone/>
              <a:defRPr sz="1632" b="1"/>
            </a:lvl5pPr>
            <a:lvl6pPr marL="2284800" indent="0">
              <a:buNone/>
              <a:defRPr sz="1632" b="1"/>
            </a:lvl6pPr>
            <a:lvl7pPr marL="2741760" indent="0">
              <a:buNone/>
              <a:defRPr sz="1632" b="1"/>
            </a:lvl7pPr>
            <a:lvl8pPr marL="3198720" indent="0">
              <a:buNone/>
              <a:defRPr sz="1632" b="1"/>
            </a:lvl8pPr>
            <a:lvl9pPr marL="3655680" indent="0">
              <a:buNone/>
              <a:defRPr sz="1632"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358"/>
            </a:lvl1pPr>
            <a:lvl2pPr>
              <a:defRPr sz="1995"/>
            </a:lvl2pPr>
            <a:lvl3pPr>
              <a:defRPr sz="181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1" y="661977"/>
            <a:ext cx="3273552" cy="639762"/>
          </a:xfrm>
        </p:spPr>
        <p:txBody>
          <a:bodyPr anchor="ctr">
            <a:noAutofit/>
          </a:bodyPr>
          <a:lstStyle>
            <a:lvl1pPr marL="0" indent="0">
              <a:buNone/>
              <a:defRPr sz="2176" b="0"/>
            </a:lvl1pPr>
            <a:lvl2pPr marL="456960" indent="0">
              <a:buNone/>
              <a:defRPr sz="1995" b="1"/>
            </a:lvl2pPr>
            <a:lvl3pPr marL="913920" indent="0">
              <a:buNone/>
              <a:defRPr sz="1814" b="1"/>
            </a:lvl3pPr>
            <a:lvl4pPr marL="1370880" indent="0">
              <a:buNone/>
              <a:defRPr sz="1632" b="1"/>
            </a:lvl4pPr>
            <a:lvl5pPr marL="1827839" indent="0">
              <a:buNone/>
              <a:defRPr sz="1632" b="1"/>
            </a:lvl5pPr>
            <a:lvl6pPr marL="2284800" indent="0">
              <a:buNone/>
              <a:defRPr sz="1632" b="1"/>
            </a:lvl6pPr>
            <a:lvl7pPr marL="2741760" indent="0">
              <a:buNone/>
              <a:defRPr sz="1632" b="1"/>
            </a:lvl7pPr>
            <a:lvl8pPr marL="3198720" indent="0">
              <a:buNone/>
              <a:defRPr sz="1632" b="1"/>
            </a:lvl8pPr>
            <a:lvl9pPr marL="3655680" indent="0">
              <a:buNone/>
              <a:defRPr sz="1632" b="1"/>
            </a:lvl9pPr>
          </a:lstStyle>
          <a:p>
            <a:pPr lvl="0"/>
            <a:r>
              <a:rPr lang="en-US"/>
              <a:t>Click to edit Master text styles</a:t>
            </a:r>
          </a:p>
        </p:txBody>
      </p:sp>
      <p:sp>
        <p:nvSpPr>
          <p:cNvPr id="6" name="Content Placeholder 5"/>
          <p:cNvSpPr>
            <a:spLocks noGrp="1"/>
          </p:cNvSpPr>
          <p:nvPr>
            <p:ph sz="quarter" idx="4"/>
          </p:nvPr>
        </p:nvSpPr>
        <p:spPr>
          <a:xfrm>
            <a:off x="5029201" y="1371600"/>
            <a:ext cx="3273552" cy="2743200"/>
          </a:xfrm>
        </p:spPr>
        <p:txBody>
          <a:bodyPr anchor="t"/>
          <a:lstStyle>
            <a:lvl1pPr>
              <a:defRPr sz="2358"/>
            </a:lvl1pPr>
            <a:lvl2pPr>
              <a:defRPr sz="1995"/>
            </a:lvl2pPr>
            <a:lvl3pPr>
              <a:defRPr sz="1814"/>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1021"/>
          </a:xfrm>
          <a:prstGeom prst="rect">
            <a:avLst/>
          </a:prstGeom>
          <a:noFill/>
        </p:spPr>
        <p:txBody>
          <a:bodyPr wrap="square" lIns="0" tIns="0" rIns="0" bIns="0" rtlCol="0" anchor="t" anchorCtr="0">
            <a:spAutoFit/>
          </a:bodyPr>
          <a:lstStyle/>
          <a:p>
            <a:r>
              <a:rPr lang="en-US" sz="5985"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1021"/>
          </a:xfrm>
          <a:prstGeom prst="rect">
            <a:avLst/>
          </a:prstGeom>
          <a:noFill/>
        </p:spPr>
        <p:txBody>
          <a:bodyPr wrap="square" lIns="0" tIns="0" rIns="0" bIns="0" rtlCol="0" anchor="t" anchorCtr="0">
            <a:spAutoFit/>
          </a:bodyPr>
          <a:lstStyle/>
          <a:p>
            <a:r>
              <a:rPr lang="en-US" sz="5985"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pPr>
              <a:defRPr/>
            </a:pPr>
            <a:fld id="{CBDC245D-2796-2641-9E4E-81C829B0CCE4}" type="datetime1">
              <a:rPr lang="sk-SK" smtClean="0"/>
              <a:pPr>
                <a:defRPr/>
              </a:pPr>
              <a:t>9.11.20</a:t>
            </a:fld>
            <a:endParaRPr lang="en-US" dirty="0"/>
          </a:p>
        </p:txBody>
      </p:sp>
      <p:sp>
        <p:nvSpPr>
          <p:cNvPr id="15" name="Slide Number Placeholder 14"/>
          <p:cNvSpPr>
            <a:spLocks noGrp="1"/>
          </p:cNvSpPr>
          <p:nvPr>
            <p:ph type="sldNum" sz="quarter" idx="11"/>
          </p:nvPr>
        </p:nvSpPr>
        <p:spPr/>
        <p:txBody>
          <a:bodyPr/>
          <a:lstStyle/>
          <a:p>
            <a:pPr>
              <a:defRPr/>
            </a:pPr>
            <a:fld id="{DA44C97F-18B2-0B4F-81B6-5B466059C50D}" type="slidenum">
              <a:rPr lang="en-US" altLang="en-US" smtClean="0"/>
              <a:pPr>
                <a:defRPr/>
              </a:pPr>
              <a:t>‹#›</a:t>
            </a:fld>
            <a:endParaRPr lang="en-US" altLang="en-US"/>
          </a:p>
        </p:txBody>
      </p:sp>
      <p:sp>
        <p:nvSpPr>
          <p:cNvPr id="16" name="Footer Placeholder 15"/>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18206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pPr>
              <a:defRPr/>
            </a:pPr>
            <a:fld id="{6B51AE64-89C1-5045-8D6D-34B9513B9F8A}" type="datetime1">
              <a:rPr lang="sk-SK" smtClean="0"/>
              <a:pPr>
                <a:defRPr/>
              </a:pPr>
              <a:t>9.11.20</a:t>
            </a:fld>
            <a:endParaRPr lang="en-US" dirty="0"/>
          </a:p>
        </p:txBody>
      </p:sp>
      <p:sp>
        <p:nvSpPr>
          <p:cNvPr id="8" name="Slide Number Placeholder 7"/>
          <p:cNvSpPr>
            <a:spLocks noGrp="1"/>
          </p:cNvSpPr>
          <p:nvPr>
            <p:ph type="sldNum" sz="quarter" idx="11"/>
          </p:nvPr>
        </p:nvSpPr>
        <p:spPr/>
        <p:txBody>
          <a:bodyPr/>
          <a:lstStyle/>
          <a:p>
            <a:pPr>
              <a:defRPr/>
            </a:pPr>
            <a:fld id="{D67A176F-B3CF-C14D-9ABC-4BCD8D8765C7}" type="slidenum">
              <a:rPr lang="en-US" altLang="en-US" smtClean="0"/>
              <a:pPr>
                <a:defRPr/>
              </a:pPr>
              <a:t>‹#›</a:t>
            </a:fld>
            <a:endParaRPr lang="en-US" altLang="en-US"/>
          </a:p>
        </p:txBody>
      </p:sp>
      <p:sp>
        <p:nvSpPr>
          <p:cNvPr id="9" name="Footer Placeholder 8"/>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650261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2162315-D3DC-7646-A8C8-53B381FD15D4}" type="datetime1">
              <a:rPr lang="sk-SK" smtClean="0"/>
              <a:pPr>
                <a:defRPr/>
              </a:pPr>
              <a:t>9.11.20</a:t>
            </a:fld>
            <a:endParaRPr lang="en-US" dirty="0"/>
          </a:p>
        </p:txBody>
      </p:sp>
      <p:sp>
        <p:nvSpPr>
          <p:cNvPr id="6" name="Slide Number Placeholder 5"/>
          <p:cNvSpPr>
            <a:spLocks noGrp="1"/>
          </p:cNvSpPr>
          <p:nvPr>
            <p:ph type="sldNum" sz="quarter" idx="11"/>
          </p:nvPr>
        </p:nvSpPr>
        <p:spPr/>
        <p:txBody>
          <a:bodyPr/>
          <a:lstStyle/>
          <a:p>
            <a:pPr>
              <a:defRPr/>
            </a:pPr>
            <a:fld id="{82EE1101-B00D-A64D-BB85-5AA21677B55F}" type="slidenum">
              <a:rPr lang="en-US" altLang="en-US" smtClean="0"/>
              <a:pPr>
                <a:defRPr/>
              </a:pPr>
              <a:t>‹#›</a:t>
            </a:fld>
            <a:endParaRPr lang="en-US" altLang="en-US"/>
          </a:p>
        </p:txBody>
      </p:sp>
      <p:sp>
        <p:nvSpPr>
          <p:cNvPr id="7" name="Footer Placeholder 6"/>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200233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28028"/>
          </a:xfrm>
          <a:prstGeom prst="rect">
            <a:avLst/>
          </a:prstGeom>
          <a:noFill/>
        </p:spPr>
        <p:txBody>
          <a:bodyPr wrap="square" lIns="0" tIns="0" rIns="0" bIns="0" rtlCol="0" anchor="t" anchorCtr="0">
            <a:spAutoFit/>
          </a:bodyPr>
          <a:lstStyle/>
          <a:p>
            <a:r>
              <a:rPr lang="en-US" sz="798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1" y="685801"/>
            <a:ext cx="4343400" cy="3429000"/>
          </a:xfrm>
        </p:spPr>
        <p:txBody>
          <a:bodyPr anchor="ctr"/>
          <a:lstStyle>
            <a:lvl1pPr>
              <a:defRPr sz="2358"/>
            </a:lvl1pPr>
            <a:lvl2pPr>
              <a:defRPr sz="2176"/>
            </a:lvl2pPr>
            <a:lvl3pPr>
              <a:defRPr sz="1995"/>
            </a:lvl3pPr>
            <a:lvl4pPr>
              <a:defRPr sz="1814"/>
            </a:lvl4pPr>
            <a:lvl5pPr>
              <a:defRPr sz="1814"/>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32"/>
            </a:lvl1pPr>
            <a:lvl2pPr marL="456960" indent="0">
              <a:buNone/>
              <a:defRPr sz="1179"/>
            </a:lvl2pPr>
            <a:lvl3pPr marL="913920" indent="0">
              <a:buNone/>
              <a:defRPr sz="997"/>
            </a:lvl3pPr>
            <a:lvl4pPr marL="1370880" indent="0">
              <a:buNone/>
              <a:defRPr sz="907"/>
            </a:lvl4pPr>
            <a:lvl5pPr marL="1827839" indent="0">
              <a:buNone/>
              <a:defRPr sz="907"/>
            </a:lvl5pPr>
            <a:lvl6pPr marL="2284800" indent="0">
              <a:buNone/>
              <a:defRPr sz="907"/>
            </a:lvl6pPr>
            <a:lvl7pPr marL="2741760" indent="0">
              <a:buNone/>
              <a:defRPr sz="907"/>
            </a:lvl7pPr>
            <a:lvl8pPr marL="3198720" indent="0">
              <a:buNone/>
              <a:defRPr sz="907"/>
            </a:lvl8pPr>
            <a:lvl9pPr marL="3655680" indent="0">
              <a:buNone/>
              <a:defRPr sz="907"/>
            </a:lvl9pPr>
          </a:lstStyle>
          <a:p>
            <a:pPr lvl="0"/>
            <a:r>
              <a:rPr lang="en-US"/>
              <a:t>Click to edit Master text styles</a:t>
            </a:r>
          </a:p>
        </p:txBody>
      </p:sp>
      <p:sp>
        <p:nvSpPr>
          <p:cNvPr id="15" name="Date Placeholder 14"/>
          <p:cNvSpPr>
            <a:spLocks noGrp="1"/>
          </p:cNvSpPr>
          <p:nvPr>
            <p:ph type="dt" sz="half" idx="10"/>
          </p:nvPr>
        </p:nvSpPr>
        <p:spPr/>
        <p:txBody>
          <a:bodyPr/>
          <a:lstStyle/>
          <a:p>
            <a:pPr>
              <a:defRPr/>
            </a:pPr>
            <a:fld id="{4BCDF7C7-8ABD-5A4E-9065-07DB806D8B67}" type="datetime1">
              <a:rPr lang="sk-SK" smtClean="0"/>
              <a:pPr>
                <a:defRPr/>
              </a:pPr>
              <a:t>9.11.20</a:t>
            </a:fld>
            <a:endParaRPr lang="en-US" dirty="0"/>
          </a:p>
        </p:txBody>
      </p:sp>
      <p:sp>
        <p:nvSpPr>
          <p:cNvPr id="16" name="Slide Number Placeholder 15"/>
          <p:cNvSpPr>
            <a:spLocks noGrp="1"/>
          </p:cNvSpPr>
          <p:nvPr>
            <p:ph type="sldNum" sz="quarter" idx="11"/>
          </p:nvPr>
        </p:nvSpPr>
        <p:spPr/>
        <p:txBody>
          <a:bodyPr/>
          <a:lstStyle/>
          <a:p>
            <a:pPr>
              <a:defRPr/>
            </a:pPr>
            <a:fld id="{A39CAF43-D9CF-BD4F-8B81-F036B0D6BA77}" type="slidenum">
              <a:rPr lang="en-US" altLang="en-US" smtClean="0"/>
              <a:pPr>
                <a:defRPr/>
              </a:pPr>
              <a:t>‹#›</a:t>
            </a:fld>
            <a:endParaRPr lang="en-US" altLang="en-US"/>
          </a:p>
        </p:txBody>
      </p:sp>
      <p:sp>
        <p:nvSpPr>
          <p:cNvPr id="17" name="Footer Placeholder 16"/>
          <p:cNvSpPr>
            <a:spLocks noGrp="1"/>
          </p:cNvSpPr>
          <p:nvPr>
            <p:ph type="ftr" sz="quarter" idx="12"/>
          </p:nvPr>
        </p:nvSpPr>
        <p:spPr/>
        <p:txBody>
          <a:bodyPr/>
          <a:lstStyle/>
          <a:p>
            <a:pPr>
              <a:defRPr/>
            </a:pPr>
            <a:r>
              <a:rPr lang="en-US"/>
              <a:t>rusnakm@truni.sk</a:t>
            </a: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564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B00756BD-4095-B04E-BDA1-90350AB92560}" type="datetimeFigureOut">
              <a:rPr lang="sk-SK" smtClean="0"/>
              <a:t>9.11.20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790979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174"/>
            </a:lvl1pPr>
            <a:lvl2pPr marL="456960" indent="0">
              <a:buNone/>
              <a:defRPr sz="2811"/>
            </a:lvl2pPr>
            <a:lvl3pPr marL="913920" indent="0">
              <a:buNone/>
              <a:defRPr sz="2358"/>
            </a:lvl3pPr>
            <a:lvl4pPr marL="1370880" indent="0">
              <a:buNone/>
              <a:defRPr sz="1995"/>
            </a:lvl4pPr>
            <a:lvl5pPr marL="1827839" indent="0">
              <a:buNone/>
              <a:defRPr sz="1995"/>
            </a:lvl5pPr>
            <a:lvl6pPr marL="2284800" indent="0">
              <a:buNone/>
              <a:defRPr sz="1995"/>
            </a:lvl6pPr>
            <a:lvl7pPr marL="2741760" indent="0">
              <a:buNone/>
              <a:defRPr sz="1995"/>
            </a:lvl7pPr>
            <a:lvl8pPr marL="3198720" indent="0">
              <a:buNone/>
              <a:defRPr sz="1995"/>
            </a:lvl8pPr>
            <a:lvl9pPr marL="3655680" indent="0">
              <a:buNone/>
              <a:defRPr sz="1995"/>
            </a:lvl9pPr>
          </a:lstStyle>
          <a:p>
            <a:r>
              <a:rPr lang="en-US"/>
              <a:t>Drag picture to placeholder or click icon to add</a:t>
            </a:r>
          </a:p>
        </p:txBody>
      </p:sp>
      <p:sp>
        <p:nvSpPr>
          <p:cNvPr id="4" name="Text Placeholder 3"/>
          <p:cNvSpPr>
            <a:spLocks noGrp="1"/>
          </p:cNvSpPr>
          <p:nvPr>
            <p:ph type="body" sz="half" idx="2"/>
          </p:nvPr>
        </p:nvSpPr>
        <p:spPr>
          <a:xfrm>
            <a:off x="2743201" y="3453047"/>
            <a:ext cx="5029200" cy="720804"/>
          </a:xfrm>
        </p:spPr>
        <p:txBody>
          <a:bodyPr anchor="ctr">
            <a:normAutofit/>
          </a:bodyPr>
          <a:lstStyle>
            <a:lvl1pPr marL="0" indent="0">
              <a:buNone/>
              <a:defRPr sz="1632"/>
            </a:lvl1pPr>
            <a:lvl2pPr marL="456960" indent="0">
              <a:buNone/>
              <a:defRPr sz="1179"/>
            </a:lvl2pPr>
            <a:lvl3pPr marL="913920" indent="0">
              <a:buNone/>
              <a:defRPr sz="997"/>
            </a:lvl3pPr>
            <a:lvl4pPr marL="1370880" indent="0">
              <a:buNone/>
              <a:defRPr sz="907"/>
            </a:lvl4pPr>
            <a:lvl5pPr marL="1827839" indent="0">
              <a:buNone/>
              <a:defRPr sz="907"/>
            </a:lvl5pPr>
            <a:lvl6pPr marL="2284800" indent="0">
              <a:buNone/>
              <a:defRPr sz="907"/>
            </a:lvl6pPr>
            <a:lvl7pPr marL="2741760" indent="0">
              <a:buNone/>
              <a:defRPr sz="907"/>
            </a:lvl7pPr>
            <a:lvl8pPr marL="3198720" indent="0">
              <a:buNone/>
              <a:defRPr sz="907"/>
            </a:lvl8pPr>
            <a:lvl9pPr marL="3655680" indent="0">
              <a:buNone/>
              <a:defRPr sz="907"/>
            </a:lvl9pPr>
          </a:lstStyle>
          <a:p>
            <a:pPr lvl="0"/>
            <a:r>
              <a:rPr lang="en-US"/>
              <a:t>Click to edit Master text styles</a:t>
            </a:r>
          </a:p>
        </p:txBody>
      </p:sp>
      <p:sp>
        <p:nvSpPr>
          <p:cNvPr id="9" name="TextBox 8"/>
          <p:cNvSpPr txBox="1"/>
          <p:nvPr/>
        </p:nvSpPr>
        <p:spPr>
          <a:xfrm>
            <a:off x="2435352" y="3331464"/>
            <a:ext cx="457200" cy="921021"/>
          </a:xfrm>
          <a:prstGeom prst="rect">
            <a:avLst/>
          </a:prstGeom>
          <a:noFill/>
        </p:spPr>
        <p:txBody>
          <a:bodyPr wrap="square" lIns="0" tIns="0" rIns="0" bIns="0" rtlCol="0" anchor="t" anchorCtr="0">
            <a:spAutoFit/>
          </a:bodyPr>
          <a:lstStyle/>
          <a:p>
            <a:r>
              <a:rPr lang="en-US" sz="5985"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pPr>
              <a:defRPr/>
            </a:pPr>
            <a:fld id="{379B1D0E-2FF1-2747-91B9-D83A90081155}" type="datetime1">
              <a:rPr lang="sk-SK" smtClean="0"/>
              <a:pPr>
                <a:defRPr/>
              </a:pPr>
              <a:t>9.11.20</a:t>
            </a:fld>
            <a:endParaRPr lang="en-US" dirty="0"/>
          </a:p>
        </p:txBody>
      </p:sp>
      <p:sp>
        <p:nvSpPr>
          <p:cNvPr id="14" name="Slide Number Placeholder 13"/>
          <p:cNvSpPr>
            <a:spLocks noGrp="1"/>
          </p:cNvSpPr>
          <p:nvPr>
            <p:ph type="sldNum" sz="quarter" idx="11"/>
          </p:nvPr>
        </p:nvSpPr>
        <p:spPr/>
        <p:txBody>
          <a:bodyPr/>
          <a:lstStyle/>
          <a:p>
            <a:pPr>
              <a:defRPr/>
            </a:pPr>
            <a:fld id="{028692E7-2BFF-A244-9D16-A53E65F7E2C1}" type="slidenum">
              <a:rPr lang="en-US" altLang="en-US" smtClean="0"/>
              <a:pPr>
                <a:defRPr/>
              </a:pPr>
              <a:t>‹#›</a:t>
            </a:fld>
            <a:endParaRPr lang="en-US" altLang="en-US"/>
          </a:p>
        </p:txBody>
      </p:sp>
      <p:sp>
        <p:nvSpPr>
          <p:cNvPr id="15" name="Footer Placeholder 14"/>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788464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99BBA79-158B-4D49-9534-2751794BE0F8}" type="datetime1">
              <a:rPr lang="sk-SK" smtClean="0"/>
              <a:pPr>
                <a:defRPr/>
              </a:pPr>
              <a:t>9.11.20</a:t>
            </a:fld>
            <a:endParaRPr lang="en-US" dirty="0"/>
          </a:p>
        </p:txBody>
      </p:sp>
      <p:sp>
        <p:nvSpPr>
          <p:cNvPr id="5" name="Footer Placeholder 4"/>
          <p:cNvSpPr>
            <a:spLocks noGrp="1"/>
          </p:cNvSpPr>
          <p:nvPr>
            <p:ph type="ftr" sz="quarter" idx="11"/>
          </p:nvPr>
        </p:nvSpPr>
        <p:spPr/>
        <p:txBody>
          <a:bodyPr/>
          <a:lstStyle/>
          <a:p>
            <a:pPr>
              <a:defRPr/>
            </a:pPr>
            <a:r>
              <a:rPr lang="en-US"/>
              <a:t>rusnakm@truni.sk</a:t>
            </a:r>
          </a:p>
        </p:txBody>
      </p:sp>
      <p:sp>
        <p:nvSpPr>
          <p:cNvPr id="6" name="Slide Number Placeholder 5"/>
          <p:cNvSpPr>
            <a:spLocks noGrp="1"/>
          </p:cNvSpPr>
          <p:nvPr>
            <p:ph type="sldNum" sz="quarter" idx="12"/>
          </p:nvPr>
        </p:nvSpPr>
        <p:spPr/>
        <p:txBody>
          <a:bodyPr/>
          <a:lstStyle/>
          <a:p>
            <a:pPr>
              <a:defRPr/>
            </a:pPr>
            <a:fld id="{79691006-082A-4A40-BA75-C32FFC8E24F6}" type="slidenum">
              <a:rPr lang="en-US" altLang="en-US" smtClean="0"/>
              <a:pPr>
                <a:defRPr/>
              </a:pPr>
              <a:t>‹#›</a:t>
            </a:fld>
            <a:endParaRPr lang="en-US" altLang="en-US"/>
          </a:p>
        </p:txBody>
      </p:sp>
    </p:spTree>
    <p:extLst>
      <p:ext uri="{BB962C8B-B14F-4D97-AF65-F5344CB8AC3E}">
        <p14:creationId xmlns:p14="http://schemas.microsoft.com/office/powerpoint/2010/main" val="38824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2"/>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1"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033C832-923D-6F4D-BA4D-BC4230873094}" type="datetime1">
              <a:rPr lang="sk-SK" smtClean="0"/>
              <a:pPr>
                <a:defRPr/>
              </a:pPr>
              <a:t>9.11.20</a:t>
            </a:fld>
            <a:endParaRPr lang="en-US" dirty="0"/>
          </a:p>
        </p:txBody>
      </p:sp>
      <p:sp>
        <p:nvSpPr>
          <p:cNvPr id="5" name="Footer Placeholder 4"/>
          <p:cNvSpPr>
            <a:spLocks noGrp="1"/>
          </p:cNvSpPr>
          <p:nvPr>
            <p:ph type="ftr" sz="quarter" idx="11"/>
          </p:nvPr>
        </p:nvSpPr>
        <p:spPr/>
        <p:txBody>
          <a:bodyPr/>
          <a:lstStyle/>
          <a:p>
            <a:pPr>
              <a:defRPr/>
            </a:pPr>
            <a:r>
              <a:rPr lang="en-US"/>
              <a:t>rusnakm@truni.sk</a:t>
            </a:r>
          </a:p>
        </p:txBody>
      </p:sp>
      <p:sp>
        <p:nvSpPr>
          <p:cNvPr id="6" name="Slide Number Placeholder 5"/>
          <p:cNvSpPr>
            <a:spLocks noGrp="1"/>
          </p:cNvSpPr>
          <p:nvPr>
            <p:ph type="sldNum" sz="quarter" idx="12"/>
          </p:nvPr>
        </p:nvSpPr>
        <p:spPr/>
        <p:txBody>
          <a:bodyPr/>
          <a:lstStyle/>
          <a:p>
            <a:pPr>
              <a:defRPr/>
            </a:pPr>
            <a:fld id="{561AEECE-5444-4F4C-BD20-1415FB70D2C0}" type="slidenum">
              <a:rPr lang="en-US" altLang="en-US" smtClean="0"/>
              <a:pPr>
                <a:defRPr/>
              </a:pPr>
              <a:t>‹#›</a:t>
            </a:fld>
            <a:endParaRPr lang="en-US" altLang="en-US"/>
          </a:p>
        </p:txBody>
      </p:sp>
    </p:spTree>
    <p:extLst>
      <p:ext uri="{BB962C8B-B14F-4D97-AF65-F5344CB8AC3E}">
        <p14:creationId xmlns:p14="http://schemas.microsoft.com/office/powerpoint/2010/main" val="116733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k-SK"/>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0756BD-4095-B04E-BDA1-90350AB92560}" type="datetimeFigureOut">
              <a:rPr lang="sk-SK" smtClean="0"/>
              <a:t>9.11.20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07142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B00756BD-4095-B04E-BDA1-90350AB92560}" type="datetimeFigureOut">
              <a:rPr lang="sk-SK" smtClean="0"/>
              <a:t>9.11.20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72423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k-SK"/>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B00756BD-4095-B04E-BDA1-90350AB92560}" type="datetimeFigureOut">
              <a:rPr lang="sk-SK" smtClean="0"/>
              <a:t>9.11.20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23801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B00756BD-4095-B04E-BDA1-90350AB92560}" type="datetimeFigureOut">
              <a:rPr lang="sk-SK" smtClean="0"/>
              <a:t>9.11.20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68301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756BD-4095-B04E-BDA1-90350AB92560}" type="datetimeFigureOut">
              <a:rPr lang="sk-SK" smtClean="0"/>
              <a:t>9.11.20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94501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k-SK"/>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756BD-4095-B04E-BDA1-90350AB92560}" type="datetimeFigureOut">
              <a:rPr lang="sk-SK" smtClean="0"/>
              <a:t>9.11.20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88593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k-SK"/>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0756BD-4095-B04E-BDA1-90350AB92560}" type="datetimeFigureOut">
              <a:rPr lang="sk-SK" smtClean="0"/>
              <a:t>9.11.20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57F6C6BA-36B0-9349-A85E-1B26A5F0D5EA}" type="slidenum">
              <a:rPr lang="sk-SK" smtClean="0"/>
              <a:t>‹#›</a:t>
            </a:fld>
            <a:endParaRPr lang="sk-SK"/>
          </a:p>
        </p:txBody>
      </p:sp>
    </p:spTree>
    <p:extLst>
      <p:ext uri="{BB962C8B-B14F-4D97-AF65-F5344CB8AC3E}">
        <p14:creationId xmlns:p14="http://schemas.microsoft.com/office/powerpoint/2010/main" val="145878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756BD-4095-B04E-BDA1-90350AB92560}" type="datetimeFigureOut">
              <a:rPr lang="sk-SK" smtClean="0"/>
              <a:t>9.11.20</a:t>
            </a:fld>
            <a:endParaRPr lang="sk-SK"/>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6C6BA-36B0-9349-A85E-1B26A5F0D5EA}" type="slidenum">
              <a:rPr lang="sk-SK" smtClean="0"/>
              <a:t>‹#›</a:t>
            </a:fld>
            <a:endParaRPr lang="sk-SK"/>
          </a:p>
        </p:txBody>
      </p:sp>
    </p:spTree>
    <p:extLst>
      <p:ext uri="{BB962C8B-B14F-4D97-AF65-F5344CB8AC3E}">
        <p14:creationId xmlns:p14="http://schemas.microsoft.com/office/powerpoint/2010/main" val="96549436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39722"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9" name="Oval 8"/>
          <p:cNvSpPr/>
          <p:nvPr/>
        </p:nvSpPr>
        <p:spPr>
          <a:xfrm rot="17656910">
            <a:off x="-274211" y="1165876"/>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10" name="Oval 9"/>
          <p:cNvSpPr/>
          <p:nvPr/>
        </p:nvSpPr>
        <p:spPr>
          <a:xfrm rot="19724275">
            <a:off x="3277955" y="116855"/>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100785" tIns="50393" rIns="100785" bIns="50393"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2"/>
            <a:ext cx="6096000" cy="3657599"/>
          </a:xfrm>
          <a:prstGeom prst="rect">
            <a:avLst/>
          </a:prstGeom>
        </p:spPr>
        <p:txBody>
          <a:bodyPr vert="horz" lIns="100785" tIns="50393" rIns="100785" bIns="50393"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9673" y="6154739"/>
            <a:ext cx="736127" cy="365125"/>
          </a:xfrm>
          <a:prstGeom prst="rect">
            <a:avLst/>
          </a:prstGeom>
        </p:spPr>
        <p:txBody>
          <a:bodyPr vert="horz" lIns="100785" tIns="50393" rIns="100785" bIns="50393" rtlCol="0" anchor="t"/>
          <a:lstStyle>
            <a:lvl1pPr algn="r">
              <a:defRPr sz="1088">
                <a:solidFill>
                  <a:schemeClr val="tx1">
                    <a:alpha val="60000"/>
                  </a:schemeClr>
                </a:solidFill>
                <a:effectLst/>
              </a:defRPr>
            </a:lvl1pPr>
          </a:lstStyle>
          <a:p>
            <a:pPr>
              <a:defRPr/>
            </a:pPr>
            <a:fld id="{7ACEC42C-A93A-6848-873A-A892A8DA9C97}" type="datetime1">
              <a:rPr lang="sk-SK" smtClean="0"/>
              <a:pPr>
                <a:defRPr/>
              </a:pPr>
              <a:t>9.11.20</a:t>
            </a:fld>
            <a:endParaRPr lang="en-US" dirty="0"/>
          </a:p>
        </p:txBody>
      </p:sp>
      <p:sp>
        <p:nvSpPr>
          <p:cNvPr id="5" name="Footer Placeholder 4"/>
          <p:cNvSpPr>
            <a:spLocks noGrp="1"/>
          </p:cNvSpPr>
          <p:nvPr>
            <p:ph type="ftr" sz="quarter" idx="3"/>
          </p:nvPr>
        </p:nvSpPr>
        <p:spPr>
          <a:xfrm>
            <a:off x="4536272" y="6154739"/>
            <a:ext cx="1140475" cy="365124"/>
          </a:xfrm>
          <a:prstGeom prst="rect">
            <a:avLst/>
          </a:prstGeom>
        </p:spPr>
        <p:txBody>
          <a:bodyPr vert="horz" lIns="100785" tIns="50393" rIns="100785" bIns="50393" rtlCol="0" anchor="t"/>
          <a:lstStyle>
            <a:lvl1pPr algn="l">
              <a:defRPr sz="1088">
                <a:solidFill>
                  <a:schemeClr val="tx1">
                    <a:alpha val="60000"/>
                  </a:schemeClr>
                </a:solidFill>
                <a:effectLst/>
              </a:defRPr>
            </a:lvl1pPr>
          </a:lstStyle>
          <a:p>
            <a:pPr>
              <a:defRPr/>
            </a:pPr>
            <a:r>
              <a:rPr lang="en-US"/>
              <a:t>rusnakm@truni.sk</a:t>
            </a:r>
          </a:p>
        </p:txBody>
      </p:sp>
      <p:sp>
        <p:nvSpPr>
          <p:cNvPr id="6" name="Slide Number Placeholder 5"/>
          <p:cNvSpPr>
            <a:spLocks noGrp="1"/>
          </p:cNvSpPr>
          <p:nvPr>
            <p:ph type="sldNum" sz="quarter" idx="4"/>
          </p:nvPr>
        </p:nvSpPr>
        <p:spPr>
          <a:xfrm>
            <a:off x="777241" y="6206342"/>
            <a:ext cx="746760" cy="313522"/>
          </a:xfrm>
          <a:prstGeom prst="rect">
            <a:avLst/>
          </a:prstGeom>
        </p:spPr>
        <p:txBody>
          <a:bodyPr vert="horz" lIns="100785" tIns="50393" rIns="100785" bIns="10079" rtlCol="0" anchor="b"/>
          <a:lstStyle>
            <a:lvl1pPr algn="l">
              <a:defRPr sz="1632">
                <a:solidFill>
                  <a:schemeClr val="tx1">
                    <a:alpha val="60000"/>
                  </a:schemeClr>
                </a:solidFill>
                <a:effectLst/>
              </a:defRPr>
            </a:lvl1pPr>
          </a:lstStyle>
          <a:p>
            <a:pPr>
              <a:defRPr/>
            </a:pPr>
            <a:fld id="{A3AA99C3-6690-DA4B-A8AC-A447A3D778EE}" type="slidenum">
              <a:rPr lang="en-US" altLang="en-US" smtClean="0"/>
              <a:pPr>
                <a:defRPr/>
              </a:pPr>
              <a:t>‹#›</a:t>
            </a:fld>
            <a:endParaRPr lang="en-US" altLang="en-US"/>
          </a:p>
        </p:txBody>
      </p:sp>
    </p:spTree>
    <p:extLst>
      <p:ext uri="{BB962C8B-B14F-4D97-AF65-F5344CB8AC3E}">
        <p14:creationId xmlns:p14="http://schemas.microsoft.com/office/powerpoint/2010/main" val="213226111"/>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p:txStyles>
    <p:titleStyle>
      <a:lvl1pPr algn="l" defTabSz="913920" rtl="0" eaLnBrk="1" latinLnBrk="0" hangingPunct="1">
        <a:spcBef>
          <a:spcPct val="0"/>
        </a:spcBef>
        <a:buNone/>
        <a:defRPr sz="4897"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176" indent="-255897" algn="l" defTabSz="913920" rtl="0" eaLnBrk="1" latinLnBrk="0" hangingPunct="1">
        <a:spcBef>
          <a:spcPct val="20000"/>
        </a:spcBef>
        <a:spcAft>
          <a:spcPts val="0"/>
        </a:spcAft>
        <a:buSzPct val="60000"/>
        <a:buFont typeface="Wingdings" pitchFamily="2" charset="2"/>
        <a:buChar char=""/>
        <a:defRPr sz="2086" kern="1200">
          <a:solidFill>
            <a:schemeClr val="tx1"/>
          </a:solidFill>
          <a:effectLst>
            <a:outerShdw blurRad="38100" dist="38100" dir="2700000" algn="tl">
              <a:srgbClr val="000000">
                <a:alpha val="43137"/>
              </a:srgbClr>
            </a:outerShdw>
          </a:effectLst>
          <a:latin typeface="+mn-lt"/>
          <a:ea typeface="+mn-ea"/>
          <a:cs typeface="+mn-cs"/>
        </a:defRPr>
      </a:lvl1pPr>
      <a:lvl2pPr marL="639744" indent="-255897" algn="l" defTabSz="913920" rtl="0" eaLnBrk="1" latinLnBrk="0" hangingPunct="1">
        <a:spcBef>
          <a:spcPct val="20000"/>
        </a:spcBef>
        <a:buSzPct val="60000"/>
        <a:buFont typeface="Wingdings" pitchFamily="2" charset="2"/>
        <a:buChar char=""/>
        <a:defRPr sz="1904" kern="1200">
          <a:solidFill>
            <a:schemeClr val="tx1"/>
          </a:solidFill>
          <a:effectLst>
            <a:outerShdw blurRad="38100" dist="38100" dir="2700000" algn="tl">
              <a:srgbClr val="000000">
                <a:alpha val="43137"/>
              </a:srgbClr>
            </a:outerShdw>
          </a:effectLst>
          <a:latin typeface="+mn-lt"/>
          <a:ea typeface="+mn-ea"/>
          <a:cs typeface="+mn-cs"/>
        </a:defRPr>
      </a:lvl2pPr>
      <a:lvl3pPr marL="1005312" indent="-255897" algn="l" defTabSz="913920" rtl="0" eaLnBrk="1" latinLnBrk="0" hangingPunct="1">
        <a:spcBef>
          <a:spcPct val="20000"/>
        </a:spcBef>
        <a:buSzPct val="60000"/>
        <a:buFont typeface="Wingdings" pitchFamily="2" charset="2"/>
        <a:buChar char=""/>
        <a:defRPr sz="1723" kern="1200">
          <a:solidFill>
            <a:schemeClr val="tx1"/>
          </a:solidFill>
          <a:effectLst>
            <a:outerShdw blurRad="38100" dist="38100" dir="2700000" algn="tl">
              <a:srgbClr val="000000">
                <a:alpha val="43137"/>
              </a:srgbClr>
            </a:outerShdw>
          </a:effectLst>
          <a:latin typeface="+mn-lt"/>
          <a:ea typeface="+mn-ea"/>
          <a:cs typeface="+mn-cs"/>
        </a:defRPr>
      </a:lvl3pPr>
      <a:lvl4pPr marL="1370880" indent="-255897" algn="l" defTabSz="913920" rtl="0" eaLnBrk="1" latinLnBrk="0" hangingPunct="1">
        <a:spcBef>
          <a:spcPct val="20000"/>
        </a:spcBef>
        <a:buSzPct val="60000"/>
        <a:buFont typeface="Wingdings" pitchFamily="2" charset="2"/>
        <a:buChar char=""/>
        <a:defRPr sz="1632" kern="1200">
          <a:solidFill>
            <a:schemeClr val="tx1"/>
          </a:solidFill>
          <a:effectLst>
            <a:outerShdw blurRad="38100" dist="38100" dir="2700000" algn="tl">
              <a:srgbClr val="000000">
                <a:alpha val="43137"/>
              </a:srgbClr>
            </a:outerShdw>
          </a:effectLst>
          <a:latin typeface="+mn-lt"/>
          <a:ea typeface="+mn-ea"/>
          <a:cs typeface="+mn-cs"/>
        </a:defRPr>
      </a:lvl4pPr>
      <a:lvl5pPr marL="1645056" indent="-255897" algn="l" defTabSz="913920" rtl="0" eaLnBrk="1" latinLnBrk="0" hangingPunct="1">
        <a:spcBef>
          <a:spcPct val="20000"/>
        </a:spcBef>
        <a:buSzPct val="60000"/>
        <a:buFont typeface="Wingdings" pitchFamily="2" charset="2"/>
        <a:buChar char=""/>
        <a:defRPr sz="1542" kern="1200">
          <a:solidFill>
            <a:schemeClr val="tx1"/>
          </a:solidFill>
          <a:effectLst>
            <a:outerShdw blurRad="38100" dist="38100" dir="2700000" algn="tl">
              <a:srgbClr val="000000">
                <a:alpha val="43137"/>
              </a:srgbClr>
            </a:outerShdw>
          </a:effectLst>
          <a:latin typeface="+mn-lt"/>
          <a:ea typeface="+mn-ea"/>
          <a:cs typeface="+mn-cs"/>
        </a:defRPr>
      </a:lvl5pPr>
      <a:lvl6pPr marL="1964928"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39104"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3280"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3152" indent="-255897" algn="l" defTabSz="913920" rtl="0" eaLnBrk="1" latinLnBrk="0" hangingPunct="1">
        <a:spcBef>
          <a:spcPct val="20000"/>
        </a:spcBef>
        <a:buSzPct val="60000"/>
        <a:buFont typeface="Wingdings" pitchFamily="2" charset="2"/>
        <a:buChar char=""/>
        <a:defRPr sz="136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3920" rtl="0" eaLnBrk="1" latinLnBrk="0" hangingPunct="1">
        <a:defRPr sz="1814" kern="1200">
          <a:solidFill>
            <a:schemeClr val="tx1"/>
          </a:solidFill>
          <a:latin typeface="+mn-lt"/>
          <a:ea typeface="+mn-ea"/>
          <a:cs typeface="+mn-cs"/>
        </a:defRPr>
      </a:lvl1pPr>
      <a:lvl2pPr marL="456960" algn="l" defTabSz="913920" rtl="0" eaLnBrk="1" latinLnBrk="0" hangingPunct="1">
        <a:defRPr sz="1814" kern="1200">
          <a:solidFill>
            <a:schemeClr val="tx1"/>
          </a:solidFill>
          <a:latin typeface="+mn-lt"/>
          <a:ea typeface="+mn-ea"/>
          <a:cs typeface="+mn-cs"/>
        </a:defRPr>
      </a:lvl2pPr>
      <a:lvl3pPr marL="913920" algn="l" defTabSz="913920" rtl="0" eaLnBrk="1" latinLnBrk="0" hangingPunct="1">
        <a:defRPr sz="1814" kern="1200">
          <a:solidFill>
            <a:schemeClr val="tx1"/>
          </a:solidFill>
          <a:latin typeface="+mn-lt"/>
          <a:ea typeface="+mn-ea"/>
          <a:cs typeface="+mn-cs"/>
        </a:defRPr>
      </a:lvl3pPr>
      <a:lvl4pPr marL="1370880" algn="l" defTabSz="913920" rtl="0" eaLnBrk="1" latinLnBrk="0" hangingPunct="1">
        <a:defRPr sz="1814" kern="1200">
          <a:solidFill>
            <a:schemeClr val="tx1"/>
          </a:solidFill>
          <a:latin typeface="+mn-lt"/>
          <a:ea typeface="+mn-ea"/>
          <a:cs typeface="+mn-cs"/>
        </a:defRPr>
      </a:lvl4pPr>
      <a:lvl5pPr marL="1827839" algn="l" defTabSz="913920" rtl="0" eaLnBrk="1" latinLnBrk="0" hangingPunct="1">
        <a:defRPr sz="1814" kern="1200">
          <a:solidFill>
            <a:schemeClr val="tx1"/>
          </a:solidFill>
          <a:latin typeface="+mn-lt"/>
          <a:ea typeface="+mn-ea"/>
          <a:cs typeface="+mn-cs"/>
        </a:defRPr>
      </a:lvl5pPr>
      <a:lvl6pPr marL="2284800" algn="l" defTabSz="913920" rtl="0" eaLnBrk="1" latinLnBrk="0" hangingPunct="1">
        <a:defRPr sz="1814" kern="1200">
          <a:solidFill>
            <a:schemeClr val="tx1"/>
          </a:solidFill>
          <a:latin typeface="+mn-lt"/>
          <a:ea typeface="+mn-ea"/>
          <a:cs typeface="+mn-cs"/>
        </a:defRPr>
      </a:lvl6pPr>
      <a:lvl7pPr marL="2741760" algn="l" defTabSz="913920" rtl="0" eaLnBrk="1" latinLnBrk="0" hangingPunct="1">
        <a:defRPr sz="1814" kern="1200">
          <a:solidFill>
            <a:schemeClr val="tx1"/>
          </a:solidFill>
          <a:latin typeface="+mn-lt"/>
          <a:ea typeface="+mn-ea"/>
          <a:cs typeface="+mn-cs"/>
        </a:defRPr>
      </a:lvl7pPr>
      <a:lvl8pPr marL="3198720" algn="l" defTabSz="913920" rtl="0" eaLnBrk="1" latinLnBrk="0" hangingPunct="1">
        <a:defRPr sz="1814" kern="1200">
          <a:solidFill>
            <a:schemeClr val="tx1"/>
          </a:solidFill>
          <a:latin typeface="+mn-lt"/>
          <a:ea typeface="+mn-ea"/>
          <a:cs typeface="+mn-cs"/>
        </a:defRPr>
      </a:lvl8pPr>
      <a:lvl9pPr marL="3655680" algn="l" defTabSz="913920" rtl="0" eaLnBrk="1" latinLnBrk="0" hangingPunct="1">
        <a:defRPr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13"/>
          <p:cNvSpPr txBox="1">
            <a:spLocks noChangeArrowheads="1"/>
          </p:cNvSpPr>
          <p:nvPr/>
        </p:nvSpPr>
        <p:spPr bwMode="auto">
          <a:xfrm>
            <a:off x="23287" y="692696"/>
            <a:ext cx="9126528" cy="742511"/>
          </a:xfrm>
          <a:prstGeom prst="rect">
            <a:avLst/>
          </a:prstGeom>
          <a:solidFill>
            <a:srgbClr val="6DC2D6">
              <a:alpha val="196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lnSpc>
                <a:spcPct val="150000"/>
              </a:lnSpc>
            </a:pPr>
            <a:endParaRPr lang="de-AT" altLang="bg-BG" sz="3200" b="1" i="1" dirty="0">
              <a:latin typeface="Times New Roman" panose="02020603050405020304" pitchFamily="18" charset="0"/>
              <a:ea typeface="Arial" charset="0"/>
              <a:cs typeface="Times New Roman" panose="02020603050405020304" pitchFamily="18" charset="0"/>
            </a:endParaRPr>
          </a:p>
        </p:txBody>
      </p:sp>
      <p:sp>
        <p:nvSpPr>
          <p:cNvPr id="5" name="Nadpis 4">
            <a:extLst>
              <a:ext uri="{FF2B5EF4-FFF2-40B4-BE49-F238E27FC236}">
                <a16:creationId xmlns:a16="http://schemas.microsoft.com/office/drawing/2014/main" id="{47E366B1-84E0-E74E-A143-3E519C60283C}"/>
              </a:ext>
            </a:extLst>
          </p:cNvPr>
          <p:cNvSpPr>
            <a:spLocks noGrp="1"/>
          </p:cNvSpPr>
          <p:nvPr>
            <p:ph type="ctrTitle"/>
          </p:nvPr>
        </p:nvSpPr>
        <p:spPr>
          <a:xfrm>
            <a:off x="1334609" y="338136"/>
            <a:ext cx="7543800" cy="2874840"/>
          </a:xfrm>
        </p:spPr>
        <p:txBody>
          <a:bodyPr/>
          <a:lstStyle/>
          <a:p>
            <a:r>
              <a:rPr lang="sk-SK" altLang="en-US" sz="6000" b="1" dirty="0">
                <a:latin typeface="Times New Roman" panose="02020603050405020304" pitchFamily="18" charset="0"/>
                <a:ea typeface="Arial" charset="0"/>
                <a:cs typeface="Times New Roman" panose="02020603050405020304" pitchFamily="18" charset="0"/>
              </a:rPr>
              <a:t>Prezentácia myšlienok pred publikom</a:t>
            </a:r>
            <a:br>
              <a:rPr lang="sk-SK" altLang="en-US" sz="6000" b="1" dirty="0">
                <a:latin typeface="Times New Roman" panose="02020603050405020304" pitchFamily="18" charset="0"/>
                <a:ea typeface="Arial" charset="0"/>
                <a:cs typeface="Times New Roman" panose="02020603050405020304" pitchFamily="18" charset="0"/>
              </a:rPr>
            </a:br>
            <a:r>
              <a:rPr lang="sk-SK" altLang="en-US" sz="4800" b="1" dirty="0">
                <a:latin typeface="Times New Roman" panose="02020603050405020304" pitchFamily="18" charset="0"/>
                <a:ea typeface="Arial" charset="0"/>
                <a:cs typeface="Times New Roman" panose="02020603050405020304" pitchFamily="18" charset="0"/>
              </a:rPr>
              <a:t>so zreteľom na </a:t>
            </a:r>
            <a:r>
              <a:rPr lang="sk-SK" altLang="en-US" sz="4800" b="1" dirty="0" err="1">
                <a:latin typeface="Times New Roman" panose="02020603050405020304" pitchFamily="18" charset="0"/>
                <a:ea typeface="Arial" charset="0"/>
                <a:cs typeface="Times New Roman" panose="02020603050405020304" pitchFamily="18" charset="0"/>
              </a:rPr>
              <a:t>Power</a:t>
            </a:r>
            <a:r>
              <a:rPr lang="sk-SK" altLang="en-US" sz="4800" b="1" dirty="0">
                <a:latin typeface="Times New Roman" panose="02020603050405020304" pitchFamily="18" charset="0"/>
                <a:ea typeface="Arial" charset="0"/>
                <a:cs typeface="Times New Roman" panose="02020603050405020304" pitchFamily="18" charset="0"/>
              </a:rPr>
              <a:t> Point</a:t>
            </a:r>
            <a:endParaRPr lang="sk-SK" dirty="0"/>
          </a:p>
        </p:txBody>
      </p:sp>
      <p:sp>
        <p:nvSpPr>
          <p:cNvPr id="6" name="Podnadpis 5">
            <a:extLst>
              <a:ext uri="{FF2B5EF4-FFF2-40B4-BE49-F238E27FC236}">
                <a16:creationId xmlns:a16="http://schemas.microsoft.com/office/drawing/2014/main" id="{0B838451-E1E0-FF47-929A-DF640C713694}"/>
              </a:ext>
            </a:extLst>
          </p:cNvPr>
          <p:cNvSpPr>
            <a:spLocks noGrp="1"/>
          </p:cNvSpPr>
          <p:nvPr>
            <p:ph type="subTitle" idx="1"/>
          </p:nvPr>
        </p:nvSpPr>
        <p:spPr>
          <a:xfrm>
            <a:off x="2133600" y="3375490"/>
            <a:ext cx="5822776" cy="1709693"/>
          </a:xfrm>
        </p:spPr>
        <p:txBody>
          <a:bodyPr>
            <a:normAutofit fontScale="77500" lnSpcReduction="20000"/>
          </a:bodyPr>
          <a:lstStyle/>
          <a:p>
            <a:pPr lvl="1" algn="l">
              <a:lnSpc>
                <a:spcPct val="150000"/>
              </a:lnSpc>
            </a:pPr>
            <a:r>
              <a:rPr lang="en-GB" altLang="bg-BG" sz="3500" b="1" dirty="0">
                <a:latin typeface="Times New Roman" panose="02020603050405020304" pitchFamily="18" charset="0"/>
                <a:ea typeface="Arial" charset="0"/>
                <a:cs typeface="Times New Roman" panose="02020603050405020304" pitchFamily="18" charset="0"/>
              </a:rPr>
              <a:t>prof. </a:t>
            </a:r>
            <a:r>
              <a:rPr lang="en-GB" altLang="bg-BG" sz="3500" b="1" dirty="0" err="1">
                <a:latin typeface="Times New Roman" panose="02020603050405020304" pitchFamily="18" charset="0"/>
                <a:ea typeface="Arial" charset="0"/>
                <a:cs typeface="Times New Roman" panose="02020603050405020304" pitchFamily="18" charset="0"/>
              </a:rPr>
              <a:t>MUDr</a:t>
            </a:r>
            <a:r>
              <a:rPr lang="en-GB" altLang="bg-BG" sz="3500" b="1" dirty="0">
                <a:latin typeface="Times New Roman" panose="02020603050405020304" pitchFamily="18" charset="0"/>
                <a:ea typeface="Arial" charset="0"/>
                <a:cs typeface="Times New Roman" panose="02020603050405020304" pitchFamily="18" charset="0"/>
              </a:rPr>
              <a:t>. Martin Rusnák, </a:t>
            </a:r>
            <a:r>
              <a:rPr lang="en-GB" altLang="bg-BG" sz="3500" b="1" dirty="0" err="1">
                <a:latin typeface="Times New Roman" panose="02020603050405020304" pitchFamily="18" charset="0"/>
                <a:ea typeface="Arial" charset="0"/>
                <a:cs typeface="Times New Roman" panose="02020603050405020304" pitchFamily="18" charset="0"/>
              </a:rPr>
              <a:t>CSc</a:t>
            </a:r>
            <a:r>
              <a:rPr lang="sk-SK" altLang="bg-BG" sz="3500" b="1" dirty="0">
                <a:latin typeface="Times New Roman" panose="02020603050405020304" pitchFamily="18" charset="0"/>
                <a:ea typeface="Arial" charset="0"/>
                <a:cs typeface="Times New Roman" panose="02020603050405020304" pitchFamily="18" charset="0"/>
              </a:rPr>
              <a:t>.</a:t>
            </a:r>
          </a:p>
          <a:p>
            <a:pPr lvl="1" algn="l">
              <a:lnSpc>
                <a:spcPct val="150000"/>
              </a:lnSpc>
            </a:pPr>
            <a:r>
              <a:rPr lang="sk-SK" altLang="bg-BG" sz="3500" b="1" dirty="0">
                <a:latin typeface="Times New Roman" panose="02020603050405020304" pitchFamily="18" charset="0"/>
                <a:ea typeface="Arial" charset="0"/>
                <a:cs typeface="Times New Roman" panose="02020603050405020304" pitchFamily="18" charset="0"/>
              </a:rPr>
              <a:t>Mgr. Adriána </a:t>
            </a:r>
            <a:r>
              <a:rPr lang="sk-SK" altLang="bg-BG" sz="3500" b="1" dirty="0" err="1">
                <a:latin typeface="Times New Roman" panose="02020603050405020304" pitchFamily="18" charset="0"/>
                <a:ea typeface="Arial" charset="0"/>
                <a:cs typeface="Times New Roman" panose="02020603050405020304" pitchFamily="18" charset="0"/>
              </a:rPr>
              <a:t>Plšková</a:t>
            </a:r>
            <a:endParaRPr lang="en-GB" altLang="bg-BG" sz="3500" b="1" dirty="0">
              <a:latin typeface="Times New Roman" panose="02020603050405020304" pitchFamily="18" charset="0"/>
              <a:ea typeface="Arial" charset="0"/>
              <a:cs typeface="Times New Roman" panose="02020603050405020304" pitchFamily="18" charset="0"/>
            </a:endParaRPr>
          </a:p>
          <a:p>
            <a:endParaRPr lang="sk-SK" dirty="0"/>
          </a:p>
        </p:txBody>
      </p:sp>
      <p:sp>
        <p:nvSpPr>
          <p:cNvPr id="2" name="Date Placeholder 1"/>
          <p:cNvSpPr>
            <a:spLocks noGrp="1"/>
          </p:cNvSpPr>
          <p:nvPr>
            <p:ph type="dt" sz="half" idx="10"/>
          </p:nvPr>
        </p:nvSpPr>
        <p:spPr/>
        <p:txBody>
          <a:bodyPr/>
          <a:lstStyle/>
          <a:p>
            <a:pPr>
              <a:defRPr/>
            </a:pPr>
            <a:fld id="{E5B48761-B91A-5E45-9F0B-27054B96AF74}" type="datetime1">
              <a:rPr lang="sk-SK"/>
              <a:pPr>
                <a:defRPr/>
              </a:pPr>
              <a:t>9.11.20</a:t>
            </a:fld>
            <a:endParaRPr lang="en-US"/>
          </a:p>
        </p:txBody>
      </p:sp>
      <p:sp>
        <p:nvSpPr>
          <p:cNvPr id="4" name="Slide Number Placeholder 3"/>
          <p:cNvSpPr>
            <a:spLocks noGrp="1"/>
          </p:cNvSpPr>
          <p:nvPr>
            <p:ph type="sldNum" sz="quarter" idx="11"/>
          </p:nvPr>
        </p:nvSpPr>
        <p:spPr/>
        <p:txBody>
          <a:bodyPr/>
          <a:lstStyle/>
          <a:p>
            <a:pPr>
              <a:defRPr/>
            </a:pPr>
            <a:fld id="{25949C06-FF91-8449-94C3-A68D228446F2}" type="slidenum">
              <a:rPr lang="en-US"/>
              <a:pPr>
                <a:defRPr/>
              </a:pPr>
              <a:t>1</a:t>
            </a:fld>
            <a:endParaRPr lang="en-US"/>
          </a:p>
        </p:txBody>
      </p:sp>
      <p:sp>
        <p:nvSpPr>
          <p:cNvPr id="3" name="Footer Placeholder 2"/>
          <p:cNvSpPr>
            <a:spLocks noGrp="1"/>
          </p:cNvSpPr>
          <p:nvPr>
            <p:ph type="ftr" sz="quarter" idx="12"/>
          </p:nvPr>
        </p:nvSpPr>
        <p:spPr/>
        <p:txBody>
          <a:bodyPr/>
          <a:lstStyle/>
          <a:p>
            <a:pPr>
              <a:defRPr/>
            </a:pPr>
            <a:r>
              <a:rPr lang="en-US"/>
              <a:t>rusnakm@truni.sk</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F1D1BFC-B174-4CD1-8B9A-0478170EE038}"/>
              </a:ext>
            </a:extLst>
          </p:cNvPr>
          <p:cNvSpPr>
            <a:spLocks noGrp="1"/>
          </p:cNvSpPr>
          <p:nvPr>
            <p:ph idx="1"/>
          </p:nvPr>
        </p:nvSpPr>
        <p:spPr>
          <a:xfrm>
            <a:off x="395536" y="476672"/>
            <a:ext cx="5400600" cy="4543398"/>
          </a:xfrm>
        </p:spPr>
        <p:txBody>
          <a:bodyPr>
            <a:normAutofit fontScale="92500" lnSpcReduction="10000"/>
          </a:bodyPr>
          <a:lstStyle/>
          <a:p>
            <a:r>
              <a:rPr lang="sk-SK" dirty="0"/>
              <a:t>Nečítajte a nememorujte si text od slova do slova (ak ste rečník na odbornom seminári, môžete si prečítať písomný materiál)</a:t>
            </a:r>
          </a:p>
          <a:p>
            <a:pPr marL="18279" indent="0">
              <a:buNone/>
            </a:pPr>
            <a:endParaRPr lang="sk-SK" dirty="0"/>
          </a:p>
          <a:p>
            <a:r>
              <a:rPr lang="sk-SK" dirty="0"/>
              <a:t>Udržiavajte očný kontakt a používajte príslušné poznámky k jednotlivým </a:t>
            </a:r>
            <a:r>
              <a:rPr lang="sk-SK" dirty="0" err="1"/>
              <a:t>slidom</a:t>
            </a:r>
            <a:r>
              <a:rPr lang="sk-SK" dirty="0"/>
              <a:t> (poznámky by mali byť písané na malé karty alebo listy)</a:t>
            </a:r>
          </a:p>
          <a:p>
            <a:pPr marL="18279" indent="0">
              <a:buNone/>
            </a:pPr>
            <a:endParaRPr lang="sk-SK" dirty="0"/>
          </a:p>
          <a:p>
            <a:r>
              <a:rPr lang="sk-SK" dirty="0"/>
              <a:t>Mali by ste sa považovať za dostatočne pripraveného, ​​ak si pri čítaní poznámok rýchlo spomeniete, čo máte na každú položku povedať. Nie je potrebné tajiť skutočnosť, že poznámky prezeráte (karty vzbudzujú pocit úsilia). </a:t>
            </a:r>
          </a:p>
        </p:txBody>
      </p:sp>
      <p:sp>
        <p:nvSpPr>
          <p:cNvPr id="3" name="Nadpis 2">
            <a:extLst>
              <a:ext uri="{FF2B5EF4-FFF2-40B4-BE49-F238E27FC236}">
                <a16:creationId xmlns:a16="http://schemas.microsoft.com/office/drawing/2014/main" id="{6115EAF2-6782-4C7E-B956-82773A94F3F4}"/>
              </a:ext>
            </a:extLst>
          </p:cNvPr>
          <p:cNvSpPr>
            <a:spLocks noGrp="1"/>
          </p:cNvSpPr>
          <p:nvPr>
            <p:ph type="title"/>
          </p:nvPr>
        </p:nvSpPr>
        <p:spPr>
          <a:xfrm>
            <a:off x="884421" y="5208968"/>
            <a:ext cx="7543800" cy="914400"/>
          </a:xfrm>
        </p:spPr>
        <p:txBody>
          <a:bodyPr/>
          <a:lstStyle/>
          <a:p>
            <a:r>
              <a:rPr lang="sk-SK" sz="3600" b="1" dirty="0"/>
              <a:t>Pre úspešnú prezentáciu je nevyhnutné plánovanie a príprava</a:t>
            </a:r>
          </a:p>
        </p:txBody>
      </p:sp>
      <p:sp>
        <p:nvSpPr>
          <p:cNvPr id="4" name="Zástupný objekt pre číslo snímky 3">
            <a:extLst>
              <a:ext uri="{FF2B5EF4-FFF2-40B4-BE49-F238E27FC236}">
                <a16:creationId xmlns:a16="http://schemas.microsoft.com/office/drawing/2014/main" id="{75943514-3BB5-450D-8523-FA4619E125C5}"/>
              </a:ext>
            </a:extLst>
          </p:cNvPr>
          <p:cNvSpPr>
            <a:spLocks noGrp="1"/>
          </p:cNvSpPr>
          <p:nvPr>
            <p:ph type="sldNum" sz="quarter" idx="11"/>
          </p:nvPr>
        </p:nvSpPr>
        <p:spPr/>
        <p:txBody>
          <a:bodyPr/>
          <a:lstStyle/>
          <a:p>
            <a:pPr>
              <a:defRPr/>
            </a:pPr>
            <a:fld id="{8DA5206A-0890-804C-A5DA-47E1C3D02E95}" type="slidenum">
              <a:rPr lang="en-US" altLang="en-US" smtClean="0"/>
              <a:pPr>
                <a:defRPr/>
              </a:pPr>
              <a:t>10</a:t>
            </a:fld>
            <a:endParaRPr lang="en-US" altLang="en-US"/>
          </a:p>
        </p:txBody>
      </p:sp>
      <p:sp>
        <p:nvSpPr>
          <p:cNvPr id="5" name="Zástupný objekt pre pätu 4">
            <a:extLst>
              <a:ext uri="{FF2B5EF4-FFF2-40B4-BE49-F238E27FC236}">
                <a16:creationId xmlns:a16="http://schemas.microsoft.com/office/drawing/2014/main" id="{B5DE91B4-3CA4-43CF-A5F7-79B891F1BD60}"/>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66FECB5E-B769-4DDF-B404-7787E48BE31E}"/>
              </a:ext>
            </a:extLst>
          </p:cNvPr>
          <p:cNvPicPr>
            <a:picLocks noChangeAspect="1"/>
          </p:cNvPicPr>
          <p:nvPr/>
        </p:nvPicPr>
        <p:blipFill>
          <a:blip r:embed="rId2"/>
          <a:stretch>
            <a:fillRect/>
          </a:stretch>
        </p:blipFill>
        <p:spPr>
          <a:xfrm>
            <a:off x="5814764" y="734632"/>
            <a:ext cx="2933700" cy="3990512"/>
          </a:xfrm>
          <a:prstGeom prst="rect">
            <a:avLst/>
          </a:prstGeom>
        </p:spPr>
      </p:pic>
    </p:spTree>
    <p:extLst>
      <p:ext uri="{BB962C8B-B14F-4D97-AF65-F5344CB8AC3E}">
        <p14:creationId xmlns:p14="http://schemas.microsoft.com/office/powerpoint/2010/main" val="26514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6F9381A-A4CC-4C83-B527-AFAD2F5D240E}"/>
              </a:ext>
            </a:extLst>
          </p:cNvPr>
          <p:cNvSpPr>
            <a:spLocks noGrp="1"/>
          </p:cNvSpPr>
          <p:nvPr>
            <p:ph idx="1"/>
          </p:nvPr>
        </p:nvSpPr>
        <p:spPr>
          <a:xfrm>
            <a:off x="467544" y="57324"/>
            <a:ext cx="5209203" cy="5719927"/>
          </a:xfrm>
        </p:spPr>
        <p:txBody>
          <a:bodyPr>
            <a:normAutofit fontScale="92500" lnSpcReduction="20000"/>
          </a:bodyPr>
          <a:lstStyle/>
          <a:p>
            <a:pPr>
              <a:lnSpc>
                <a:spcPct val="150000"/>
              </a:lnSpc>
            </a:pPr>
            <a:r>
              <a:rPr lang="sk-SK" dirty="0"/>
              <a:t>Takmer pri každej ústnej prezentácii je vyhradený určitý čas (15 až 20 minút) na diskusiu, kde publikum kladie otázky.</a:t>
            </a:r>
          </a:p>
          <a:p>
            <a:pPr>
              <a:lnSpc>
                <a:spcPct val="150000"/>
              </a:lnSpc>
            </a:pPr>
            <a:r>
              <a:rPr lang="sk-SK" dirty="0"/>
              <a:t>Vaša odpovede by mali byť adresované celému publiku. </a:t>
            </a:r>
          </a:p>
          <a:p>
            <a:pPr>
              <a:lnSpc>
                <a:spcPct val="150000"/>
              </a:lnSpc>
            </a:pPr>
            <a:r>
              <a:rPr lang="sk-SK" dirty="0"/>
              <a:t>Po vytvorení diskusie môžete po odpovedi na otázku požiadať ostatných účastníkov, aby vyjadrili svoje názory. </a:t>
            </a:r>
          </a:p>
          <a:p>
            <a:pPr>
              <a:lnSpc>
                <a:spcPct val="150000"/>
              </a:lnSpc>
            </a:pPr>
            <a:r>
              <a:rPr lang="sk-SK" dirty="0"/>
              <a:t>Niekedy by ste mali otázku vrátiť späť publiku a požiadať ho, aby ju odpovedalo </a:t>
            </a:r>
          </a:p>
          <a:p>
            <a:pPr>
              <a:lnSpc>
                <a:spcPct val="150000"/>
              </a:lnSpc>
            </a:pPr>
            <a:r>
              <a:rPr lang="sk-SK" dirty="0"/>
              <a:t>Berte agresívnych účastníkov taktne a pokračujte k podstate diskusie. </a:t>
            </a:r>
          </a:p>
          <a:p>
            <a:pPr>
              <a:lnSpc>
                <a:spcPct val="150000"/>
              </a:lnSpc>
            </a:pPr>
            <a:r>
              <a:rPr lang="sk-SK" dirty="0"/>
              <a:t>Nezabudnite diskusiu ukončiť v čase stanovenom na tento účel.</a:t>
            </a:r>
          </a:p>
        </p:txBody>
      </p:sp>
      <p:sp>
        <p:nvSpPr>
          <p:cNvPr id="3" name="Nadpis 2">
            <a:extLst>
              <a:ext uri="{FF2B5EF4-FFF2-40B4-BE49-F238E27FC236}">
                <a16:creationId xmlns:a16="http://schemas.microsoft.com/office/drawing/2014/main" id="{6DB2E1A3-CC6A-4087-9F86-FB1D49D6305D}"/>
              </a:ext>
            </a:extLst>
          </p:cNvPr>
          <p:cNvSpPr>
            <a:spLocks noGrp="1"/>
          </p:cNvSpPr>
          <p:nvPr>
            <p:ph type="title"/>
          </p:nvPr>
        </p:nvSpPr>
        <p:spPr>
          <a:xfrm>
            <a:off x="611560" y="5451366"/>
            <a:ext cx="7543800" cy="914400"/>
          </a:xfrm>
        </p:spPr>
        <p:txBody>
          <a:bodyPr/>
          <a:lstStyle/>
          <a:p>
            <a:r>
              <a:rPr lang="sk-SK" sz="4000" b="1" dirty="0"/>
              <a:t>Diskusné zasadnutie</a:t>
            </a:r>
          </a:p>
        </p:txBody>
      </p:sp>
      <p:sp>
        <p:nvSpPr>
          <p:cNvPr id="4" name="Zástupný objekt pre číslo snímky 3">
            <a:extLst>
              <a:ext uri="{FF2B5EF4-FFF2-40B4-BE49-F238E27FC236}">
                <a16:creationId xmlns:a16="http://schemas.microsoft.com/office/drawing/2014/main" id="{AD82A222-D507-44E3-9BA2-8D6C5E846977}"/>
              </a:ext>
            </a:extLst>
          </p:cNvPr>
          <p:cNvSpPr>
            <a:spLocks noGrp="1"/>
          </p:cNvSpPr>
          <p:nvPr>
            <p:ph type="sldNum" sz="quarter" idx="11"/>
          </p:nvPr>
        </p:nvSpPr>
        <p:spPr/>
        <p:txBody>
          <a:bodyPr/>
          <a:lstStyle/>
          <a:p>
            <a:pPr>
              <a:defRPr/>
            </a:pPr>
            <a:fld id="{8DA5206A-0890-804C-A5DA-47E1C3D02E95}" type="slidenum">
              <a:rPr lang="en-US" altLang="en-US" smtClean="0"/>
              <a:pPr>
                <a:defRPr/>
              </a:pPr>
              <a:t>11</a:t>
            </a:fld>
            <a:endParaRPr lang="en-US" altLang="en-US"/>
          </a:p>
        </p:txBody>
      </p:sp>
      <p:sp>
        <p:nvSpPr>
          <p:cNvPr id="5" name="Zástupný objekt pre pätu 4">
            <a:extLst>
              <a:ext uri="{FF2B5EF4-FFF2-40B4-BE49-F238E27FC236}">
                <a16:creationId xmlns:a16="http://schemas.microsoft.com/office/drawing/2014/main" id="{5C199470-C446-4BCC-AE2F-414EE085631A}"/>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E4E91AF4-D2D3-4BB6-98BA-0B87F59D1D6F}"/>
              </a:ext>
            </a:extLst>
          </p:cNvPr>
          <p:cNvPicPr>
            <a:picLocks noChangeAspect="1"/>
          </p:cNvPicPr>
          <p:nvPr/>
        </p:nvPicPr>
        <p:blipFill>
          <a:blip r:embed="rId2"/>
          <a:stretch>
            <a:fillRect/>
          </a:stretch>
        </p:blipFill>
        <p:spPr>
          <a:xfrm>
            <a:off x="5580112" y="338137"/>
            <a:ext cx="3390182" cy="5251103"/>
          </a:xfrm>
          <a:prstGeom prst="rect">
            <a:avLst/>
          </a:prstGeom>
        </p:spPr>
      </p:pic>
    </p:spTree>
    <p:extLst>
      <p:ext uri="{BB962C8B-B14F-4D97-AF65-F5344CB8AC3E}">
        <p14:creationId xmlns:p14="http://schemas.microsoft.com/office/powerpoint/2010/main" val="341228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objekt pre obsah 6">
            <a:extLst>
              <a:ext uri="{FF2B5EF4-FFF2-40B4-BE49-F238E27FC236}">
                <a16:creationId xmlns:a16="http://schemas.microsoft.com/office/drawing/2014/main" id="{814AE13E-A02E-475D-9671-07510E5B39FC}"/>
              </a:ext>
            </a:extLst>
          </p:cNvPr>
          <p:cNvGraphicFramePr>
            <a:graphicFrameLocks noGrp="1"/>
          </p:cNvGraphicFramePr>
          <p:nvPr>
            <p:ph idx="1"/>
            <p:extLst>
              <p:ext uri="{D42A27DB-BD31-4B8C-83A1-F6EECF244321}">
                <p14:modId xmlns:p14="http://schemas.microsoft.com/office/powerpoint/2010/main" val="1954718515"/>
              </p:ext>
            </p:extLst>
          </p:nvPr>
        </p:nvGraphicFramePr>
        <p:xfrm>
          <a:off x="683568" y="476672"/>
          <a:ext cx="7637472" cy="5400608"/>
        </p:xfrm>
        <a:graphic>
          <a:graphicData uri="http://schemas.openxmlformats.org/drawingml/2006/table">
            <a:tbl>
              <a:tblPr>
                <a:tableStyleId>{9DCAF9ED-07DC-4A11-8D7F-57B35C25682E}</a:tableStyleId>
              </a:tblPr>
              <a:tblGrid>
                <a:gridCol w="7637472">
                  <a:extLst>
                    <a:ext uri="{9D8B030D-6E8A-4147-A177-3AD203B41FA5}">
                      <a16:colId xmlns:a16="http://schemas.microsoft.com/office/drawing/2014/main" val="694849510"/>
                    </a:ext>
                  </a:extLst>
                </a:gridCol>
              </a:tblGrid>
              <a:tr h="337538">
                <a:tc>
                  <a:txBody>
                    <a:bodyPr/>
                    <a:lstStyle/>
                    <a:p>
                      <a:pPr algn="ctr" rtl="0" fontAlgn="ctr"/>
                      <a:r>
                        <a:rPr lang="sk-SK" sz="1600" u="none" strike="noStrike" dirty="0">
                          <a:effectLst/>
                          <a:latin typeface="Times New Roman" panose="02020603050405020304" pitchFamily="18" charset="0"/>
                          <a:cs typeface="Times New Roman" panose="02020603050405020304" pitchFamily="18" charset="0"/>
                        </a:rPr>
                        <a:t>Výslovnosť</a:t>
                      </a:r>
                      <a:endParaRPr lang="sk-SK"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tx2"/>
                    </a:solidFill>
                  </a:tcPr>
                </a:tc>
                <a:extLst>
                  <a:ext uri="{0D108BD9-81ED-4DB2-BD59-A6C34878D82A}">
                    <a16:rowId xmlns:a16="http://schemas.microsoft.com/office/drawing/2014/main" val="1110985019"/>
                  </a:ext>
                </a:extLst>
              </a:tr>
              <a:tr h="337538">
                <a:tc>
                  <a:txBody>
                    <a:bodyPr/>
                    <a:lstStyle/>
                    <a:p>
                      <a:pPr algn="l" rtl="0" fontAlgn="ctr"/>
                      <a:r>
                        <a:rPr lang="sk-SK" sz="1600" u="none" strike="noStrike" dirty="0">
                          <a:effectLst/>
                          <a:latin typeface="Times New Roman" panose="02020603050405020304" pitchFamily="18" charset="0"/>
                          <a:cs typeface="Times New Roman" panose="02020603050405020304" pitchFamily="18" charset="0"/>
                        </a:rPr>
                        <a:t>1. Je výslovnosť jednotlivých zvukov jasná a správna?</a:t>
                      </a:r>
                      <a:endParaRPr lang="sk-SK"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907749031"/>
                  </a:ext>
                </a:extLst>
              </a:tr>
              <a:tr h="337538">
                <a:tc>
                  <a:txBody>
                    <a:bodyPr/>
                    <a:lstStyle/>
                    <a:p>
                      <a:pPr algn="l" rtl="0" fontAlgn="ctr"/>
                      <a:r>
                        <a:rPr lang="sk-SK" sz="1600" u="none" strike="noStrike" dirty="0">
                          <a:effectLst/>
                          <a:latin typeface="Times New Roman" panose="02020603050405020304" pitchFamily="18" charset="0"/>
                          <a:cs typeface="Times New Roman" panose="02020603050405020304" pitchFamily="18" charset="0"/>
                        </a:rPr>
                        <a:t>2. Bol kladený dôraz na správne slabiky?</a:t>
                      </a:r>
                      <a:endParaRPr lang="sk-SK"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716766993"/>
                  </a:ext>
                </a:extLst>
              </a:tr>
              <a:tr h="337538">
                <a:tc>
                  <a:txBody>
                    <a:bodyPr/>
                    <a:lstStyle/>
                    <a:p>
                      <a:pPr algn="l" rtl="0" fontAlgn="ctr"/>
                      <a:r>
                        <a:rPr lang="sk-SK" sz="1600" u="none" strike="noStrike">
                          <a:effectLst/>
                          <a:latin typeface="Times New Roman" panose="02020603050405020304" pitchFamily="18" charset="0"/>
                          <a:cs typeface="Times New Roman" panose="02020603050405020304" pitchFamily="18" charset="0"/>
                        </a:rPr>
                        <a:t>3. Je intonácia vhodná?</a:t>
                      </a:r>
                      <a:endParaRPr lang="sk-SK"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556295941"/>
                  </a:ext>
                </a:extLst>
              </a:tr>
              <a:tr h="337538">
                <a:tc>
                  <a:txBody>
                    <a:bodyPr/>
                    <a:lstStyle/>
                    <a:p>
                      <a:pPr algn="ctr" rtl="0" fontAlgn="ctr"/>
                      <a:r>
                        <a:rPr lang="sk-SK" sz="1600" u="none" strike="noStrike" dirty="0">
                          <a:effectLst/>
                          <a:latin typeface="Times New Roman" panose="02020603050405020304" pitchFamily="18" charset="0"/>
                          <a:cs typeface="Times New Roman" panose="02020603050405020304" pitchFamily="18" charset="0"/>
                        </a:rPr>
                        <a:t>Modulácia hlasu</a:t>
                      </a:r>
                      <a:endParaRPr lang="sk-SK"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tx2"/>
                    </a:solidFill>
                  </a:tcPr>
                </a:tc>
                <a:extLst>
                  <a:ext uri="{0D108BD9-81ED-4DB2-BD59-A6C34878D82A}">
                    <a16:rowId xmlns:a16="http://schemas.microsoft.com/office/drawing/2014/main" val="942056020"/>
                  </a:ext>
                </a:extLst>
              </a:tr>
              <a:tr h="337538">
                <a:tc>
                  <a:txBody>
                    <a:bodyPr/>
                    <a:lstStyle/>
                    <a:p>
                      <a:pPr algn="l" rtl="0" fontAlgn="ctr"/>
                      <a:r>
                        <a:rPr lang="sk-SK" sz="1600" u="none" strike="noStrike" dirty="0">
                          <a:effectLst/>
                          <a:latin typeface="Times New Roman" panose="02020603050405020304" pitchFamily="18" charset="0"/>
                          <a:cs typeface="Times New Roman" panose="02020603050405020304" pitchFamily="18" charset="0"/>
                        </a:rPr>
                        <a:t>4. Je moderátor vyrovnaný a uvoľnený?</a:t>
                      </a:r>
                      <a:endParaRPr lang="sk-SK"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623029495"/>
                  </a:ext>
                </a:extLst>
              </a:tr>
              <a:tr h="337538">
                <a:tc>
                  <a:txBody>
                    <a:bodyPr/>
                    <a:lstStyle/>
                    <a:p>
                      <a:pPr algn="l" rtl="0" fontAlgn="ctr"/>
                      <a:r>
                        <a:rPr lang="sk-SK" sz="1600" u="none" strike="noStrike">
                          <a:effectLst/>
                          <a:latin typeface="Times New Roman" panose="02020603050405020304" pitchFamily="18" charset="0"/>
                          <a:cs typeface="Times New Roman" panose="02020603050405020304" pitchFamily="18" charset="0"/>
                        </a:rPr>
                        <a:t>5. Je hlas živý a dobre modulovaný?</a:t>
                      </a:r>
                      <a:endParaRPr lang="sk-SK"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4228293086"/>
                  </a:ext>
                </a:extLst>
              </a:tr>
              <a:tr h="337538">
                <a:tc>
                  <a:txBody>
                    <a:bodyPr/>
                    <a:lstStyle/>
                    <a:p>
                      <a:pPr algn="l" rtl="0" fontAlgn="ctr"/>
                      <a:r>
                        <a:rPr lang="sk-SK" sz="1600" u="none" strike="noStrike">
                          <a:effectLst/>
                          <a:latin typeface="Times New Roman" panose="02020603050405020304" pitchFamily="18" charset="0"/>
                          <a:cs typeface="Times New Roman" panose="02020603050405020304" pitchFamily="18" charset="0"/>
                        </a:rPr>
                        <a:t>6. Je vhodná hlasitosť?</a:t>
                      </a:r>
                      <a:endParaRPr lang="sk-SK"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794528543"/>
                  </a:ext>
                </a:extLst>
              </a:tr>
              <a:tr h="337538">
                <a:tc>
                  <a:txBody>
                    <a:bodyPr/>
                    <a:lstStyle/>
                    <a:p>
                      <a:pPr algn="l" rtl="0" fontAlgn="ctr"/>
                      <a:r>
                        <a:rPr lang="pl-PL" sz="1600" u="none" strike="noStrike">
                          <a:effectLst/>
                          <a:latin typeface="Times New Roman" panose="02020603050405020304" pitchFamily="18" charset="0"/>
                          <a:cs typeface="Times New Roman" panose="02020603050405020304" pitchFamily="18" charset="0"/>
                        </a:rPr>
                        <a:t>7. Sú pauzy na správnych miestach?</a:t>
                      </a:r>
                      <a:endParaRPr lang="pl-PL"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586707535"/>
                  </a:ext>
                </a:extLst>
              </a:tr>
              <a:tr h="337538">
                <a:tc>
                  <a:txBody>
                    <a:bodyPr/>
                    <a:lstStyle/>
                    <a:p>
                      <a:pPr algn="l" rtl="0" fontAlgn="ctr"/>
                      <a:r>
                        <a:rPr lang="sk-SK" sz="1600" u="none" strike="noStrike">
                          <a:effectLst/>
                          <a:latin typeface="Times New Roman" panose="02020603050405020304" pitchFamily="18" charset="0"/>
                          <a:cs typeface="Times New Roman" panose="02020603050405020304" pitchFamily="18" charset="0"/>
                        </a:rPr>
                        <a:t>8. Je stanovené adekvátne tempo prejavu?</a:t>
                      </a:r>
                      <a:endParaRPr lang="sk-SK"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09470596"/>
                  </a:ext>
                </a:extLst>
              </a:tr>
              <a:tr h="337538">
                <a:tc>
                  <a:txBody>
                    <a:bodyPr/>
                    <a:lstStyle/>
                    <a:p>
                      <a:pPr algn="ctr" rtl="0" fontAlgn="ctr"/>
                      <a:r>
                        <a:rPr lang="sk-SK" sz="1600" u="none" strike="noStrike" dirty="0">
                          <a:effectLst/>
                          <a:latin typeface="Times New Roman" panose="02020603050405020304" pitchFamily="18" charset="0"/>
                          <a:cs typeface="Times New Roman" panose="02020603050405020304" pitchFamily="18" charset="0"/>
                        </a:rPr>
                        <a:t>Reč tela</a:t>
                      </a:r>
                      <a:endParaRPr lang="sk-SK"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solidFill>
                      <a:schemeClr val="tx2"/>
                    </a:solidFill>
                  </a:tcPr>
                </a:tc>
                <a:extLst>
                  <a:ext uri="{0D108BD9-81ED-4DB2-BD59-A6C34878D82A}">
                    <a16:rowId xmlns:a16="http://schemas.microsoft.com/office/drawing/2014/main" val="3824790863"/>
                  </a:ext>
                </a:extLst>
              </a:tr>
              <a:tr h="337538">
                <a:tc>
                  <a:txBody>
                    <a:bodyPr/>
                    <a:lstStyle/>
                    <a:p>
                      <a:pPr algn="l" rtl="0" fontAlgn="ctr"/>
                      <a:r>
                        <a:rPr lang="sk-SK" sz="1600" u="none" strike="noStrike">
                          <a:effectLst/>
                          <a:latin typeface="Times New Roman" panose="02020603050405020304" pitchFamily="18" charset="0"/>
                          <a:cs typeface="Times New Roman" panose="02020603050405020304" pitchFamily="18" charset="0"/>
                        </a:rPr>
                        <a:t>9. Má rečník príjemnú osobnosť?</a:t>
                      </a:r>
                      <a:endParaRPr lang="sk-SK"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134251354"/>
                  </a:ext>
                </a:extLst>
              </a:tr>
              <a:tr h="337538">
                <a:tc>
                  <a:txBody>
                    <a:bodyPr/>
                    <a:lstStyle/>
                    <a:p>
                      <a:pPr algn="l" rtl="0" fontAlgn="ctr"/>
                      <a:r>
                        <a:rPr lang="pl-PL" sz="1600" u="none" strike="noStrike">
                          <a:effectLst/>
                          <a:latin typeface="Times New Roman" panose="02020603050405020304" pitchFamily="18" charset="0"/>
                          <a:cs typeface="Times New Roman" panose="02020603050405020304" pitchFamily="18" charset="0"/>
                        </a:rPr>
                        <a:t>10. Je jeho držanie tela správne?</a:t>
                      </a:r>
                      <a:endParaRPr lang="pl-PL"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068105585"/>
                  </a:ext>
                </a:extLst>
              </a:tr>
              <a:tr h="337538">
                <a:tc>
                  <a:txBody>
                    <a:bodyPr/>
                    <a:lstStyle/>
                    <a:p>
                      <a:pPr algn="l" rtl="0" fontAlgn="ctr"/>
                      <a:r>
                        <a:rPr lang="sk-SK" sz="1600" u="none" strike="noStrike">
                          <a:effectLst/>
                          <a:latin typeface="Times New Roman" panose="02020603050405020304" pitchFamily="18" charset="0"/>
                          <a:cs typeface="Times New Roman" panose="02020603050405020304" pitchFamily="18" charset="0"/>
                        </a:rPr>
                        <a:t>11. Robí príslušné gestá?</a:t>
                      </a:r>
                      <a:endParaRPr lang="sk-SK"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572238409"/>
                  </a:ext>
                </a:extLst>
              </a:tr>
              <a:tr h="337538">
                <a:tc>
                  <a:txBody>
                    <a:bodyPr/>
                    <a:lstStyle/>
                    <a:p>
                      <a:pPr algn="l" rtl="0" fontAlgn="ctr"/>
                      <a:r>
                        <a:rPr lang="sk-SK" sz="1600" u="none" strike="noStrike">
                          <a:effectLst/>
                          <a:latin typeface="Times New Roman" panose="02020603050405020304" pitchFamily="18" charset="0"/>
                          <a:cs typeface="Times New Roman" panose="02020603050405020304" pitchFamily="18" charset="0"/>
                        </a:rPr>
                        <a:t>12. Je dynamický?</a:t>
                      </a:r>
                      <a:endParaRPr lang="sk-SK"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569229342"/>
                  </a:ext>
                </a:extLst>
              </a:tr>
              <a:tr h="337538">
                <a:tc>
                  <a:txBody>
                    <a:bodyPr/>
                    <a:lstStyle/>
                    <a:p>
                      <a:pPr algn="l" rtl="0" fontAlgn="ctr"/>
                      <a:r>
                        <a:rPr lang="sk-SK" sz="1600" u="none" strike="noStrike" dirty="0">
                          <a:effectLst/>
                          <a:latin typeface="Times New Roman" panose="02020603050405020304" pitchFamily="18" charset="0"/>
                          <a:cs typeface="Times New Roman" panose="02020603050405020304" pitchFamily="18" charset="0"/>
                        </a:rPr>
                        <a:t>13. Udržiava očný kontakt s celým publikom?</a:t>
                      </a:r>
                      <a:endParaRPr lang="sk-SK"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4115367087"/>
                  </a:ext>
                </a:extLst>
              </a:tr>
            </a:tbl>
          </a:graphicData>
        </a:graphic>
      </p:graphicFrame>
      <p:sp>
        <p:nvSpPr>
          <p:cNvPr id="3" name="Nadpis 2">
            <a:extLst>
              <a:ext uri="{FF2B5EF4-FFF2-40B4-BE49-F238E27FC236}">
                <a16:creationId xmlns:a16="http://schemas.microsoft.com/office/drawing/2014/main" id="{A733BB2E-6A6C-4C7E-9E4D-EEA3E60F983C}"/>
              </a:ext>
            </a:extLst>
          </p:cNvPr>
          <p:cNvSpPr>
            <a:spLocks noGrp="1"/>
          </p:cNvSpPr>
          <p:nvPr>
            <p:ph type="title"/>
          </p:nvPr>
        </p:nvSpPr>
        <p:spPr>
          <a:xfrm>
            <a:off x="611560" y="5841332"/>
            <a:ext cx="7543800" cy="914400"/>
          </a:xfrm>
        </p:spPr>
        <p:txBody>
          <a:bodyPr/>
          <a:lstStyle/>
          <a:p>
            <a:r>
              <a:rPr lang="sk-SK" dirty="0" err="1"/>
              <a:t>Checklist</a:t>
            </a:r>
            <a:endParaRPr lang="sk-SK" dirty="0"/>
          </a:p>
        </p:txBody>
      </p:sp>
      <p:sp>
        <p:nvSpPr>
          <p:cNvPr id="4" name="Zástupný objekt pre číslo snímky 3">
            <a:extLst>
              <a:ext uri="{FF2B5EF4-FFF2-40B4-BE49-F238E27FC236}">
                <a16:creationId xmlns:a16="http://schemas.microsoft.com/office/drawing/2014/main" id="{E25E0FC6-D462-4F8C-98DB-61D9DD0D68CE}"/>
              </a:ext>
            </a:extLst>
          </p:cNvPr>
          <p:cNvSpPr>
            <a:spLocks noGrp="1"/>
          </p:cNvSpPr>
          <p:nvPr>
            <p:ph type="sldNum" sz="quarter" idx="11"/>
          </p:nvPr>
        </p:nvSpPr>
        <p:spPr/>
        <p:txBody>
          <a:bodyPr/>
          <a:lstStyle/>
          <a:p>
            <a:pPr>
              <a:defRPr/>
            </a:pPr>
            <a:fld id="{8DA5206A-0890-804C-A5DA-47E1C3D02E95}" type="slidenum">
              <a:rPr lang="en-US" altLang="en-US" smtClean="0"/>
              <a:pPr>
                <a:defRPr/>
              </a:pPr>
              <a:t>12</a:t>
            </a:fld>
            <a:endParaRPr lang="en-US" altLang="en-US"/>
          </a:p>
        </p:txBody>
      </p:sp>
      <p:sp>
        <p:nvSpPr>
          <p:cNvPr id="5" name="Zástupný objekt pre pätu 4">
            <a:extLst>
              <a:ext uri="{FF2B5EF4-FFF2-40B4-BE49-F238E27FC236}">
                <a16:creationId xmlns:a16="http://schemas.microsoft.com/office/drawing/2014/main" id="{2B14ADB0-CF16-4176-9D7A-046115F8E5BD}"/>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601631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Zástupný objekt pre obsah 9">
            <a:extLst>
              <a:ext uri="{FF2B5EF4-FFF2-40B4-BE49-F238E27FC236}">
                <a16:creationId xmlns:a16="http://schemas.microsoft.com/office/drawing/2014/main" id="{321DDD83-F121-4F83-B8F1-53D535DDAFEF}"/>
              </a:ext>
            </a:extLst>
          </p:cNvPr>
          <p:cNvGraphicFramePr>
            <a:graphicFrameLocks noGrp="1"/>
          </p:cNvGraphicFramePr>
          <p:nvPr>
            <p:ph idx="1"/>
            <p:extLst>
              <p:ext uri="{D42A27DB-BD31-4B8C-83A1-F6EECF244321}">
                <p14:modId xmlns:p14="http://schemas.microsoft.com/office/powerpoint/2010/main" val="4230427981"/>
              </p:ext>
            </p:extLst>
          </p:nvPr>
        </p:nvGraphicFramePr>
        <p:xfrm>
          <a:off x="755576" y="404664"/>
          <a:ext cx="7560840" cy="6147557"/>
        </p:xfrm>
        <a:graphic>
          <a:graphicData uri="http://schemas.openxmlformats.org/drawingml/2006/table">
            <a:tbl>
              <a:tblPr>
                <a:tableStyleId>{B301B821-A1FF-4177-AEE7-76D212191A09}</a:tableStyleId>
              </a:tblPr>
              <a:tblGrid>
                <a:gridCol w="7560840">
                  <a:extLst>
                    <a:ext uri="{9D8B030D-6E8A-4147-A177-3AD203B41FA5}">
                      <a16:colId xmlns:a16="http://schemas.microsoft.com/office/drawing/2014/main" val="2581388557"/>
                    </a:ext>
                  </a:extLst>
                </a:gridCol>
              </a:tblGrid>
              <a:tr h="229472">
                <a:tc>
                  <a:txBody>
                    <a:bodyPr/>
                    <a:lstStyle/>
                    <a:p>
                      <a:pPr algn="ctr" rtl="0" fontAlgn="ctr"/>
                      <a:r>
                        <a:rPr lang="sk-SK" sz="1400" u="none" strike="noStrike" dirty="0">
                          <a:effectLst/>
                          <a:latin typeface="Times New Roman" panose="02020603050405020304" pitchFamily="18" charset="0"/>
                          <a:cs typeface="Times New Roman" panose="02020603050405020304" pitchFamily="18" charset="0"/>
                        </a:rPr>
                        <a:t>Organizácia záležitosti</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solidFill>
                      <a:schemeClr val="tx2"/>
                    </a:solidFill>
                  </a:tcPr>
                </a:tc>
                <a:extLst>
                  <a:ext uri="{0D108BD9-81ED-4DB2-BD59-A6C34878D82A}">
                    <a16:rowId xmlns:a16="http://schemas.microsoft.com/office/drawing/2014/main" val="3434769969"/>
                  </a:ext>
                </a:extLst>
              </a:tr>
              <a:tr h="229472">
                <a:tc>
                  <a:txBody>
                    <a:bodyPr/>
                    <a:lstStyle/>
                    <a:p>
                      <a:pPr algn="l" rtl="0" fontAlgn="ctr"/>
                      <a:r>
                        <a:rPr lang="sk-SK" sz="1400" u="none" strike="noStrike">
                          <a:effectLst/>
                          <a:latin typeface="Times New Roman" panose="02020603050405020304" pitchFamily="18" charset="0"/>
                          <a:cs typeface="Times New Roman" panose="02020603050405020304" pitchFamily="18" charset="0"/>
                        </a:rPr>
                        <a:t>14. Je úvod atraktívny?</a:t>
                      </a:r>
                      <a:endParaRPr lang="sk-SK"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2517202992"/>
                  </a:ext>
                </a:extLst>
              </a:tr>
              <a:tr h="229472">
                <a:tc>
                  <a:txBody>
                    <a:bodyPr/>
                    <a:lstStyle/>
                    <a:p>
                      <a:pPr algn="l" rtl="0" fontAlgn="ctr"/>
                      <a:r>
                        <a:rPr lang="pl-PL" sz="1400" u="none" strike="noStrike">
                          <a:effectLst/>
                          <a:latin typeface="Times New Roman" panose="02020603050405020304" pitchFamily="18" charset="0"/>
                          <a:cs typeface="Times New Roman" panose="02020603050405020304" pitchFamily="18" charset="0"/>
                        </a:rPr>
                        <a:t>15. Hovorí to, čo prezentácia obsahuje?</a:t>
                      </a:r>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974276264"/>
                  </a:ext>
                </a:extLst>
              </a:tr>
              <a:tr h="229472">
                <a:tc>
                  <a:txBody>
                    <a:bodyPr/>
                    <a:lstStyle/>
                    <a:p>
                      <a:pPr algn="l" rtl="0" fontAlgn="ctr"/>
                      <a:r>
                        <a:rPr lang="pl-PL" sz="1400" u="none" strike="noStrike">
                          <a:effectLst/>
                          <a:latin typeface="Times New Roman" panose="02020603050405020304" pitchFamily="18" charset="0"/>
                          <a:cs typeface="Times New Roman" panose="02020603050405020304" pitchFamily="18" charset="0"/>
                        </a:rPr>
                        <a:t>16. Je cieľ jasne stanovený?</a:t>
                      </a:r>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014133868"/>
                  </a:ext>
                </a:extLst>
              </a:tr>
              <a:tr h="229472">
                <a:tc>
                  <a:txBody>
                    <a:bodyPr/>
                    <a:lstStyle/>
                    <a:p>
                      <a:pPr algn="l" rtl="0" fontAlgn="ctr"/>
                      <a:r>
                        <a:rPr lang="sk-SK" sz="1400" u="none" strike="noStrike" dirty="0">
                          <a:effectLst/>
                          <a:latin typeface="Times New Roman" panose="02020603050405020304" pitchFamily="18" charset="0"/>
                          <a:cs typeface="Times New Roman" panose="02020603050405020304" pitchFamily="18" charset="0"/>
                        </a:rPr>
                        <a:t>17. Sú myšlienky správne štruktúrované a integrované?</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746379291"/>
                  </a:ext>
                </a:extLst>
              </a:tr>
              <a:tr h="229472">
                <a:tc>
                  <a:txBody>
                    <a:bodyPr/>
                    <a:lstStyle/>
                    <a:p>
                      <a:pPr algn="l" rtl="0" fontAlgn="ctr"/>
                      <a:r>
                        <a:rPr lang="sk-SK" sz="1400" u="none" strike="noStrike">
                          <a:effectLst/>
                          <a:latin typeface="Times New Roman" panose="02020603050405020304" pitchFamily="18" charset="0"/>
                          <a:cs typeface="Times New Roman" panose="02020603050405020304" pitchFamily="18" charset="0"/>
                        </a:rPr>
                        <a:t>18. Sú body logicky zoradené?</a:t>
                      </a:r>
                      <a:endParaRPr lang="sk-SK"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662494070"/>
                  </a:ext>
                </a:extLst>
              </a:tr>
              <a:tr h="229472">
                <a:tc>
                  <a:txBody>
                    <a:bodyPr/>
                    <a:lstStyle/>
                    <a:p>
                      <a:pPr algn="l" rtl="0" fontAlgn="ctr"/>
                      <a:r>
                        <a:rPr lang="pl-PL" sz="1400" u="none" strike="noStrike" dirty="0">
                          <a:effectLst/>
                          <a:latin typeface="Times New Roman" panose="02020603050405020304" pitchFamily="18" charset="0"/>
                          <a:cs typeface="Times New Roman" panose="02020603050405020304" pitchFamily="18" charset="0"/>
                        </a:rPr>
                        <a:t>19. Sú argumenty podsilnené podpornými informáciami?</a:t>
                      </a:r>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1330970341"/>
                  </a:ext>
                </a:extLst>
              </a:tr>
              <a:tr h="229472">
                <a:tc>
                  <a:txBody>
                    <a:bodyPr/>
                    <a:lstStyle/>
                    <a:p>
                      <a:pPr algn="l" rtl="0" fontAlgn="ctr"/>
                      <a:r>
                        <a:rPr lang="sk-SK" sz="1400" u="none" strike="noStrike">
                          <a:effectLst/>
                          <a:latin typeface="Times New Roman" panose="02020603050405020304" pitchFamily="18" charset="0"/>
                          <a:cs typeface="Times New Roman" panose="02020603050405020304" pitchFamily="18" charset="0"/>
                        </a:rPr>
                        <a:t>20. Sú predložené informácie autentické a presné?</a:t>
                      </a:r>
                      <a:endParaRPr lang="sk-SK"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4291842384"/>
                  </a:ext>
                </a:extLst>
              </a:tr>
              <a:tr h="229472">
                <a:tc>
                  <a:txBody>
                    <a:bodyPr/>
                    <a:lstStyle/>
                    <a:p>
                      <a:pPr algn="l" rtl="0" fontAlgn="ctr"/>
                      <a:r>
                        <a:rPr lang="pt-BR" sz="1400" u="none" strike="noStrike">
                          <a:effectLst/>
                          <a:latin typeface="Times New Roman" panose="02020603050405020304" pitchFamily="18" charset="0"/>
                          <a:cs typeface="Times New Roman" panose="02020603050405020304" pitchFamily="18" charset="0"/>
                        </a:rPr>
                        <a:t>21. Súvisí záver s cieľom?</a:t>
                      </a:r>
                      <a:endParaRPr lang="pt-B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838687846"/>
                  </a:ext>
                </a:extLst>
              </a:tr>
              <a:tr h="229472">
                <a:tc>
                  <a:txBody>
                    <a:bodyPr/>
                    <a:lstStyle/>
                    <a:p>
                      <a:pPr algn="l" rtl="0" fontAlgn="ctr"/>
                      <a:r>
                        <a:rPr lang="sk-SK" sz="1400" u="none" strike="noStrike" dirty="0">
                          <a:effectLst/>
                          <a:latin typeface="Times New Roman" panose="02020603050405020304" pitchFamily="18" charset="0"/>
                          <a:cs typeface="Times New Roman" panose="02020603050405020304" pitchFamily="18" charset="0"/>
                        </a:rPr>
                        <a:t>22. Sú zhrnuté hlavné body?</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720755252"/>
                  </a:ext>
                </a:extLst>
              </a:tr>
              <a:tr h="229472">
                <a:tc>
                  <a:txBody>
                    <a:bodyPr/>
                    <a:lstStyle/>
                    <a:p>
                      <a:pPr algn="l" rtl="0" fontAlgn="ctr"/>
                      <a:r>
                        <a:rPr lang="pl-PL" sz="1400" u="none" strike="noStrike" dirty="0">
                          <a:effectLst/>
                          <a:latin typeface="Times New Roman" panose="02020603050405020304" pitchFamily="18" charset="0"/>
                          <a:cs typeface="Times New Roman" panose="02020603050405020304" pitchFamily="18" charset="0"/>
                        </a:rPr>
                        <a:t>23. Je jasné kedy končí prezentácia?</a:t>
                      </a:r>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974564808"/>
                  </a:ext>
                </a:extLst>
              </a:tr>
              <a:tr h="229472">
                <a:tc>
                  <a:txBody>
                    <a:bodyPr/>
                    <a:lstStyle/>
                    <a:p>
                      <a:pPr algn="ctr" rtl="0" fontAlgn="ctr"/>
                      <a:r>
                        <a:rPr lang="sk-SK" sz="1400" u="none" strike="noStrike" dirty="0">
                          <a:effectLst/>
                          <a:latin typeface="Times New Roman" panose="02020603050405020304" pitchFamily="18" charset="0"/>
                          <a:cs typeface="Times New Roman" panose="02020603050405020304" pitchFamily="18" charset="0"/>
                        </a:rPr>
                        <a:t>Povedomie publika</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solidFill>
                      <a:schemeClr val="tx2"/>
                    </a:solidFill>
                  </a:tcPr>
                </a:tc>
                <a:extLst>
                  <a:ext uri="{0D108BD9-81ED-4DB2-BD59-A6C34878D82A}">
                    <a16:rowId xmlns:a16="http://schemas.microsoft.com/office/drawing/2014/main" val="1389590148"/>
                  </a:ext>
                </a:extLst>
              </a:tr>
              <a:tr h="229472">
                <a:tc>
                  <a:txBody>
                    <a:bodyPr/>
                    <a:lstStyle/>
                    <a:p>
                      <a:pPr algn="l" rtl="0" fontAlgn="ctr"/>
                      <a:r>
                        <a:rPr lang="sk-SK" sz="1400" u="none" strike="noStrike" dirty="0">
                          <a:effectLst/>
                          <a:latin typeface="Times New Roman" panose="02020603050405020304" pitchFamily="18" charset="0"/>
                          <a:cs typeface="Times New Roman" panose="02020603050405020304" pitchFamily="18" charset="0"/>
                        </a:rPr>
                        <a:t>24. Vžil sa rečník s publikom?</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1848290196"/>
                  </a:ext>
                </a:extLst>
              </a:tr>
              <a:tr h="229472">
                <a:tc>
                  <a:txBody>
                    <a:bodyPr/>
                    <a:lstStyle/>
                    <a:p>
                      <a:pPr algn="l" rtl="0" fontAlgn="ctr"/>
                      <a:r>
                        <a:rPr lang="sk-SK" sz="1400" u="none" strike="noStrike" dirty="0">
                          <a:effectLst/>
                          <a:latin typeface="Times New Roman" panose="02020603050405020304" pitchFamily="18" charset="0"/>
                          <a:cs typeface="Times New Roman" panose="02020603050405020304" pitchFamily="18" charset="0"/>
                        </a:rPr>
                        <a:t>25. Snaží sa spojiť tému so záujmom publika?</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15431723"/>
                  </a:ext>
                </a:extLst>
              </a:tr>
              <a:tr h="229472">
                <a:tc>
                  <a:txBody>
                    <a:bodyPr/>
                    <a:lstStyle/>
                    <a:p>
                      <a:pPr algn="l" rtl="0" fontAlgn="ctr"/>
                      <a:r>
                        <a:rPr lang="pl-PL" sz="1400" u="none" strike="noStrike">
                          <a:effectLst/>
                          <a:latin typeface="Times New Roman" panose="02020603050405020304" pitchFamily="18" charset="0"/>
                          <a:cs typeface="Times New Roman" panose="02020603050405020304" pitchFamily="18" charset="0"/>
                        </a:rPr>
                        <a:t>26. Používa jazyk, ktorému publikum rozumie?</a:t>
                      </a:r>
                      <a:endParaRPr lang="pl-PL"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677035635"/>
                  </a:ext>
                </a:extLst>
              </a:tr>
              <a:tr h="229472">
                <a:tc>
                  <a:txBody>
                    <a:bodyPr/>
                    <a:lstStyle/>
                    <a:p>
                      <a:pPr algn="ctr" rtl="0" fontAlgn="ctr"/>
                      <a:r>
                        <a:rPr lang="sk-SK" sz="1400" u="none" strike="noStrike" dirty="0">
                          <a:effectLst/>
                          <a:latin typeface="Times New Roman" panose="02020603050405020304" pitchFamily="18" charset="0"/>
                          <a:cs typeface="Times New Roman" panose="02020603050405020304" pitchFamily="18" charset="0"/>
                        </a:rPr>
                        <a:t>Audiovizuálne pomôcky</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solidFill>
                      <a:schemeClr val="tx2"/>
                    </a:solidFill>
                  </a:tcPr>
                </a:tc>
                <a:extLst>
                  <a:ext uri="{0D108BD9-81ED-4DB2-BD59-A6C34878D82A}">
                    <a16:rowId xmlns:a16="http://schemas.microsoft.com/office/drawing/2014/main" val="2336696360"/>
                  </a:ext>
                </a:extLst>
              </a:tr>
              <a:tr h="229472">
                <a:tc>
                  <a:txBody>
                    <a:bodyPr/>
                    <a:lstStyle/>
                    <a:p>
                      <a:pPr algn="l" rtl="0" fontAlgn="ctr"/>
                      <a:r>
                        <a:rPr lang="pl-PL" sz="1400" u="none" strike="noStrike" dirty="0">
                          <a:effectLst/>
                          <a:latin typeface="Times New Roman" panose="02020603050405020304" pitchFamily="18" charset="0"/>
                          <a:cs typeface="Times New Roman" panose="02020603050405020304" pitchFamily="18" charset="0"/>
                        </a:rPr>
                        <a:t>27. Sú dostatočne pochopiteľné?</a:t>
                      </a:r>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662183013"/>
                  </a:ext>
                </a:extLst>
              </a:tr>
              <a:tr h="229472">
                <a:tc>
                  <a:txBody>
                    <a:bodyPr/>
                    <a:lstStyle/>
                    <a:p>
                      <a:pPr algn="l" rtl="0" fontAlgn="ctr"/>
                      <a:r>
                        <a:rPr lang="sk-SK" sz="1400" u="none" strike="noStrike">
                          <a:effectLst/>
                          <a:latin typeface="Times New Roman" panose="02020603050405020304" pitchFamily="18" charset="0"/>
                          <a:cs typeface="Times New Roman" panose="02020603050405020304" pitchFamily="18" charset="0"/>
                        </a:rPr>
                        <a:t>28. Sú jasné a dobre viditeľné?</a:t>
                      </a:r>
                      <a:endParaRPr lang="sk-SK"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560510372"/>
                  </a:ext>
                </a:extLst>
              </a:tr>
              <a:tr h="366391">
                <a:tc>
                  <a:txBody>
                    <a:bodyPr/>
                    <a:lstStyle/>
                    <a:p>
                      <a:pPr algn="l" rtl="0" fontAlgn="ctr"/>
                      <a:r>
                        <a:rPr lang="sk-SK" sz="1400" u="none" strike="noStrike" dirty="0">
                          <a:effectLst/>
                          <a:latin typeface="Times New Roman" panose="02020603050405020304" pitchFamily="18" charset="0"/>
                          <a:cs typeface="Times New Roman" panose="02020603050405020304" pitchFamily="18" charset="0"/>
                        </a:rPr>
                        <a:t>29. Podporujú grafické zobrazenia predložené nápady?</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4271808931"/>
                  </a:ext>
                </a:extLst>
              </a:tr>
              <a:tr h="229472">
                <a:tc>
                  <a:txBody>
                    <a:bodyPr/>
                    <a:lstStyle/>
                    <a:p>
                      <a:pPr algn="l" rtl="0" fontAlgn="ctr"/>
                      <a:r>
                        <a:rPr lang="sk-SK" sz="1400" u="none" strike="noStrike" dirty="0">
                          <a:effectLst/>
                          <a:latin typeface="Times New Roman" panose="02020603050405020304" pitchFamily="18" charset="0"/>
                          <a:cs typeface="Times New Roman" panose="02020603050405020304" pitchFamily="18" charset="0"/>
                        </a:rPr>
                        <a:t>30. Má každá vizuálna pomôcka jedinečný motív?</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24739422"/>
                  </a:ext>
                </a:extLst>
              </a:tr>
              <a:tr h="229472">
                <a:tc>
                  <a:txBody>
                    <a:bodyPr/>
                    <a:lstStyle/>
                    <a:p>
                      <a:pPr algn="ctr" rtl="0" fontAlgn="ctr"/>
                      <a:r>
                        <a:rPr lang="sk-SK" sz="1400" u="none" strike="noStrike" dirty="0">
                          <a:effectLst/>
                          <a:latin typeface="Times New Roman" panose="02020603050405020304" pitchFamily="18" charset="0"/>
                          <a:cs typeface="Times New Roman" panose="02020603050405020304" pitchFamily="18" charset="0"/>
                        </a:rPr>
                        <a:t>Interakcia s publikom</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solidFill>
                      <a:schemeClr val="tx2"/>
                    </a:solidFill>
                  </a:tcPr>
                </a:tc>
                <a:extLst>
                  <a:ext uri="{0D108BD9-81ED-4DB2-BD59-A6C34878D82A}">
                    <a16:rowId xmlns:a16="http://schemas.microsoft.com/office/drawing/2014/main" val="3587832046"/>
                  </a:ext>
                </a:extLst>
              </a:tr>
              <a:tr h="229472">
                <a:tc>
                  <a:txBody>
                    <a:bodyPr/>
                    <a:lstStyle/>
                    <a:p>
                      <a:pPr algn="l" rtl="0" fontAlgn="ctr"/>
                      <a:r>
                        <a:rPr lang="es-ES" sz="1400" u="none" strike="noStrike" dirty="0">
                          <a:effectLst/>
                          <a:latin typeface="Times New Roman" panose="02020603050405020304" pitchFamily="18" charset="0"/>
                          <a:cs typeface="Times New Roman" panose="02020603050405020304" pitchFamily="18" charset="0"/>
                        </a:rPr>
                        <a:t>31. Odpovedá </a:t>
                      </a:r>
                      <a:r>
                        <a:rPr lang="sk-SK" sz="1400" u="none" strike="noStrike" dirty="0">
                          <a:effectLst/>
                          <a:latin typeface="Times New Roman" panose="02020603050405020304" pitchFamily="18" charset="0"/>
                          <a:cs typeface="Times New Roman" panose="02020603050405020304" pitchFamily="18" charset="0"/>
                        </a:rPr>
                        <a:t>rečník na otázky priamo</a:t>
                      </a:r>
                      <a:r>
                        <a:rPr lang="es-ES" sz="1400" u="none" strike="noStrike" dirty="0">
                          <a:effectLst/>
                          <a:latin typeface="Times New Roman" panose="02020603050405020304" pitchFamily="18" charset="0"/>
                          <a:cs typeface="Times New Roman" panose="02020603050405020304" pitchFamily="18" charset="0"/>
                        </a:rPr>
                        <a:t>?</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3556590065"/>
                  </a:ext>
                </a:extLst>
              </a:tr>
              <a:tr h="229472">
                <a:tc>
                  <a:txBody>
                    <a:bodyPr/>
                    <a:lstStyle/>
                    <a:p>
                      <a:pPr algn="l" rtl="0" fontAlgn="ctr"/>
                      <a:r>
                        <a:rPr lang="sk-SK" sz="1400" u="none" strike="noStrike">
                          <a:effectLst/>
                          <a:latin typeface="Times New Roman" panose="02020603050405020304" pitchFamily="18" charset="0"/>
                          <a:cs typeface="Times New Roman" panose="02020603050405020304" pitchFamily="18" charset="0"/>
                        </a:rPr>
                        <a:t>32. Je aj napriek kritike stále v pohode?</a:t>
                      </a:r>
                      <a:endParaRPr lang="sk-SK"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2455699415"/>
                  </a:ext>
                </a:extLst>
              </a:tr>
              <a:tr h="366391">
                <a:tc>
                  <a:txBody>
                    <a:bodyPr/>
                    <a:lstStyle/>
                    <a:p>
                      <a:pPr algn="l" rtl="0" fontAlgn="ctr"/>
                      <a:r>
                        <a:rPr lang="sk-SK" sz="1400" u="none" strike="noStrike" dirty="0">
                          <a:effectLst/>
                          <a:latin typeface="Times New Roman" panose="02020603050405020304" pitchFamily="18" charset="0"/>
                          <a:cs typeface="Times New Roman" panose="02020603050405020304" pitchFamily="18" charset="0"/>
                        </a:rPr>
                        <a:t>33. Prijíma ladne akékoľvek chyby, ktoré mohol urobiť pri prezentácii faktov?</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ctr"/>
                </a:tc>
                <a:extLst>
                  <a:ext uri="{0D108BD9-81ED-4DB2-BD59-A6C34878D82A}">
                    <a16:rowId xmlns:a16="http://schemas.microsoft.com/office/drawing/2014/main" val="850172859"/>
                  </a:ext>
                </a:extLst>
              </a:tr>
              <a:tr h="366391">
                <a:tc>
                  <a:txBody>
                    <a:bodyPr/>
                    <a:lstStyle/>
                    <a:p>
                      <a:pPr algn="l" fontAlgn="b"/>
                      <a:r>
                        <a:rPr lang="sk-SK" sz="1400" u="none" strike="noStrike" dirty="0">
                          <a:effectLst/>
                          <a:latin typeface="Times New Roman" panose="02020603050405020304" pitchFamily="18" charset="0"/>
                          <a:cs typeface="Times New Roman" panose="02020603050405020304" pitchFamily="18" charset="0"/>
                        </a:rPr>
                        <a:t>34. Pripúšťa úprimne svoju nevedomosť, ak nevie odpoveď na otázku?</a:t>
                      </a:r>
                      <a:endParaRPr lang="sk-SK"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18" marR="5618" marT="5618" marB="0" anchor="b"/>
                </a:tc>
                <a:extLst>
                  <a:ext uri="{0D108BD9-81ED-4DB2-BD59-A6C34878D82A}">
                    <a16:rowId xmlns:a16="http://schemas.microsoft.com/office/drawing/2014/main" val="1471017337"/>
                  </a:ext>
                </a:extLst>
              </a:tr>
            </a:tbl>
          </a:graphicData>
        </a:graphic>
      </p:graphicFrame>
    </p:spTree>
    <p:extLst>
      <p:ext uri="{BB962C8B-B14F-4D97-AF65-F5344CB8AC3E}">
        <p14:creationId xmlns:p14="http://schemas.microsoft.com/office/powerpoint/2010/main" val="335013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3300771-509D-4554-BD64-4E355A024C37}"/>
              </a:ext>
            </a:extLst>
          </p:cNvPr>
          <p:cNvSpPr>
            <a:spLocks noGrp="1"/>
          </p:cNvSpPr>
          <p:nvPr>
            <p:ph idx="1"/>
          </p:nvPr>
        </p:nvSpPr>
        <p:spPr>
          <a:xfrm>
            <a:off x="467544" y="685802"/>
            <a:ext cx="4896544" cy="4190998"/>
          </a:xfrm>
        </p:spPr>
        <p:txBody>
          <a:bodyPr>
            <a:normAutofit/>
          </a:bodyPr>
          <a:lstStyle/>
          <a:p>
            <a:r>
              <a:rPr lang="sk-SK" dirty="0"/>
              <a:t>Kontrolný zoznam je podrobnejší ako hlavné aspekty úspešnej prezentácie.</a:t>
            </a:r>
          </a:p>
          <a:p>
            <a:endParaRPr lang="sk-SK" dirty="0"/>
          </a:p>
          <a:p>
            <a:r>
              <a:rPr lang="sk-SK" dirty="0"/>
              <a:t>Váš hodnotiaci hárok by preto mal obsahovať iba základné body, aby ste mohli svoje hodnotenie rýchlo zaznamenať pri počúvaní prezentujúceho.</a:t>
            </a:r>
          </a:p>
          <a:p>
            <a:endParaRPr lang="sk-SK" dirty="0"/>
          </a:p>
          <a:p>
            <a:r>
              <a:rPr lang="sk-SK" dirty="0"/>
              <a:t>Základný je hodnotiaci hárok na zaznamenanie vášho úsudku. </a:t>
            </a:r>
          </a:p>
        </p:txBody>
      </p:sp>
      <p:sp>
        <p:nvSpPr>
          <p:cNvPr id="3" name="Nadpis 2">
            <a:extLst>
              <a:ext uri="{FF2B5EF4-FFF2-40B4-BE49-F238E27FC236}">
                <a16:creationId xmlns:a16="http://schemas.microsoft.com/office/drawing/2014/main" id="{51240DB6-5F9F-4B7B-9C3C-7DF9F71F86CB}"/>
              </a:ext>
            </a:extLst>
          </p:cNvPr>
          <p:cNvSpPr>
            <a:spLocks noGrp="1"/>
          </p:cNvSpPr>
          <p:nvPr>
            <p:ph type="title"/>
          </p:nvPr>
        </p:nvSpPr>
        <p:spPr/>
        <p:txBody>
          <a:bodyPr/>
          <a:lstStyle/>
          <a:p>
            <a:r>
              <a:rPr lang="sk-SK" b="1" dirty="0"/>
              <a:t>Hodnotenie </a:t>
            </a:r>
          </a:p>
        </p:txBody>
      </p:sp>
      <p:sp>
        <p:nvSpPr>
          <p:cNvPr id="4" name="Zástupný objekt pre číslo snímky 3">
            <a:extLst>
              <a:ext uri="{FF2B5EF4-FFF2-40B4-BE49-F238E27FC236}">
                <a16:creationId xmlns:a16="http://schemas.microsoft.com/office/drawing/2014/main" id="{4A995F39-DA9B-4B18-A8D7-D8EA7576475A}"/>
              </a:ext>
            </a:extLst>
          </p:cNvPr>
          <p:cNvSpPr>
            <a:spLocks noGrp="1"/>
          </p:cNvSpPr>
          <p:nvPr>
            <p:ph type="sldNum" sz="quarter" idx="11"/>
          </p:nvPr>
        </p:nvSpPr>
        <p:spPr/>
        <p:txBody>
          <a:bodyPr/>
          <a:lstStyle/>
          <a:p>
            <a:pPr>
              <a:defRPr/>
            </a:pPr>
            <a:fld id="{8DA5206A-0890-804C-A5DA-47E1C3D02E95}" type="slidenum">
              <a:rPr lang="en-US" altLang="en-US" smtClean="0"/>
              <a:pPr>
                <a:defRPr/>
              </a:pPr>
              <a:t>14</a:t>
            </a:fld>
            <a:endParaRPr lang="en-US" altLang="en-US"/>
          </a:p>
        </p:txBody>
      </p:sp>
      <p:sp>
        <p:nvSpPr>
          <p:cNvPr id="5" name="Zástupný objekt pre pätu 4">
            <a:extLst>
              <a:ext uri="{FF2B5EF4-FFF2-40B4-BE49-F238E27FC236}">
                <a16:creationId xmlns:a16="http://schemas.microsoft.com/office/drawing/2014/main" id="{8792F7DE-D9A9-4AE7-9559-827C1846D414}"/>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C711A4E3-3457-4289-8B36-E8C7F2772F5D}"/>
              </a:ext>
            </a:extLst>
          </p:cNvPr>
          <p:cNvPicPr>
            <a:picLocks noChangeAspect="1"/>
          </p:cNvPicPr>
          <p:nvPr/>
        </p:nvPicPr>
        <p:blipFill>
          <a:blip r:embed="rId2"/>
          <a:stretch>
            <a:fillRect/>
          </a:stretch>
        </p:blipFill>
        <p:spPr>
          <a:xfrm>
            <a:off x="5508103" y="980728"/>
            <a:ext cx="3359011" cy="3744416"/>
          </a:xfrm>
          <a:prstGeom prst="rect">
            <a:avLst/>
          </a:prstGeom>
        </p:spPr>
      </p:pic>
    </p:spTree>
    <p:extLst>
      <p:ext uri="{BB962C8B-B14F-4D97-AF65-F5344CB8AC3E}">
        <p14:creationId xmlns:p14="http://schemas.microsoft.com/office/powerpoint/2010/main" val="71554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DBB0BCD-6593-4405-A956-56E66CC118AA}"/>
              </a:ext>
            </a:extLst>
          </p:cNvPr>
          <p:cNvSpPr>
            <a:spLocks noGrp="1"/>
          </p:cNvSpPr>
          <p:nvPr>
            <p:ph idx="1"/>
          </p:nvPr>
        </p:nvSpPr>
        <p:spPr>
          <a:xfrm>
            <a:off x="1475656" y="116632"/>
            <a:ext cx="6624736" cy="1663078"/>
          </a:xfrm>
        </p:spPr>
        <p:txBody>
          <a:bodyPr/>
          <a:lstStyle/>
          <a:p>
            <a:pPr marL="18279" indent="0" algn="ctr">
              <a:buNone/>
            </a:pPr>
            <a:r>
              <a:rPr lang="sk-SK" b="1" dirty="0">
                <a:solidFill>
                  <a:srgbClr val="FFFF00"/>
                </a:solidFill>
              </a:rPr>
              <a:t>S prezentačnými schopnosťami sa nikto nenarodil. Je potrebné ich získať trvalým úsilím! </a:t>
            </a:r>
          </a:p>
          <a:p>
            <a:endParaRPr lang="sk-SK" b="1" dirty="0">
              <a:solidFill>
                <a:srgbClr val="FFFF00"/>
              </a:solidFill>
            </a:endParaRPr>
          </a:p>
        </p:txBody>
      </p:sp>
      <p:sp>
        <p:nvSpPr>
          <p:cNvPr id="3" name="Nadpis 2">
            <a:extLst>
              <a:ext uri="{FF2B5EF4-FFF2-40B4-BE49-F238E27FC236}">
                <a16:creationId xmlns:a16="http://schemas.microsoft.com/office/drawing/2014/main" id="{4D5BAA65-5B93-4BED-884B-E17DCF8AA9DF}"/>
              </a:ext>
            </a:extLst>
          </p:cNvPr>
          <p:cNvSpPr>
            <a:spLocks noGrp="1"/>
          </p:cNvSpPr>
          <p:nvPr>
            <p:ph type="title"/>
          </p:nvPr>
        </p:nvSpPr>
        <p:spPr/>
        <p:txBody>
          <a:bodyPr/>
          <a:lstStyle/>
          <a:p>
            <a:endParaRPr lang="sk-SK"/>
          </a:p>
        </p:txBody>
      </p:sp>
      <p:sp>
        <p:nvSpPr>
          <p:cNvPr id="4" name="Zástupný objekt pre číslo snímky 3">
            <a:extLst>
              <a:ext uri="{FF2B5EF4-FFF2-40B4-BE49-F238E27FC236}">
                <a16:creationId xmlns:a16="http://schemas.microsoft.com/office/drawing/2014/main" id="{5BC2E48A-547C-4FC1-B2FE-B590F393F1DB}"/>
              </a:ext>
            </a:extLst>
          </p:cNvPr>
          <p:cNvSpPr>
            <a:spLocks noGrp="1"/>
          </p:cNvSpPr>
          <p:nvPr>
            <p:ph type="sldNum" sz="quarter" idx="11"/>
          </p:nvPr>
        </p:nvSpPr>
        <p:spPr/>
        <p:txBody>
          <a:bodyPr/>
          <a:lstStyle/>
          <a:p>
            <a:pPr>
              <a:defRPr/>
            </a:pPr>
            <a:fld id="{8DA5206A-0890-804C-A5DA-47E1C3D02E95}" type="slidenum">
              <a:rPr lang="en-US" altLang="en-US" smtClean="0"/>
              <a:pPr>
                <a:defRPr/>
              </a:pPr>
              <a:t>15</a:t>
            </a:fld>
            <a:endParaRPr lang="en-US" altLang="en-US"/>
          </a:p>
        </p:txBody>
      </p:sp>
      <p:sp>
        <p:nvSpPr>
          <p:cNvPr id="5" name="Zástupný objekt pre pätu 4">
            <a:extLst>
              <a:ext uri="{FF2B5EF4-FFF2-40B4-BE49-F238E27FC236}">
                <a16:creationId xmlns:a16="http://schemas.microsoft.com/office/drawing/2014/main" id="{83E2EF98-A529-45B2-BD22-13761313F9E9}"/>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4966175C-B595-4DCF-A95E-78046AC942A7}"/>
              </a:ext>
            </a:extLst>
          </p:cNvPr>
          <p:cNvPicPr>
            <a:picLocks noChangeAspect="1"/>
          </p:cNvPicPr>
          <p:nvPr/>
        </p:nvPicPr>
        <p:blipFill>
          <a:blip r:embed="rId2"/>
          <a:stretch>
            <a:fillRect/>
          </a:stretch>
        </p:blipFill>
        <p:spPr>
          <a:xfrm>
            <a:off x="777240" y="1580768"/>
            <a:ext cx="7924800" cy="4235327"/>
          </a:xfrm>
          <a:prstGeom prst="rect">
            <a:avLst/>
          </a:prstGeom>
        </p:spPr>
      </p:pic>
    </p:spTree>
    <p:extLst>
      <p:ext uri="{BB962C8B-B14F-4D97-AF65-F5344CB8AC3E}">
        <p14:creationId xmlns:p14="http://schemas.microsoft.com/office/powerpoint/2010/main" val="129868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F16F3B29-994D-9D4F-A1C8-F88DB38DBB74}"/>
              </a:ext>
            </a:extLst>
          </p:cNvPr>
          <p:cNvSpPr>
            <a:spLocks noGrp="1"/>
          </p:cNvSpPr>
          <p:nvPr>
            <p:ph type="title"/>
          </p:nvPr>
        </p:nvSpPr>
        <p:spPr/>
        <p:txBody>
          <a:bodyPr/>
          <a:lstStyle/>
          <a:p>
            <a:r>
              <a:rPr lang="sk-SK" dirty="0"/>
              <a:t>Niekoľko zásad pre správne využitie </a:t>
            </a:r>
            <a:r>
              <a:rPr lang="sk-SK" dirty="0" err="1"/>
              <a:t>Power</a:t>
            </a:r>
            <a:r>
              <a:rPr lang="sk-SK" dirty="0"/>
              <a:t> Pointu</a:t>
            </a:r>
            <a:br>
              <a:rPr lang="sk-SK" dirty="0"/>
            </a:br>
            <a:r>
              <a:rPr lang="sk-SK" sz="1600" dirty="0"/>
              <a:t>podľa </a:t>
            </a:r>
            <a:r>
              <a:rPr lang="sk-SK" sz="1600" dirty="0" err="1"/>
              <a:t>https</a:t>
            </a:r>
            <a:r>
              <a:rPr lang="sk-SK" sz="1600" dirty="0"/>
              <a:t>://</a:t>
            </a:r>
            <a:r>
              <a:rPr lang="sk-SK" sz="1600" dirty="0" err="1"/>
              <a:t>alum.mit.edu</a:t>
            </a:r>
            <a:r>
              <a:rPr lang="sk-SK" sz="1600" dirty="0"/>
              <a:t>/</a:t>
            </a:r>
            <a:r>
              <a:rPr lang="sk-SK" sz="1600" dirty="0" err="1"/>
              <a:t>best-practices-powerpoint-presentations</a:t>
            </a:r>
            <a:endParaRPr lang="sk-SK" dirty="0"/>
          </a:p>
        </p:txBody>
      </p:sp>
      <p:sp>
        <p:nvSpPr>
          <p:cNvPr id="3" name="Zástupný objekt pre dátum 2">
            <a:extLst>
              <a:ext uri="{FF2B5EF4-FFF2-40B4-BE49-F238E27FC236}">
                <a16:creationId xmlns:a16="http://schemas.microsoft.com/office/drawing/2014/main" id="{9272CC20-080D-874D-9E70-30663DF75D0A}"/>
              </a:ext>
            </a:extLst>
          </p:cNvPr>
          <p:cNvSpPr>
            <a:spLocks noGrp="1"/>
          </p:cNvSpPr>
          <p:nvPr>
            <p:ph type="dt" sz="half" idx="10"/>
          </p:nvPr>
        </p:nvSpPr>
        <p:spPr/>
        <p:txBody>
          <a:bodyPr/>
          <a:lstStyle/>
          <a:p>
            <a:pPr>
              <a:defRPr/>
            </a:pPr>
            <a:fld id="{309A86B4-9E8B-E242-AEC8-2A513FED7576}" type="datetime1">
              <a:rPr lang="sk-SK" smtClean="0"/>
              <a:pPr>
                <a:defRPr/>
              </a:pPr>
              <a:t>9.11.20</a:t>
            </a:fld>
            <a:endParaRPr lang="en-US"/>
          </a:p>
        </p:txBody>
      </p:sp>
      <p:sp>
        <p:nvSpPr>
          <p:cNvPr id="4" name="Zástupný objekt pre číslo snímky 3">
            <a:extLst>
              <a:ext uri="{FF2B5EF4-FFF2-40B4-BE49-F238E27FC236}">
                <a16:creationId xmlns:a16="http://schemas.microsoft.com/office/drawing/2014/main" id="{98EFE9B0-3EAC-E74D-8DB0-4D551E2F1E5F}"/>
              </a:ext>
            </a:extLst>
          </p:cNvPr>
          <p:cNvSpPr>
            <a:spLocks noGrp="1"/>
          </p:cNvSpPr>
          <p:nvPr>
            <p:ph type="sldNum" sz="quarter" idx="11"/>
          </p:nvPr>
        </p:nvSpPr>
        <p:spPr/>
        <p:txBody>
          <a:bodyPr/>
          <a:lstStyle/>
          <a:p>
            <a:pPr>
              <a:defRPr/>
            </a:pPr>
            <a:fld id="{C6AC3D36-DEE7-3243-94B8-4AA05D4994F0}" type="slidenum">
              <a:rPr lang="en-US" altLang="en-US" smtClean="0"/>
              <a:pPr>
                <a:defRPr/>
              </a:pPr>
              <a:t>16</a:t>
            </a:fld>
            <a:endParaRPr lang="en-US" altLang="en-US"/>
          </a:p>
        </p:txBody>
      </p:sp>
      <p:sp>
        <p:nvSpPr>
          <p:cNvPr id="5" name="Zástupný objekt pre pätu 4">
            <a:extLst>
              <a:ext uri="{FF2B5EF4-FFF2-40B4-BE49-F238E27FC236}">
                <a16:creationId xmlns:a16="http://schemas.microsoft.com/office/drawing/2014/main" id="{CBB1AD0A-A279-D14C-9ECC-AB5FA700CB3A}"/>
              </a:ext>
            </a:extLst>
          </p:cNvPr>
          <p:cNvSpPr>
            <a:spLocks noGrp="1"/>
          </p:cNvSpPr>
          <p:nvPr>
            <p:ph type="ftr" sz="quarter" idx="12"/>
          </p:nvPr>
        </p:nvSpPr>
        <p:spPr/>
        <p:txBody>
          <a:bodyPr/>
          <a:lstStyle/>
          <a:p>
            <a:pPr>
              <a:defRPr/>
            </a:pPr>
            <a:r>
              <a:rPr lang="en-US"/>
              <a:t>rusnakm@truni.sk</a:t>
            </a:r>
          </a:p>
        </p:txBody>
      </p:sp>
      <p:pic>
        <p:nvPicPr>
          <p:cNvPr id="1026" name="Picture 2" descr="Microsoft Powerpoint Training | redwing">
            <a:extLst>
              <a:ext uri="{FF2B5EF4-FFF2-40B4-BE49-F238E27FC236}">
                <a16:creationId xmlns:a16="http://schemas.microsoft.com/office/drawing/2014/main" id="{E061BB77-E861-DA4A-A267-D2C80FDB1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92696"/>
            <a:ext cx="35687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4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jekt pre obsah 6">
            <a:extLst>
              <a:ext uri="{FF2B5EF4-FFF2-40B4-BE49-F238E27FC236}">
                <a16:creationId xmlns:a16="http://schemas.microsoft.com/office/drawing/2014/main" id="{FFD01711-3FAD-5F4A-B6E3-612EEB19325B}"/>
              </a:ext>
            </a:extLst>
          </p:cNvPr>
          <p:cNvSpPr>
            <a:spLocks noGrp="1"/>
          </p:cNvSpPr>
          <p:nvPr>
            <p:ph idx="1"/>
          </p:nvPr>
        </p:nvSpPr>
        <p:spPr>
          <a:xfrm>
            <a:off x="179511" y="162719"/>
            <a:ext cx="4917303" cy="4634433"/>
          </a:xfrm>
        </p:spPr>
        <p:txBody>
          <a:bodyPr>
            <a:normAutofit fontScale="77500" lnSpcReduction="20000"/>
          </a:bodyPr>
          <a:lstStyle/>
          <a:p>
            <a:r>
              <a:rPr lang="sk-SK" dirty="0"/>
              <a:t>Vytvorenie návrhu - obrysu vám pomôže sledovať hlavný bod (hlavné body), ktoré chcete zahrnúť do svojej prezentácie a naplánovať načasovanie jednotlivých snímok. </a:t>
            </a:r>
          </a:p>
          <a:p>
            <a:r>
              <a:rPr lang="sk-SK" dirty="0"/>
              <a:t>Snímky považujte za vizuálny prehľad, ktorý udrží vaše publikum na dobrej ceste, alebo za miesto, ktoré ilustruje štatistické trendy. </a:t>
            </a:r>
          </a:p>
          <a:p>
            <a:r>
              <a:rPr lang="sk-SK" dirty="0"/>
              <a:t>Moderátor by mal poskytnúť úplnú informáciu v prezentácii, ktorá môže byť doplnená dodatočnými materiálmi.</a:t>
            </a:r>
          </a:p>
          <a:p>
            <a:r>
              <a:rPr lang="sk-SK" dirty="0"/>
              <a:t>Vytvorte obrys svojej prezentácie skôr, ako ju začnete zostavovať, pomocou aplikácie </a:t>
            </a:r>
            <a:r>
              <a:rPr lang="sk-SK" b="1" dirty="0" err="1">
                <a:solidFill>
                  <a:srgbClr val="FFC000"/>
                </a:solidFill>
              </a:rPr>
              <a:t>Powerpoint's</a:t>
            </a:r>
            <a:r>
              <a:rPr lang="sk-SK" b="1" dirty="0">
                <a:solidFill>
                  <a:srgbClr val="FFC000"/>
                </a:solidFill>
              </a:rPr>
              <a:t> </a:t>
            </a:r>
            <a:r>
              <a:rPr lang="sk-SK" b="1" dirty="0" err="1">
                <a:solidFill>
                  <a:srgbClr val="FFC000"/>
                </a:solidFill>
              </a:rPr>
              <a:t>Outline</a:t>
            </a:r>
            <a:r>
              <a:rPr lang="sk-SK" b="1" dirty="0">
                <a:solidFill>
                  <a:srgbClr val="FFC000"/>
                </a:solidFill>
              </a:rPr>
              <a:t> </a:t>
            </a:r>
            <a:r>
              <a:rPr lang="sk-SK" b="1" dirty="0" err="1">
                <a:solidFill>
                  <a:srgbClr val="FFC000"/>
                </a:solidFill>
              </a:rPr>
              <a:t>View</a:t>
            </a:r>
            <a:r>
              <a:rPr lang="sk-SK" dirty="0"/>
              <a:t>.</a:t>
            </a:r>
          </a:p>
          <a:p>
            <a:r>
              <a:rPr lang="sk-SK" dirty="0"/>
              <a:t>Kliknite na kartu Zobraziť a vyberte možnosť Obrysový pohľad. Text na každej snímke môžete upravovať priamo z tohto prehliadača, pričom vidíte celú prezentáciu naraz.</a:t>
            </a:r>
          </a:p>
        </p:txBody>
      </p:sp>
      <p:sp>
        <p:nvSpPr>
          <p:cNvPr id="6" name="Nadpis 5">
            <a:extLst>
              <a:ext uri="{FF2B5EF4-FFF2-40B4-BE49-F238E27FC236}">
                <a16:creationId xmlns:a16="http://schemas.microsoft.com/office/drawing/2014/main" id="{8951AC64-8A74-7744-AAFC-FE932347FE9F}"/>
              </a:ext>
            </a:extLst>
          </p:cNvPr>
          <p:cNvSpPr>
            <a:spLocks noGrp="1"/>
          </p:cNvSpPr>
          <p:nvPr>
            <p:ph type="title"/>
          </p:nvPr>
        </p:nvSpPr>
        <p:spPr>
          <a:xfrm>
            <a:off x="756483" y="4484507"/>
            <a:ext cx="3290704" cy="1714128"/>
          </a:xfrm>
        </p:spPr>
        <p:txBody>
          <a:bodyPr/>
          <a:lstStyle/>
          <a:p>
            <a:r>
              <a:rPr lang="sk-SK" dirty="0"/>
              <a:t>Prvý krok - návrh</a:t>
            </a:r>
          </a:p>
        </p:txBody>
      </p:sp>
      <p:sp>
        <p:nvSpPr>
          <p:cNvPr id="4" name="Zástupný objekt pre číslo snímky 3">
            <a:extLst>
              <a:ext uri="{FF2B5EF4-FFF2-40B4-BE49-F238E27FC236}">
                <a16:creationId xmlns:a16="http://schemas.microsoft.com/office/drawing/2014/main" id="{2A71D27C-EC82-E34A-BC7F-4CBAA0C7F935}"/>
              </a:ext>
            </a:extLst>
          </p:cNvPr>
          <p:cNvSpPr>
            <a:spLocks noGrp="1"/>
          </p:cNvSpPr>
          <p:nvPr>
            <p:ph type="sldNum" sz="quarter" idx="11"/>
          </p:nvPr>
        </p:nvSpPr>
        <p:spPr/>
        <p:txBody>
          <a:bodyPr/>
          <a:lstStyle/>
          <a:p>
            <a:pPr>
              <a:defRPr/>
            </a:pPr>
            <a:fld id="{D67A176F-B3CF-C14D-9ABC-4BCD8D8765C7}" type="slidenum">
              <a:rPr lang="en-US" altLang="en-US" smtClean="0"/>
              <a:pPr>
                <a:defRPr/>
              </a:pPr>
              <a:t>17</a:t>
            </a:fld>
            <a:endParaRPr lang="en-US" altLang="en-US"/>
          </a:p>
        </p:txBody>
      </p:sp>
      <p:sp>
        <p:nvSpPr>
          <p:cNvPr id="5" name="Zástupný objekt pre pätu 4">
            <a:extLst>
              <a:ext uri="{FF2B5EF4-FFF2-40B4-BE49-F238E27FC236}">
                <a16:creationId xmlns:a16="http://schemas.microsoft.com/office/drawing/2014/main" id="{E7CC6063-5581-2842-BB1D-F121B3108EA1}"/>
              </a:ext>
            </a:extLst>
          </p:cNvPr>
          <p:cNvSpPr>
            <a:spLocks noGrp="1"/>
          </p:cNvSpPr>
          <p:nvPr>
            <p:ph type="ftr" sz="quarter" idx="12"/>
          </p:nvPr>
        </p:nvSpPr>
        <p:spPr/>
        <p:txBody>
          <a:bodyPr/>
          <a:lstStyle/>
          <a:p>
            <a:pPr>
              <a:defRPr/>
            </a:pPr>
            <a:r>
              <a:rPr lang="en-US"/>
              <a:t>rusnakm@truni.sk</a:t>
            </a:r>
          </a:p>
        </p:txBody>
      </p:sp>
      <p:sp>
        <p:nvSpPr>
          <p:cNvPr id="3" name="Zástupný objekt pre dátum 2">
            <a:extLst>
              <a:ext uri="{FF2B5EF4-FFF2-40B4-BE49-F238E27FC236}">
                <a16:creationId xmlns:a16="http://schemas.microsoft.com/office/drawing/2014/main" id="{912D9509-A12C-714E-9731-C7E4CDB57000}"/>
              </a:ext>
            </a:extLst>
          </p:cNvPr>
          <p:cNvSpPr>
            <a:spLocks noGrp="1"/>
          </p:cNvSpPr>
          <p:nvPr>
            <p:ph type="dt" sz="half" idx="4294967295"/>
          </p:nvPr>
        </p:nvSpPr>
        <p:spPr>
          <a:xfrm>
            <a:off x="8407400" y="6154738"/>
            <a:ext cx="736600" cy="365125"/>
          </a:xfrm>
        </p:spPr>
        <p:txBody>
          <a:bodyPr/>
          <a:lstStyle/>
          <a:p>
            <a:pPr>
              <a:defRPr/>
            </a:pPr>
            <a:fld id="{6B51AE64-89C1-5045-8D6D-34B9513B9F8A}" type="datetime1">
              <a:rPr lang="sk-SK" smtClean="0"/>
              <a:pPr>
                <a:defRPr/>
              </a:pPr>
              <a:t>9.11.20</a:t>
            </a:fld>
            <a:endParaRPr lang="en-US" dirty="0"/>
          </a:p>
        </p:txBody>
      </p:sp>
      <p:pic>
        <p:nvPicPr>
          <p:cNvPr id="9" name="Obrázok 8">
            <a:extLst>
              <a:ext uri="{FF2B5EF4-FFF2-40B4-BE49-F238E27FC236}">
                <a16:creationId xmlns:a16="http://schemas.microsoft.com/office/drawing/2014/main" id="{D929D8B7-29ED-EA4B-870E-0BF0620709EA}"/>
              </a:ext>
            </a:extLst>
          </p:cNvPr>
          <p:cNvPicPr>
            <a:picLocks noChangeAspect="1"/>
          </p:cNvPicPr>
          <p:nvPr/>
        </p:nvPicPr>
        <p:blipFill>
          <a:blip r:embed="rId2"/>
          <a:stretch>
            <a:fillRect/>
          </a:stretch>
        </p:blipFill>
        <p:spPr>
          <a:xfrm>
            <a:off x="5319732" y="620687"/>
            <a:ext cx="3455968" cy="2143149"/>
          </a:xfrm>
          <a:prstGeom prst="rect">
            <a:avLst/>
          </a:prstGeom>
        </p:spPr>
      </p:pic>
      <p:pic>
        <p:nvPicPr>
          <p:cNvPr id="10" name="Obrázok 9">
            <a:extLst>
              <a:ext uri="{FF2B5EF4-FFF2-40B4-BE49-F238E27FC236}">
                <a16:creationId xmlns:a16="http://schemas.microsoft.com/office/drawing/2014/main" id="{6CACFC96-7F61-444D-BD6B-66C5FD62ABDD}"/>
              </a:ext>
            </a:extLst>
          </p:cNvPr>
          <p:cNvPicPr>
            <a:picLocks noChangeAspect="1"/>
          </p:cNvPicPr>
          <p:nvPr/>
        </p:nvPicPr>
        <p:blipFill>
          <a:blip r:embed="rId3"/>
          <a:stretch>
            <a:fillRect/>
          </a:stretch>
        </p:blipFill>
        <p:spPr>
          <a:xfrm>
            <a:off x="5308463" y="2989047"/>
            <a:ext cx="3374504" cy="3530816"/>
          </a:xfrm>
          <a:prstGeom prst="rect">
            <a:avLst/>
          </a:prstGeom>
        </p:spPr>
      </p:pic>
    </p:spTree>
    <p:extLst>
      <p:ext uri="{BB962C8B-B14F-4D97-AF65-F5344CB8AC3E}">
        <p14:creationId xmlns:p14="http://schemas.microsoft.com/office/powerpoint/2010/main" val="3468223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427478A-A2DA-F34F-8547-22DD40B8A2D9}"/>
              </a:ext>
            </a:extLst>
          </p:cNvPr>
          <p:cNvSpPr>
            <a:spLocks noGrp="1"/>
          </p:cNvSpPr>
          <p:nvPr>
            <p:ph idx="1"/>
          </p:nvPr>
        </p:nvSpPr>
        <p:spPr>
          <a:xfrm>
            <a:off x="685800" y="685802"/>
            <a:ext cx="7543800" cy="3657599"/>
          </a:xfrm>
        </p:spPr>
        <p:txBody>
          <a:bodyPr>
            <a:normAutofit fontScale="92500" lnSpcReduction="10000"/>
          </a:bodyPr>
          <a:lstStyle/>
          <a:p>
            <a:r>
              <a:rPr lang="sk-SK" dirty="0"/>
              <a:t>Ak chcete, aby bol obsah lepšie viditeľný a stráviteľný, obmedzte množstvo informácií, ktoré na každú snímku uvediete. </a:t>
            </a:r>
          </a:p>
          <a:p>
            <a:r>
              <a:rPr lang="sk-SK" dirty="0"/>
              <a:t>Vyskúšajte toto pravidlo: každá snímka aplikácie PowerPoint by mala mať jednu hlavnú myšlienku, maximálne šesť odrážok a najviac šesť slov na odrážku.</a:t>
            </a:r>
          </a:p>
          <a:p>
            <a:endParaRPr lang="sk-SK" dirty="0"/>
          </a:p>
          <a:p>
            <a:r>
              <a:rPr lang="sk-SK" dirty="0"/>
              <a:t>PÍSMA</a:t>
            </a:r>
            <a:br>
              <a:rPr lang="sk-SK" dirty="0"/>
            </a:br>
            <a:r>
              <a:rPr lang="sk-SK" dirty="0"/>
              <a:t>Písma San </a:t>
            </a:r>
            <a:r>
              <a:rPr lang="sk-SK" dirty="0" err="1"/>
              <a:t>Serif</a:t>
            </a:r>
            <a:r>
              <a:rPr lang="sk-SK" dirty="0"/>
              <a:t> sa na obrazovke zobrazujú ľahšie ako písma </a:t>
            </a:r>
            <a:r>
              <a:rPr lang="sk-SK" dirty="0" err="1"/>
              <a:t>Serif</a:t>
            </a:r>
            <a:r>
              <a:rPr lang="sk-SK" dirty="0"/>
              <a:t> (ktoré sú formálnejšie a ľahšie sa zobrazujú v tlači). </a:t>
            </a:r>
          </a:p>
          <a:p>
            <a:r>
              <a:rPr lang="sk-SK" dirty="0"/>
              <a:t>Nepoužívajte svetlý text na tmavom pozadí, pokiaľ nemá iba niekoľko slov, keďže sa ťažšie číta</a:t>
            </a:r>
          </a:p>
          <a:p>
            <a:r>
              <a:rPr lang="sk-SK" dirty="0"/>
              <a:t>Ak je to možné, udržujte veľkosť písma v rozmedzí 28 - 40 bodov.</a:t>
            </a:r>
          </a:p>
        </p:txBody>
      </p:sp>
      <p:sp>
        <p:nvSpPr>
          <p:cNvPr id="3" name="Nadpis 2">
            <a:extLst>
              <a:ext uri="{FF2B5EF4-FFF2-40B4-BE49-F238E27FC236}">
                <a16:creationId xmlns:a16="http://schemas.microsoft.com/office/drawing/2014/main" id="{0A7F16B2-ACFA-C64A-B0A3-C82FD05BA7B3}"/>
              </a:ext>
            </a:extLst>
          </p:cNvPr>
          <p:cNvSpPr>
            <a:spLocks noGrp="1"/>
          </p:cNvSpPr>
          <p:nvPr>
            <p:ph type="title"/>
          </p:nvPr>
        </p:nvSpPr>
        <p:spPr>
          <a:xfrm>
            <a:off x="777241" y="5085184"/>
            <a:ext cx="7543800" cy="914400"/>
          </a:xfrm>
        </p:spPr>
        <p:txBody>
          <a:bodyPr/>
          <a:lstStyle/>
          <a:p>
            <a:r>
              <a:rPr lang="sk-SK" dirty="0"/>
              <a:t>Odporúčaný počet slov v snímku</a:t>
            </a:r>
          </a:p>
        </p:txBody>
      </p:sp>
      <p:sp>
        <p:nvSpPr>
          <p:cNvPr id="4" name="Zástupný objekt pre číslo snímky 3">
            <a:extLst>
              <a:ext uri="{FF2B5EF4-FFF2-40B4-BE49-F238E27FC236}">
                <a16:creationId xmlns:a16="http://schemas.microsoft.com/office/drawing/2014/main" id="{AECF75DD-E100-3742-A16B-8B9D47E35407}"/>
              </a:ext>
            </a:extLst>
          </p:cNvPr>
          <p:cNvSpPr>
            <a:spLocks noGrp="1"/>
          </p:cNvSpPr>
          <p:nvPr>
            <p:ph type="sldNum" sz="quarter" idx="11"/>
          </p:nvPr>
        </p:nvSpPr>
        <p:spPr/>
        <p:txBody>
          <a:bodyPr/>
          <a:lstStyle/>
          <a:p>
            <a:pPr>
              <a:defRPr/>
            </a:pPr>
            <a:fld id="{8DA5206A-0890-804C-A5DA-47E1C3D02E95}" type="slidenum">
              <a:rPr lang="en-US" altLang="en-US" smtClean="0"/>
              <a:pPr>
                <a:defRPr/>
              </a:pPr>
              <a:t>18</a:t>
            </a:fld>
            <a:endParaRPr lang="en-US" altLang="en-US"/>
          </a:p>
        </p:txBody>
      </p:sp>
      <p:sp>
        <p:nvSpPr>
          <p:cNvPr id="5" name="Zástupný objekt pre pätu 4">
            <a:extLst>
              <a:ext uri="{FF2B5EF4-FFF2-40B4-BE49-F238E27FC236}">
                <a16:creationId xmlns:a16="http://schemas.microsoft.com/office/drawing/2014/main" id="{E4F5B821-6B6E-B143-9DC1-92A9483249E6}"/>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358427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089528D-C3CF-AF40-B63F-97E7057286FB}"/>
              </a:ext>
            </a:extLst>
          </p:cNvPr>
          <p:cNvSpPr>
            <a:spLocks noGrp="1"/>
          </p:cNvSpPr>
          <p:nvPr>
            <p:ph idx="1"/>
          </p:nvPr>
        </p:nvSpPr>
        <p:spPr>
          <a:xfrm>
            <a:off x="786504" y="796216"/>
            <a:ext cx="8088560" cy="3213014"/>
          </a:xfrm>
        </p:spPr>
        <p:txBody>
          <a:bodyPr>
            <a:normAutofit fontScale="92500" lnSpcReduction="20000"/>
          </a:bodyPr>
          <a:lstStyle/>
          <a:p>
            <a:r>
              <a:rPr lang="sk-SK" dirty="0"/>
              <a:t>Ak nevytvárate prezentáciu z existujúcej šablóny, pomocou aplikácie </a:t>
            </a:r>
            <a:r>
              <a:rPr lang="sk-SK" i="1" dirty="0"/>
              <a:t>PowerPoint </a:t>
            </a:r>
            <a:r>
              <a:rPr lang="sk-SK" i="1" dirty="0" err="1"/>
              <a:t>Master</a:t>
            </a:r>
            <a:r>
              <a:rPr lang="sk-SK" i="1" dirty="0"/>
              <a:t> Slide </a:t>
            </a:r>
            <a:r>
              <a:rPr lang="sk-SK" i="1" dirty="0" err="1"/>
              <a:t>Master</a:t>
            </a:r>
            <a:r>
              <a:rPr lang="sk-SK" i="1" dirty="0"/>
              <a:t> </a:t>
            </a:r>
            <a:r>
              <a:rPr lang="sk-SK" i="1" dirty="0" err="1"/>
              <a:t>View</a:t>
            </a:r>
            <a:r>
              <a:rPr lang="sk-SK" dirty="0"/>
              <a:t> môžete ľahko vytvoriť konzistentné formátovanie.</a:t>
            </a:r>
          </a:p>
          <a:p>
            <a:r>
              <a:rPr lang="sk-SK" dirty="0"/>
              <a:t>Tu môžete navrhnúť šablónu pre každý typ snímky, ktorý budete v prezentácii potrebovať. </a:t>
            </a:r>
          </a:p>
          <a:p>
            <a:r>
              <a:rPr lang="sk-SK" dirty="0"/>
              <a:t>Stále máte prístup k ďalším kartám, ako je karta </a:t>
            </a:r>
            <a:r>
              <a:rPr lang="sk-SK" i="1" dirty="0"/>
              <a:t>Domov</a:t>
            </a:r>
            <a:r>
              <a:rPr lang="sk-SK" dirty="0"/>
              <a:t>, ktorá vám umožňuje upravovať písma a farby.</a:t>
            </a:r>
          </a:p>
          <a:p>
            <a:r>
              <a:rPr lang="sk-SK" dirty="0"/>
              <a:t>Zmeny formátovania celej prezentácie môžete vykonať aj tak, že zmeníte iba hornú hlavnú snímku. </a:t>
            </a:r>
          </a:p>
          <a:p>
            <a:r>
              <a:rPr lang="sk-SK" dirty="0"/>
              <a:t>Po dokončení kliknite na </a:t>
            </a:r>
            <a:r>
              <a:rPr lang="sk-SK" i="1" dirty="0"/>
              <a:t>Zavrieť</a:t>
            </a:r>
            <a:r>
              <a:rPr lang="sk-SK" dirty="0"/>
              <a:t> hlavný snímok. </a:t>
            </a:r>
          </a:p>
          <a:p>
            <a:r>
              <a:rPr lang="sk-SK" dirty="0"/>
              <a:t>Pri vytváraní skutočných snímok si budete môcť vybrať zo šablón, ktoré zostavíte v hlavnom zobrazení.</a:t>
            </a:r>
          </a:p>
        </p:txBody>
      </p:sp>
      <p:sp>
        <p:nvSpPr>
          <p:cNvPr id="3" name="Nadpis 2">
            <a:extLst>
              <a:ext uri="{FF2B5EF4-FFF2-40B4-BE49-F238E27FC236}">
                <a16:creationId xmlns:a16="http://schemas.microsoft.com/office/drawing/2014/main" id="{47674D1F-04BA-E748-8F0D-F27190A19384}"/>
              </a:ext>
            </a:extLst>
          </p:cNvPr>
          <p:cNvSpPr>
            <a:spLocks noGrp="1"/>
          </p:cNvSpPr>
          <p:nvPr>
            <p:ph type="title"/>
          </p:nvPr>
        </p:nvSpPr>
        <p:spPr>
          <a:xfrm>
            <a:off x="777241" y="5697539"/>
            <a:ext cx="7543800" cy="914400"/>
          </a:xfrm>
        </p:spPr>
        <p:txBody>
          <a:bodyPr/>
          <a:lstStyle/>
          <a:p>
            <a:r>
              <a:rPr lang="sk-SK" sz="4000" dirty="0"/>
              <a:t>Predloha snímky (</a:t>
            </a:r>
            <a:r>
              <a:rPr lang="sk-SK" sz="4000" dirty="0" err="1"/>
              <a:t>Master</a:t>
            </a:r>
            <a:r>
              <a:rPr lang="sk-SK" sz="4000" dirty="0"/>
              <a:t> Slide)</a:t>
            </a:r>
          </a:p>
        </p:txBody>
      </p:sp>
      <p:sp>
        <p:nvSpPr>
          <p:cNvPr id="4" name="Zástupný objekt pre číslo snímky 3">
            <a:extLst>
              <a:ext uri="{FF2B5EF4-FFF2-40B4-BE49-F238E27FC236}">
                <a16:creationId xmlns:a16="http://schemas.microsoft.com/office/drawing/2014/main" id="{F44CF865-9553-4D48-97D3-1CBB11FD417E}"/>
              </a:ext>
            </a:extLst>
          </p:cNvPr>
          <p:cNvSpPr>
            <a:spLocks noGrp="1"/>
          </p:cNvSpPr>
          <p:nvPr>
            <p:ph type="sldNum" sz="quarter" idx="11"/>
          </p:nvPr>
        </p:nvSpPr>
        <p:spPr/>
        <p:txBody>
          <a:bodyPr/>
          <a:lstStyle/>
          <a:p>
            <a:pPr>
              <a:defRPr/>
            </a:pPr>
            <a:fld id="{8DA5206A-0890-804C-A5DA-47E1C3D02E95}" type="slidenum">
              <a:rPr lang="en-US" altLang="en-US" smtClean="0"/>
              <a:pPr>
                <a:defRPr/>
              </a:pPr>
              <a:t>19</a:t>
            </a:fld>
            <a:endParaRPr lang="en-US" altLang="en-US"/>
          </a:p>
        </p:txBody>
      </p:sp>
      <p:sp>
        <p:nvSpPr>
          <p:cNvPr id="5" name="Zástupný objekt pre pätu 4">
            <a:extLst>
              <a:ext uri="{FF2B5EF4-FFF2-40B4-BE49-F238E27FC236}">
                <a16:creationId xmlns:a16="http://schemas.microsoft.com/office/drawing/2014/main" id="{22CCE01A-8131-D24C-9078-BEEEC7A6C8BD}"/>
              </a:ext>
            </a:extLst>
          </p:cNvPr>
          <p:cNvSpPr>
            <a:spLocks noGrp="1"/>
          </p:cNvSpPr>
          <p:nvPr>
            <p:ph type="ftr" sz="quarter" idx="12"/>
          </p:nvPr>
        </p:nvSpPr>
        <p:spPr/>
        <p:txBody>
          <a:bodyPr/>
          <a:lstStyle/>
          <a:p>
            <a:pPr>
              <a:defRPr/>
            </a:pPr>
            <a:r>
              <a:rPr lang="en-US"/>
              <a:t>rusnakm@truni.sk</a:t>
            </a:r>
          </a:p>
        </p:txBody>
      </p:sp>
      <p:pic>
        <p:nvPicPr>
          <p:cNvPr id="7" name="Obrázok 6" descr="Obrázok, na ktorom je text, snímka obrazovky, vonkajšie, elektronika&#10;&#10;Automaticky generovaný popis">
            <a:extLst>
              <a:ext uri="{FF2B5EF4-FFF2-40B4-BE49-F238E27FC236}">
                <a16:creationId xmlns:a16="http://schemas.microsoft.com/office/drawing/2014/main" id="{0D7FD955-A95B-1647-B130-3513BB411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21" y="4455277"/>
            <a:ext cx="9144000" cy="1496664"/>
          </a:xfrm>
          <a:prstGeom prst="rect">
            <a:avLst/>
          </a:prstGeom>
        </p:spPr>
      </p:pic>
    </p:spTree>
    <p:extLst>
      <p:ext uri="{BB962C8B-B14F-4D97-AF65-F5344CB8AC3E}">
        <p14:creationId xmlns:p14="http://schemas.microsoft.com/office/powerpoint/2010/main" val="277374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447C4BA3-89D0-42DB-827B-672D7349799C}"/>
              </a:ext>
            </a:extLst>
          </p:cNvPr>
          <p:cNvSpPr>
            <a:spLocks noGrp="1"/>
          </p:cNvSpPr>
          <p:nvPr>
            <p:ph idx="1"/>
          </p:nvPr>
        </p:nvSpPr>
        <p:spPr>
          <a:xfrm>
            <a:off x="685800" y="685802"/>
            <a:ext cx="7543800" cy="4039342"/>
          </a:xfrm>
        </p:spPr>
        <p:txBody>
          <a:bodyPr/>
          <a:lstStyle/>
          <a:p>
            <a:pPr algn="just"/>
            <a:r>
              <a:rPr lang="sk-SK" dirty="0"/>
              <a:t>Poskytnúť podrobné pokyny pre získanie zručností efektívnej ústnej prezentácie v akademickom aj profesionálnom prostredí pomocou overených techník a stratégií interaktívnej skupinovej komunikácie.</a:t>
            </a:r>
          </a:p>
        </p:txBody>
      </p:sp>
      <p:sp>
        <p:nvSpPr>
          <p:cNvPr id="5" name="Nadpis 4">
            <a:extLst>
              <a:ext uri="{FF2B5EF4-FFF2-40B4-BE49-F238E27FC236}">
                <a16:creationId xmlns:a16="http://schemas.microsoft.com/office/drawing/2014/main" id="{8F2A41AA-9E0D-4C6A-AA92-21E98BED9416}"/>
              </a:ext>
            </a:extLst>
          </p:cNvPr>
          <p:cNvSpPr>
            <a:spLocks noGrp="1"/>
          </p:cNvSpPr>
          <p:nvPr>
            <p:ph type="title"/>
          </p:nvPr>
        </p:nvSpPr>
        <p:spPr/>
        <p:txBody>
          <a:bodyPr/>
          <a:lstStyle/>
          <a:p>
            <a:r>
              <a:rPr lang="sk-SK" b="1" dirty="0"/>
              <a:t>Ciele </a:t>
            </a:r>
          </a:p>
        </p:txBody>
      </p:sp>
      <p:sp>
        <p:nvSpPr>
          <p:cNvPr id="3" name="Zástupný objekt pre číslo snímky 2">
            <a:extLst>
              <a:ext uri="{FF2B5EF4-FFF2-40B4-BE49-F238E27FC236}">
                <a16:creationId xmlns:a16="http://schemas.microsoft.com/office/drawing/2014/main" id="{432EA0A9-556C-4BED-80E2-4C06230D3BDF}"/>
              </a:ext>
            </a:extLst>
          </p:cNvPr>
          <p:cNvSpPr>
            <a:spLocks noGrp="1"/>
          </p:cNvSpPr>
          <p:nvPr>
            <p:ph type="sldNum" sz="quarter" idx="11"/>
          </p:nvPr>
        </p:nvSpPr>
        <p:spPr/>
        <p:txBody>
          <a:bodyPr/>
          <a:lstStyle/>
          <a:p>
            <a:pPr>
              <a:defRPr/>
            </a:pPr>
            <a:fld id="{82EE1101-B00D-A64D-BB85-5AA21677B55F}" type="slidenum">
              <a:rPr lang="en-US" altLang="en-US" smtClean="0"/>
              <a:pPr>
                <a:defRPr/>
              </a:pPr>
              <a:t>2</a:t>
            </a:fld>
            <a:endParaRPr lang="en-US" altLang="en-US"/>
          </a:p>
        </p:txBody>
      </p:sp>
      <p:sp>
        <p:nvSpPr>
          <p:cNvPr id="4" name="Zástupný objekt pre pätu 3">
            <a:extLst>
              <a:ext uri="{FF2B5EF4-FFF2-40B4-BE49-F238E27FC236}">
                <a16:creationId xmlns:a16="http://schemas.microsoft.com/office/drawing/2014/main" id="{058578DD-A572-4F80-8925-5A89F44486DC}"/>
              </a:ext>
            </a:extLst>
          </p:cNvPr>
          <p:cNvSpPr>
            <a:spLocks noGrp="1"/>
          </p:cNvSpPr>
          <p:nvPr>
            <p:ph type="ftr" sz="quarter" idx="12"/>
          </p:nvPr>
        </p:nvSpPr>
        <p:spPr/>
        <p:txBody>
          <a:bodyPr/>
          <a:lstStyle/>
          <a:p>
            <a:pPr>
              <a:defRPr/>
            </a:pPr>
            <a:r>
              <a:rPr lang="en-US"/>
              <a:t>rusnakm@truni.sk</a:t>
            </a:r>
          </a:p>
        </p:txBody>
      </p:sp>
      <p:sp>
        <p:nvSpPr>
          <p:cNvPr id="2" name="Zástupný objekt pre dátum 1">
            <a:extLst>
              <a:ext uri="{FF2B5EF4-FFF2-40B4-BE49-F238E27FC236}">
                <a16:creationId xmlns:a16="http://schemas.microsoft.com/office/drawing/2014/main" id="{FDDA60F1-3C64-495E-81B2-C5F2427D98D9}"/>
              </a:ext>
            </a:extLst>
          </p:cNvPr>
          <p:cNvSpPr>
            <a:spLocks noGrp="1"/>
          </p:cNvSpPr>
          <p:nvPr>
            <p:ph type="dt" sz="half" idx="4294967295"/>
          </p:nvPr>
        </p:nvSpPr>
        <p:spPr>
          <a:xfrm>
            <a:off x="8407400" y="6154738"/>
            <a:ext cx="736600" cy="365125"/>
          </a:xfrm>
        </p:spPr>
        <p:txBody>
          <a:bodyPr/>
          <a:lstStyle/>
          <a:p>
            <a:pPr>
              <a:defRPr/>
            </a:pPr>
            <a:fld id="{42162315-D3DC-7646-A8C8-53B381FD15D4}" type="datetime1">
              <a:rPr lang="sk-SK" smtClean="0"/>
              <a:pPr>
                <a:defRPr/>
              </a:pPr>
              <a:t>9.11.20</a:t>
            </a:fld>
            <a:endParaRPr lang="en-US" dirty="0"/>
          </a:p>
        </p:txBody>
      </p:sp>
    </p:spTree>
    <p:extLst>
      <p:ext uri="{BB962C8B-B14F-4D97-AF65-F5344CB8AC3E}">
        <p14:creationId xmlns:p14="http://schemas.microsoft.com/office/powerpoint/2010/main" val="166739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0EDFA3F-FF0E-2642-A4B1-FF96ECF157B2}"/>
              </a:ext>
            </a:extLst>
          </p:cNvPr>
          <p:cNvSpPr>
            <a:spLocks noGrp="1"/>
          </p:cNvSpPr>
          <p:nvPr>
            <p:ph idx="1"/>
          </p:nvPr>
        </p:nvSpPr>
        <p:spPr>
          <a:xfrm>
            <a:off x="685800" y="685802"/>
            <a:ext cx="7543800" cy="4327374"/>
          </a:xfrm>
        </p:spPr>
        <p:txBody>
          <a:bodyPr>
            <a:normAutofit/>
          </a:bodyPr>
          <a:lstStyle/>
          <a:p>
            <a:r>
              <a:rPr lang="sk-SK" sz="2800" dirty="0"/>
              <a:t>Nepoužívajte viac ako 5 farieb, pokiaľ ich nepoužívate na zobrazenie kategórií alebo sekvencií (rôzne farby pre mesiace v roku, kategorizácia cieľov alebo akčných plánov).</a:t>
            </a:r>
          </a:p>
          <a:p>
            <a:r>
              <a:rPr lang="sk-SK" sz="2800" dirty="0"/>
              <a:t>Stanovte farebnú schému vopred a dodržujte ju pri každej snímke.</a:t>
            </a:r>
          </a:p>
        </p:txBody>
      </p:sp>
      <p:sp>
        <p:nvSpPr>
          <p:cNvPr id="3" name="Nadpis 2">
            <a:extLst>
              <a:ext uri="{FF2B5EF4-FFF2-40B4-BE49-F238E27FC236}">
                <a16:creationId xmlns:a16="http://schemas.microsoft.com/office/drawing/2014/main" id="{3D58F446-AEF0-7C43-97C9-F4AA5EB26AA6}"/>
              </a:ext>
            </a:extLst>
          </p:cNvPr>
          <p:cNvSpPr>
            <a:spLocks noGrp="1"/>
          </p:cNvSpPr>
          <p:nvPr>
            <p:ph type="title"/>
          </p:nvPr>
        </p:nvSpPr>
        <p:spPr/>
        <p:txBody>
          <a:bodyPr/>
          <a:lstStyle/>
          <a:p>
            <a:r>
              <a:rPr lang="sk-SK" dirty="0"/>
              <a:t>Farby</a:t>
            </a:r>
          </a:p>
        </p:txBody>
      </p:sp>
      <p:sp>
        <p:nvSpPr>
          <p:cNvPr id="4" name="Zástupný objekt pre číslo snímky 3">
            <a:extLst>
              <a:ext uri="{FF2B5EF4-FFF2-40B4-BE49-F238E27FC236}">
                <a16:creationId xmlns:a16="http://schemas.microsoft.com/office/drawing/2014/main" id="{2203DCC4-19C1-1549-A5EC-C5623D282CA1}"/>
              </a:ext>
            </a:extLst>
          </p:cNvPr>
          <p:cNvSpPr>
            <a:spLocks noGrp="1"/>
          </p:cNvSpPr>
          <p:nvPr>
            <p:ph type="sldNum" sz="quarter" idx="11"/>
          </p:nvPr>
        </p:nvSpPr>
        <p:spPr/>
        <p:txBody>
          <a:bodyPr/>
          <a:lstStyle/>
          <a:p>
            <a:pPr>
              <a:defRPr/>
            </a:pPr>
            <a:fld id="{8DA5206A-0890-804C-A5DA-47E1C3D02E95}" type="slidenum">
              <a:rPr lang="en-US" altLang="en-US" smtClean="0"/>
              <a:pPr>
                <a:defRPr/>
              </a:pPr>
              <a:t>20</a:t>
            </a:fld>
            <a:endParaRPr lang="en-US" altLang="en-US"/>
          </a:p>
        </p:txBody>
      </p:sp>
      <p:sp>
        <p:nvSpPr>
          <p:cNvPr id="5" name="Zástupný objekt pre pätu 4">
            <a:extLst>
              <a:ext uri="{FF2B5EF4-FFF2-40B4-BE49-F238E27FC236}">
                <a16:creationId xmlns:a16="http://schemas.microsoft.com/office/drawing/2014/main" id="{D3561AC4-18F3-D448-8599-D999DCB94744}"/>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3826129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FE6DC02-1184-2641-B4E5-DE1F474FE842}"/>
              </a:ext>
            </a:extLst>
          </p:cNvPr>
          <p:cNvSpPr>
            <a:spLocks noGrp="1"/>
          </p:cNvSpPr>
          <p:nvPr>
            <p:ph idx="1"/>
          </p:nvPr>
        </p:nvSpPr>
        <p:spPr>
          <a:xfrm>
            <a:off x="685800" y="685802"/>
            <a:ext cx="7543800" cy="4190998"/>
          </a:xfrm>
        </p:spPr>
        <p:txBody>
          <a:bodyPr>
            <a:normAutofit fontScale="92500" lnSpcReduction="10000"/>
          </a:bodyPr>
          <a:lstStyle/>
          <a:p>
            <a:r>
              <a:rPr lang="sk-SK" dirty="0"/>
              <a:t>Používajte obrázky striedmo, pokiaľ nie sú účelom prezentácie (napríklad: ak zhromažďujete prezentáciu fotografií z udalosti alebo z nej), čím menej obrázkov použijete, tým viac miesta budete mať na ďalší obsah. </a:t>
            </a:r>
          </a:p>
          <a:p>
            <a:r>
              <a:rPr lang="sk-SK" dirty="0"/>
              <a:t>Vyhýbajte sa animovaným </a:t>
            </a:r>
            <a:r>
              <a:rPr lang="sk-SK" dirty="0" err="1"/>
              <a:t>gifom</a:t>
            </a:r>
            <a:r>
              <a:rPr lang="sk-SK" dirty="0"/>
              <a:t>, pretože môžu byť pre vašich divákov veľmi rušivé, keď chcete, aby sa sústredili na to, čo hovoríte.</a:t>
            </a:r>
          </a:p>
          <a:p>
            <a:r>
              <a:rPr lang="sk-SK" dirty="0"/>
              <a:t>Ak použijete obrázky alebo grafiku, aby boli konzistentné (veľkosť, rozlíšenie, umiestnenie na snímke). </a:t>
            </a:r>
          </a:p>
          <a:p>
            <a:r>
              <a:rPr lang="sk-SK" dirty="0"/>
              <a:t>Pamätajte, že fotografie sa nemusia zreteľne zväčšiť, ak majú príliš nízke rozlíšenie, takže je bezpečnejšie používať vektorovú grafiku. </a:t>
            </a:r>
          </a:p>
          <a:p>
            <a:r>
              <a:rPr lang="sk-SK" dirty="0"/>
              <a:t>Je tiež potrebné poznamenať, že veľkosť súboru obrázkov môže znížiť vašu schopnosť odoslať prezentáciu e-mailom.</a:t>
            </a:r>
          </a:p>
        </p:txBody>
      </p:sp>
      <p:sp>
        <p:nvSpPr>
          <p:cNvPr id="3" name="Nadpis 2">
            <a:extLst>
              <a:ext uri="{FF2B5EF4-FFF2-40B4-BE49-F238E27FC236}">
                <a16:creationId xmlns:a16="http://schemas.microsoft.com/office/drawing/2014/main" id="{B3BCF715-34D3-A744-B485-D89614266263}"/>
              </a:ext>
            </a:extLst>
          </p:cNvPr>
          <p:cNvSpPr>
            <a:spLocks noGrp="1"/>
          </p:cNvSpPr>
          <p:nvPr>
            <p:ph type="title"/>
          </p:nvPr>
        </p:nvSpPr>
        <p:spPr>
          <a:xfrm>
            <a:off x="800100" y="5291942"/>
            <a:ext cx="7543800" cy="914400"/>
          </a:xfrm>
        </p:spPr>
        <p:txBody>
          <a:bodyPr/>
          <a:lstStyle/>
          <a:p>
            <a:r>
              <a:rPr lang="sk-SK" dirty="0"/>
              <a:t>Obrázky a grafika</a:t>
            </a:r>
          </a:p>
        </p:txBody>
      </p:sp>
      <p:sp>
        <p:nvSpPr>
          <p:cNvPr id="4" name="Zástupný objekt pre číslo snímky 3">
            <a:extLst>
              <a:ext uri="{FF2B5EF4-FFF2-40B4-BE49-F238E27FC236}">
                <a16:creationId xmlns:a16="http://schemas.microsoft.com/office/drawing/2014/main" id="{B99A73E0-3461-C747-A18A-5C34A584D574}"/>
              </a:ext>
            </a:extLst>
          </p:cNvPr>
          <p:cNvSpPr>
            <a:spLocks noGrp="1"/>
          </p:cNvSpPr>
          <p:nvPr>
            <p:ph type="sldNum" sz="quarter" idx="11"/>
          </p:nvPr>
        </p:nvSpPr>
        <p:spPr/>
        <p:txBody>
          <a:bodyPr/>
          <a:lstStyle/>
          <a:p>
            <a:pPr>
              <a:defRPr/>
            </a:pPr>
            <a:fld id="{8DA5206A-0890-804C-A5DA-47E1C3D02E95}" type="slidenum">
              <a:rPr lang="en-US" altLang="en-US" smtClean="0"/>
              <a:pPr>
                <a:defRPr/>
              </a:pPr>
              <a:t>21</a:t>
            </a:fld>
            <a:endParaRPr lang="en-US" altLang="en-US"/>
          </a:p>
        </p:txBody>
      </p:sp>
      <p:sp>
        <p:nvSpPr>
          <p:cNvPr id="5" name="Zástupný objekt pre pätu 4">
            <a:extLst>
              <a:ext uri="{FF2B5EF4-FFF2-40B4-BE49-F238E27FC236}">
                <a16:creationId xmlns:a16="http://schemas.microsoft.com/office/drawing/2014/main" id="{CC7CF731-A578-764C-AFE0-6C900FA1EC08}"/>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88359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B0CCDB4-E9C0-2448-9042-362648B8AB84}"/>
              </a:ext>
            </a:extLst>
          </p:cNvPr>
          <p:cNvSpPr>
            <a:spLocks noGrp="1"/>
          </p:cNvSpPr>
          <p:nvPr>
            <p:ph idx="1"/>
          </p:nvPr>
        </p:nvSpPr>
        <p:spPr>
          <a:xfrm>
            <a:off x="323528" y="685802"/>
            <a:ext cx="7906072" cy="4190998"/>
          </a:xfrm>
        </p:spPr>
        <p:txBody>
          <a:bodyPr>
            <a:normAutofit/>
          </a:bodyPr>
          <a:lstStyle/>
          <a:p>
            <a:r>
              <a:rPr lang="sk-SK" dirty="0"/>
              <a:t>Zvážte, ako zobrazujete veľké čísla. </a:t>
            </a:r>
          </a:p>
          <a:p>
            <a:r>
              <a:rPr lang="sk-SK" dirty="0"/>
              <a:t>Zjednodušenie čísel môže byť najlepším spôsobom, ako udržať svoju snímku čistú a doručiť svoju správu rovnako dobre (alebo lepšie!)</a:t>
            </a:r>
          </a:p>
          <a:p>
            <a:r>
              <a:rPr lang="sk-SK" dirty="0"/>
              <a:t>Ak je to možné, odstráňte desatinné miesta</a:t>
            </a:r>
          </a:p>
          <a:p>
            <a:r>
              <a:rPr lang="sk-SK" dirty="0"/>
              <a:t>Zaokrúhlite nahor alebo nadol, ak presný počet nie je kritický (napríklad ak zobrazíte dary vo výške 4036,65 €, vaša správa sa stále zobrazuje a môže byť menej preplnená, ak poviete 4 000 €)</a:t>
            </a:r>
          </a:p>
          <a:p>
            <a:r>
              <a:rPr lang="sk-SK" dirty="0"/>
              <a:t>Ak potrebujete ušetriť viac miesta, napíšte € 4 000 ako € 4 K</a:t>
            </a:r>
          </a:p>
          <a:p>
            <a:r>
              <a:rPr lang="sk-SK" dirty="0"/>
              <a:t>Ak v grafe zobrazujete veľa hodnôt na osi X, skúste označiť každý druhý stĺpec namiesto všetkých, ak nie je miesto</a:t>
            </a:r>
          </a:p>
        </p:txBody>
      </p:sp>
      <p:sp>
        <p:nvSpPr>
          <p:cNvPr id="3" name="Nadpis 2">
            <a:extLst>
              <a:ext uri="{FF2B5EF4-FFF2-40B4-BE49-F238E27FC236}">
                <a16:creationId xmlns:a16="http://schemas.microsoft.com/office/drawing/2014/main" id="{B4C25EFF-99ED-954D-A54F-6BE8759677C7}"/>
              </a:ext>
            </a:extLst>
          </p:cNvPr>
          <p:cNvSpPr>
            <a:spLocks noGrp="1"/>
          </p:cNvSpPr>
          <p:nvPr>
            <p:ph type="title"/>
          </p:nvPr>
        </p:nvSpPr>
        <p:spPr/>
        <p:txBody>
          <a:bodyPr/>
          <a:lstStyle/>
          <a:p>
            <a:r>
              <a:rPr lang="sk-SK" dirty="0"/>
              <a:t>Čísla a grafy</a:t>
            </a:r>
          </a:p>
        </p:txBody>
      </p:sp>
      <p:sp>
        <p:nvSpPr>
          <p:cNvPr id="4" name="Zástupný objekt pre číslo snímky 3">
            <a:extLst>
              <a:ext uri="{FF2B5EF4-FFF2-40B4-BE49-F238E27FC236}">
                <a16:creationId xmlns:a16="http://schemas.microsoft.com/office/drawing/2014/main" id="{F351C263-73CB-7443-8027-EE35DD4C65F0}"/>
              </a:ext>
            </a:extLst>
          </p:cNvPr>
          <p:cNvSpPr>
            <a:spLocks noGrp="1"/>
          </p:cNvSpPr>
          <p:nvPr>
            <p:ph type="sldNum" sz="quarter" idx="11"/>
          </p:nvPr>
        </p:nvSpPr>
        <p:spPr/>
        <p:txBody>
          <a:bodyPr/>
          <a:lstStyle/>
          <a:p>
            <a:pPr>
              <a:defRPr/>
            </a:pPr>
            <a:fld id="{8DA5206A-0890-804C-A5DA-47E1C3D02E95}" type="slidenum">
              <a:rPr lang="en-US" altLang="en-US" smtClean="0"/>
              <a:pPr>
                <a:defRPr/>
              </a:pPr>
              <a:t>22</a:t>
            </a:fld>
            <a:endParaRPr lang="en-US" altLang="en-US"/>
          </a:p>
        </p:txBody>
      </p:sp>
      <p:sp>
        <p:nvSpPr>
          <p:cNvPr id="5" name="Zástupný objekt pre pätu 4">
            <a:extLst>
              <a:ext uri="{FF2B5EF4-FFF2-40B4-BE49-F238E27FC236}">
                <a16:creationId xmlns:a16="http://schemas.microsoft.com/office/drawing/2014/main" id="{96384927-2942-F746-95E4-D7DB599519AC}"/>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41501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FFA89CF-77ED-EE44-83BD-16A272A57EA6}"/>
              </a:ext>
            </a:extLst>
          </p:cNvPr>
          <p:cNvSpPr>
            <a:spLocks noGrp="1"/>
          </p:cNvSpPr>
          <p:nvPr>
            <p:ph idx="1"/>
          </p:nvPr>
        </p:nvSpPr>
        <p:spPr>
          <a:xfrm>
            <a:off x="971600" y="685802"/>
            <a:ext cx="7258000" cy="4399382"/>
          </a:xfrm>
        </p:spPr>
        <p:txBody>
          <a:bodyPr>
            <a:normAutofit/>
          </a:bodyPr>
          <a:lstStyle/>
          <a:p>
            <a:r>
              <a:rPr lang="sk-SK" sz="2800" dirty="0"/>
              <a:t>Pomocou týchto tipov z techník obchodného písania získate svoje slová menej slovami:</a:t>
            </a:r>
          </a:p>
          <a:p>
            <a:pPr lvl="1"/>
            <a:r>
              <a:rPr lang="sk-SK" sz="2400" dirty="0"/>
              <a:t>Namiesto viet používajte odrážky (dbajte na to, aby ste ich používali dôsledne!)</a:t>
            </a:r>
          </a:p>
          <a:p>
            <a:pPr lvl="1"/>
            <a:r>
              <a:rPr lang="sk-SK" sz="2400" dirty="0"/>
              <a:t>Použite kľúčové slová a dodajte zvyšok svojho obsahu verbálne</a:t>
            </a:r>
          </a:p>
          <a:p>
            <a:pPr lvl="1"/>
            <a:r>
              <a:rPr lang="sk-SK" sz="2400" dirty="0"/>
              <a:t>Používajte krátke a jednoduché slová</a:t>
            </a:r>
          </a:p>
        </p:txBody>
      </p:sp>
      <p:sp>
        <p:nvSpPr>
          <p:cNvPr id="3" name="Nadpis 2">
            <a:extLst>
              <a:ext uri="{FF2B5EF4-FFF2-40B4-BE49-F238E27FC236}">
                <a16:creationId xmlns:a16="http://schemas.microsoft.com/office/drawing/2014/main" id="{47142867-88FC-C64C-B495-D3D13D842D85}"/>
              </a:ext>
            </a:extLst>
          </p:cNvPr>
          <p:cNvSpPr>
            <a:spLocks noGrp="1"/>
          </p:cNvSpPr>
          <p:nvPr>
            <p:ph type="title"/>
          </p:nvPr>
        </p:nvSpPr>
        <p:spPr/>
        <p:txBody>
          <a:bodyPr/>
          <a:lstStyle/>
          <a:p>
            <a:r>
              <a:rPr lang="sk-SK" dirty="0"/>
              <a:t>Text</a:t>
            </a:r>
          </a:p>
        </p:txBody>
      </p:sp>
      <p:sp>
        <p:nvSpPr>
          <p:cNvPr id="4" name="Zástupný objekt pre číslo snímky 3">
            <a:extLst>
              <a:ext uri="{FF2B5EF4-FFF2-40B4-BE49-F238E27FC236}">
                <a16:creationId xmlns:a16="http://schemas.microsoft.com/office/drawing/2014/main" id="{A2089A68-93C6-A146-A2E8-3AFED40D4AC0}"/>
              </a:ext>
            </a:extLst>
          </p:cNvPr>
          <p:cNvSpPr>
            <a:spLocks noGrp="1"/>
          </p:cNvSpPr>
          <p:nvPr>
            <p:ph type="sldNum" sz="quarter" idx="11"/>
          </p:nvPr>
        </p:nvSpPr>
        <p:spPr/>
        <p:txBody>
          <a:bodyPr/>
          <a:lstStyle/>
          <a:p>
            <a:pPr>
              <a:defRPr/>
            </a:pPr>
            <a:fld id="{8DA5206A-0890-804C-A5DA-47E1C3D02E95}" type="slidenum">
              <a:rPr lang="en-US" altLang="en-US" smtClean="0"/>
              <a:pPr>
                <a:defRPr/>
              </a:pPr>
              <a:t>23</a:t>
            </a:fld>
            <a:endParaRPr lang="en-US" altLang="en-US"/>
          </a:p>
        </p:txBody>
      </p:sp>
      <p:sp>
        <p:nvSpPr>
          <p:cNvPr id="5" name="Zástupný objekt pre pätu 4">
            <a:extLst>
              <a:ext uri="{FF2B5EF4-FFF2-40B4-BE49-F238E27FC236}">
                <a16:creationId xmlns:a16="http://schemas.microsoft.com/office/drawing/2014/main" id="{3D0FA87C-2CF9-2447-A31F-921B4338E201}"/>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25347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034E2F9-67F1-CD40-BFB3-E14BAEA725ED}"/>
              </a:ext>
            </a:extLst>
          </p:cNvPr>
          <p:cNvSpPr>
            <a:spLocks noGrp="1"/>
          </p:cNvSpPr>
          <p:nvPr>
            <p:ph idx="1"/>
          </p:nvPr>
        </p:nvSpPr>
        <p:spPr>
          <a:xfrm>
            <a:off x="757971" y="251656"/>
            <a:ext cx="7543800" cy="2455166"/>
          </a:xfrm>
        </p:spPr>
        <p:txBody>
          <a:bodyPr/>
          <a:lstStyle/>
          <a:p>
            <a:r>
              <a:rPr lang="sk-SK" dirty="0"/>
              <a:t>Použiť pre overenie vytvorenej prezentácie</a:t>
            </a:r>
          </a:p>
          <a:p>
            <a:r>
              <a:rPr lang="sk-SK" dirty="0"/>
              <a:t>Použiť pre sprostredkovanie prezentácie v prípade nemožnosti osobného kontaktu</a:t>
            </a:r>
          </a:p>
          <a:p>
            <a:r>
              <a:rPr lang="sk-SK" dirty="0"/>
              <a:t>Komentár môžete nahrať osobitne pre každý snímok</a:t>
            </a:r>
          </a:p>
          <a:p>
            <a:r>
              <a:rPr lang="sk-SK" dirty="0"/>
              <a:t>Komentár môžete nahrať pre celú prezentáciu</a:t>
            </a:r>
          </a:p>
        </p:txBody>
      </p:sp>
      <p:sp>
        <p:nvSpPr>
          <p:cNvPr id="3" name="Nadpis 2">
            <a:extLst>
              <a:ext uri="{FF2B5EF4-FFF2-40B4-BE49-F238E27FC236}">
                <a16:creationId xmlns:a16="http://schemas.microsoft.com/office/drawing/2014/main" id="{7857A8BF-8D12-2D4F-ADB7-FCA86CF2F39E}"/>
              </a:ext>
            </a:extLst>
          </p:cNvPr>
          <p:cNvSpPr>
            <a:spLocks noGrp="1"/>
          </p:cNvSpPr>
          <p:nvPr>
            <p:ph type="title"/>
          </p:nvPr>
        </p:nvSpPr>
        <p:spPr>
          <a:xfrm>
            <a:off x="800100" y="5422901"/>
            <a:ext cx="7543800" cy="914400"/>
          </a:xfrm>
        </p:spPr>
        <p:txBody>
          <a:bodyPr/>
          <a:lstStyle/>
          <a:p>
            <a:r>
              <a:rPr lang="sk-SK" dirty="0"/>
              <a:t>Text a komentár (audio)</a:t>
            </a:r>
          </a:p>
        </p:txBody>
      </p:sp>
      <p:sp>
        <p:nvSpPr>
          <p:cNvPr id="4" name="Zástupný objekt pre číslo snímky 3">
            <a:extLst>
              <a:ext uri="{FF2B5EF4-FFF2-40B4-BE49-F238E27FC236}">
                <a16:creationId xmlns:a16="http://schemas.microsoft.com/office/drawing/2014/main" id="{3C4D7A6E-C371-F545-80F0-13442809DD50}"/>
              </a:ext>
            </a:extLst>
          </p:cNvPr>
          <p:cNvSpPr>
            <a:spLocks noGrp="1"/>
          </p:cNvSpPr>
          <p:nvPr>
            <p:ph type="sldNum" sz="quarter" idx="11"/>
          </p:nvPr>
        </p:nvSpPr>
        <p:spPr/>
        <p:txBody>
          <a:bodyPr/>
          <a:lstStyle/>
          <a:p>
            <a:pPr>
              <a:defRPr/>
            </a:pPr>
            <a:fld id="{8DA5206A-0890-804C-A5DA-47E1C3D02E95}" type="slidenum">
              <a:rPr lang="en-US" altLang="en-US" smtClean="0"/>
              <a:pPr>
                <a:defRPr/>
              </a:pPr>
              <a:t>24</a:t>
            </a:fld>
            <a:endParaRPr lang="en-US" altLang="en-US"/>
          </a:p>
        </p:txBody>
      </p:sp>
      <p:sp>
        <p:nvSpPr>
          <p:cNvPr id="5" name="Zástupný objekt pre pätu 4">
            <a:extLst>
              <a:ext uri="{FF2B5EF4-FFF2-40B4-BE49-F238E27FC236}">
                <a16:creationId xmlns:a16="http://schemas.microsoft.com/office/drawing/2014/main" id="{A4323B93-D597-1847-9EE3-E185FC456E21}"/>
              </a:ext>
            </a:extLst>
          </p:cNvPr>
          <p:cNvSpPr>
            <a:spLocks noGrp="1"/>
          </p:cNvSpPr>
          <p:nvPr>
            <p:ph type="ftr" sz="quarter" idx="12"/>
          </p:nvPr>
        </p:nvSpPr>
        <p:spPr/>
        <p:txBody>
          <a:bodyPr/>
          <a:lstStyle/>
          <a:p>
            <a:pPr>
              <a:defRPr/>
            </a:pPr>
            <a:r>
              <a:rPr lang="en-US"/>
              <a:t>rusnakm@truni.sk</a:t>
            </a:r>
          </a:p>
        </p:txBody>
      </p:sp>
      <p:pic>
        <p:nvPicPr>
          <p:cNvPr id="7" name="Obrázok 6" descr="Obrázok, na ktorom je text, snímka obrazovky, monitor, čierne&#10;&#10;Automaticky generovaný popis">
            <a:extLst>
              <a:ext uri="{FF2B5EF4-FFF2-40B4-BE49-F238E27FC236}">
                <a16:creationId xmlns:a16="http://schemas.microsoft.com/office/drawing/2014/main" id="{E01288FD-AB20-3944-BB55-369CF78A2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3" y="2466133"/>
            <a:ext cx="9144000" cy="1326966"/>
          </a:xfrm>
          <a:prstGeom prst="rect">
            <a:avLst/>
          </a:prstGeom>
        </p:spPr>
      </p:pic>
      <p:pic>
        <p:nvPicPr>
          <p:cNvPr id="9" name="Audio Recording 9. 11. 2020, 18:50:18" descr="Audio Recording 9. 11. 2020, 18:50:18">
            <a:hlinkClick r:id="" action="ppaction://media"/>
            <a:extLst>
              <a:ext uri="{FF2B5EF4-FFF2-40B4-BE49-F238E27FC236}">
                <a16:creationId xmlns:a16="http://schemas.microsoft.com/office/drawing/2014/main" id="{47BA178F-05FD-FF41-8322-C924DE5A13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8642" y="5341939"/>
            <a:ext cx="812800" cy="812800"/>
          </a:xfrm>
          <a:prstGeom prst="rect">
            <a:avLst/>
          </a:prstGeom>
        </p:spPr>
      </p:pic>
      <p:pic>
        <p:nvPicPr>
          <p:cNvPr id="11" name="Obrázok 10" descr="Obrázok, na ktorom je text, monitor, snímka obrazovky, zavrieť&#10;&#10;Automaticky generovaný popis">
            <a:extLst>
              <a:ext uri="{FF2B5EF4-FFF2-40B4-BE49-F238E27FC236}">
                <a16:creationId xmlns:a16="http://schemas.microsoft.com/office/drawing/2014/main" id="{2C1C03DB-9D64-1E4D-9D03-F2D17D38B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3" y="3768359"/>
            <a:ext cx="9144000" cy="1611960"/>
          </a:xfrm>
          <a:prstGeom prst="rect">
            <a:avLst/>
          </a:prstGeom>
        </p:spPr>
      </p:pic>
    </p:spTree>
    <p:extLst>
      <p:ext uri="{BB962C8B-B14F-4D97-AF65-F5344CB8AC3E}">
        <p14:creationId xmlns:p14="http://schemas.microsoft.com/office/powerpoint/2010/main" val="2956555513"/>
      </p:ext>
    </p:extLst>
  </p:cSld>
  <p:clrMapOvr>
    <a:masterClrMapping/>
  </p:clrMapOvr>
  <mc:AlternateContent xmlns:mc="http://schemas.openxmlformats.org/markup-compatibility/2006">
    <mc:Choice xmlns:p14="http://schemas.microsoft.com/office/powerpoint/2010/main" Requires="p14">
      <p:transition spd="slow" p14:dur="2000" advTm="4742"/>
    </mc:Choice>
    <mc:Fallback>
      <p:transition spd="slow" advTm="4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9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BEA3965-A195-F647-A5FE-1ABED6EB5978}"/>
              </a:ext>
            </a:extLst>
          </p:cNvPr>
          <p:cNvSpPr>
            <a:spLocks noGrp="1"/>
          </p:cNvSpPr>
          <p:nvPr>
            <p:ph idx="1"/>
          </p:nvPr>
        </p:nvSpPr>
        <p:spPr>
          <a:xfrm>
            <a:off x="777241" y="338136"/>
            <a:ext cx="7564501" cy="4919663"/>
          </a:xfrm>
        </p:spPr>
        <p:txBody>
          <a:bodyPr>
            <a:normAutofit fontScale="92500"/>
          </a:bodyPr>
          <a:lstStyle/>
          <a:p>
            <a:r>
              <a:rPr lang="sk-SK" dirty="0"/>
              <a:t>Začnite nahlas. </a:t>
            </a:r>
          </a:p>
          <a:p>
            <a:r>
              <a:rPr lang="sk-SK" dirty="0"/>
              <a:t>Prvou vašou snímkou by mala byť vaša titulná snímka, pomocou ktorej sa môžete predstaviť a poskytnúť predbežné informácie o štruktúre a rozsahu svojej prezentácie. Nezačínajte slovami: „Hm, asi by sme mali začať.“ Namiesto toho povedzte: „Dobrý deň, som Dr. </a:t>
            </a:r>
            <a:r>
              <a:rPr lang="sk-SK" dirty="0" err="1"/>
              <a:t>Smith</a:t>
            </a:r>
            <a:r>
              <a:rPr lang="sk-SK" dirty="0"/>
              <a:t>. Táto prednáška sa zameriava na ...“</a:t>
            </a:r>
          </a:p>
          <a:p>
            <a:r>
              <a:rPr lang="sk-SK" dirty="0"/>
              <a:t>Predveďte svoju osobnosť. Rozprávanie, ktoré sa darí dobre, najmä ak obsahuje vašu fotografiu, môže pomôcť uľahčiť spojenie učiteľa a študenta.</a:t>
            </a:r>
          </a:p>
          <a:p>
            <a:r>
              <a:rPr lang="sk-SK" dirty="0"/>
              <a:t>Nečítaj! Vaším hlavným cieľom by malo byť to, aby ste svojich poslucháčov zaujali a sústredili. Nič nie je nudnejšie ako počúvať, ako vám niekto číta, čo si môžete prečítať aj vy sami. Predstierajte, že skutočne prednášate na hodine. Umiestnite fotografiu svojej rodiny alebo domáceho miláčika do blízkosti vášho počítača a predstierajte, že s nimi hovoríte.</a:t>
            </a:r>
          </a:p>
        </p:txBody>
      </p:sp>
      <p:sp>
        <p:nvSpPr>
          <p:cNvPr id="3" name="Nadpis 2">
            <a:extLst>
              <a:ext uri="{FF2B5EF4-FFF2-40B4-BE49-F238E27FC236}">
                <a16:creationId xmlns:a16="http://schemas.microsoft.com/office/drawing/2014/main" id="{EAF0B08F-9BE5-3D45-A910-B95BB5D5C997}"/>
              </a:ext>
            </a:extLst>
          </p:cNvPr>
          <p:cNvSpPr>
            <a:spLocks noGrp="1"/>
          </p:cNvSpPr>
          <p:nvPr>
            <p:ph type="title"/>
          </p:nvPr>
        </p:nvSpPr>
        <p:spPr>
          <a:xfrm>
            <a:off x="797942" y="5291942"/>
            <a:ext cx="7543800" cy="914400"/>
          </a:xfrm>
        </p:spPr>
        <p:txBody>
          <a:bodyPr/>
          <a:lstStyle/>
          <a:p>
            <a:r>
              <a:rPr lang="sk-SK" dirty="0"/>
              <a:t>Ako prednášať</a:t>
            </a:r>
          </a:p>
        </p:txBody>
      </p:sp>
      <p:sp>
        <p:nvSpPr>
          <p:cNvPr id="4" name="Zástupný objekt pre číslo snímky 3">
            <a:extLst>
              <a:ext uri="{FF2B5EF4-FFF2-40B4-BE49-F238E27FC236}">
                <a16:creationId xmlns:a16="http://schemas.microsoft.com/office/drawing/2014/main" id="{C7A522C7-7E6B-1B45-B6B6-0C397E0DADE0}"/>
              </a:ext>
            </a:extLst>
          </p:cNvPr>
          <p:cNvSpPr>
            <a:spLocks noGrp="1"/>
          </p:cNvSpPr>
          <p:nvPr>
            <p:ph type="sldNum" sz="quarter" idx="11"/>
          </p:nvPr>
        </p:nvSpPr>
        <p:spPr/>
        <p:txBody>
          <a:bodyPr/>
          <a:lstStyle/>
          <a:p>
            <a:pPr>
              <a:defRPr/>
            </a:pPr>
            <a:fld id="{8DA5206A-0890-804C-A5DA-47E1C3D02E95}" type="slidenum">
              <a:rPr lang="en-US" altLang="en-US" smtClean="0"/>
              <a:pPr>
                <a:defRPr/>
              </a:pPr>
              <a:t>25</a:t>
            </a:fld>
            <a:endParaRPr lang="en-US" altLang="en-US"/>
          </a:p>
        </p:txBody>
      </p:sp>
      <p:sp>
        <p:nvSpPr>
          <p:cNvPr id="5" name="Zástupný objekt pre pätu 4">
            <a:extLst>
              <a:ext uri="{FF2B5EF4-FFF2-40B4-BE49-F238E27FC236}">
                <a16:creationId xmlns:a16="http://schemas.microsoft.com/office/drawing/2014/main" id="{870BCF7F-C224-9443-8740-17F717E6B33B}"/>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929826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C997543-63D5-3544-AC8A-3B795C72AD1B}"/>
              </a:ext>
            </a:extLst>
          </p:cNvPr>
          <p:cNvSpPr>
            <a:spLocks noGrp="1"/>
          </p:cNvSpPr>
          <p:nvPr>
            <p:ph idx="1"/>
          </p:nvPr>
        </p:nvSpPr>
        <p:spPr>
          <a:xfrm>
            <a:off x="467544" y="685802"/>
            <a:ext cx="7762056" cy="5407494"/>
          </a:xfrm>
        </p:spPr>
        <p:txBody>
          <a:bodyPr>
            <a:normAutofit fontScale="92500"/>
          </a:bodyPr>
          <a:lstStyle/>
          <a:p>
            <a:r>
              <a:rPr lang="sk-SK" dirty="0"/>
              <a:t>Zaujmite učiaceho sa. Pýtajte sa a pozastavujte žiaka, aby premýšľal nad odpoveďou, uviedol príklady alebo vyrozprával relevantný príbeh. </a:t>
            </a:r>
          </a:p>
          <a:p>
            <a:r>
              <a:rPr lang="sk-SK" dirty="0"/>
              <a:t>Keď hovoríte niečo dôležité, nechajte po tom medzeru. Nechajte to tam visieť niekoľko sekúnd. Tu je príklad: „Viete, čo si myslím? (Pauza ... dve ... tri.) Myslím, že Bush zbankrotuje túto krajinu na nasledujúcich dvadsať rokov. (Pauza ... dve ... tri) Tu je dôvod ... “</a:t>
            </a:r>
            <a:br>
              <a:rPr lang="sk-SK" dirty="0"/>
            </a:br>
            <a:r>
              <a:rPr lang="sk-SK" dirty="0"/>
              <a:t>„Niektoré čítania, najmä v knihe </a:t>
            </a:r>
            <a:r>
              <a:rPr lang="sk-SK" dirty="0" err="1"/>
              <a:t>Leuthold</a:t>
            </a:r>
            <a:r>
              <a:rPr lang="sk-SK" dirty="0"/>
              <a:t>, boli mätúce, ale vysvetlenie inštruktora sprevádzajúce PowerPoint objasnilo niektoré témy, s ktorými som zápasil. Preto som ich považoval za veľmi užitočný nástroj. “</a:t>
            </a:r>
          </a:p>
          <a:p>
            <a:r>
              <a:rPr lang="sk-SK" dirty="0"/>
              <a:t>Na snímku najviac 1 - 2 minúty. Čím dlhšia je prezentácia, tým dlhšie sa čaká na stiahnutie, a niektorí študenti stále používajú telefonické pripojenie. </a:t>
            </a:r>
          </a:p>
          <a:p>
            <a:r>
              <a:rPr lang="sk-SK" dirty="0"/>
              <a:t>Ak máte čo povedať, rozdeľte snímku na viac ako jednu.</a:t>
            </a:r>
          </a:p>
          <a:p>
            <a:r>
              <a:rPr lang="sk-SK" dirty="0"/>
              <a:t>Eliminujte cudzí hluk. Vypnite telefón, zavrite dvere, odstúpte od vetracích otvorov atď.</a:t>
            </a:r>
          </a:p>
        </p:txBody>
      </p:sp>
      <p:sp>
        <p:nvSpPr>
          <p:cNvPr id="4" name="Zástupný objekt pre číslo snímky 3">
            <a:extLst>
              <a:ext uri="{FF2B5EF4-FFF2-40B4-BE49-F238E27FC236}">
                <a16:creationId xmlns:a16="http://schemas.microsoft.com/office/drawing/2014/main" id="{7280CA74-CCD0-C044-B36A-F13886B7E2AC}"/>
              </a:ext>
            </a:extLst>
          </p:cNvPr>
          <p:cNvSpPr>
            <a:spLocks noGrp="1"/>
          </p:cNvSpPr>
          <p:nvPr>
            <p:ph type="sldNum" sz="quarter" idx="11"/>
          </p:nvPr>
        </p:nvSpPr>
        <p:spPr/>
        <p:txBody>
          <a:bodyPr/>
          <a:lstStyle/>
          <a:p>
            <a:pPr>
              <a:defRPr/>
            </a:pPr>
            <a:fld id="{8DA5206A-0890-804C-A5DA-47E1C3D02E95}" type="slidenum">
              <a:rPr lang="en-US" altLang="en-US" smtClean="0"/>
              <a:pPr>
                <a:defRPr/>
              </a:pPr>
              <a:t>26</a:t>
            </a:fld>
            <a:endParaRPr lang="en-US" altLang="en-US"/>
          </a:p>
        </p:txBody>
      </p:sp>
      <p:sp>
        <p:nvSpPr>
          <p:cNvPr id="5" name="Zástupný objekt pre pätu 4">
            <a:extLst>
              <a:ext uri="{FF2B5EF4-FFF2-40B4-BE49-F238E27FC236}">
                <a16:creationId xmlns:a16="http://schemas.microsoft.com/office/drawing/2014/main" id="{88C71CBD-98F2-D34F-8656-B1C9C2325465}"/>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640789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44B5500-A94B-314F-83CF-17FBBF8EEB7C}"/>
              </a:ext>
            </a:extLst>
          </p:cNvPr>
          <p:cNvSpPr>
            <a:spLocks noGrp="1"/>
          </p:cNvSpPr>
          <p:nvPr>
            <p:ph idx="1"/>
          </p:nvPr>
        </p:nvSpPr>
        <p:spPr>
          <a:xfrm>
            <a:off x="611560" y="685802"/>
            <a:ext cx="7618040" cy="5263478"/>
          </a:xfrm>
        </p:spPr>
        <p:txBody>
          <a:bodyPr>
            <a:normAutofit lnSpcReduction="10000"/>
          </a:bodyPr>
          <a:lstStyle/>
          <a:p>
            <a:r>
              <a:rPr lang="sk-SK" b="1" dirty="0"/>
              <a:t>Skontrolujte kvalitu zvuku</a:t>
            </a:r>
            <a:r>
              <a:rPr lang="sk-SK" dirty="0"/>
              <a:t>. Zaznamenajte si úvodnú snímku. Pred pokračovaním zastavte a prehrajte snímku, aby ste skontrolovali kvalitu zvuku. Najlepšie je používať externý mikrofón alebo </a:t>
            </a:r>
            <a:r>
              <a:rPr lang="sk-SK" dirty="0" err="1"/>
              <a:t>náhlavnú</a:t>
            </a:r>
            <a:r>
              <a:rPr lang="sk-SK" dirty="0"/>
              <a:t> súpravu, aby ste dosiahli čistý a konzistentný zvuk. </a:t>
            </a:r>
          </a:p>
          <a:p>
            <a:r>
              <a:rPr lang="sk-SK" dirty="0"/>
              <a:t>Udržujte mikrofón niekoľko centimetrov od úst, aby ste nepočuli zvuky dýchania.</a:t>
            </a:r>
          </a:p>
          <a:p>
            <a:r>
              <a:rPr lang="sk-SK" dirty="0"/>
              <a:t>Môžete zastaviť svoje rozprávanie a vrátiť sa k nemu neskôr.</a:t>
            </a:r>
          </a:p>
          <a:p>
            <a:r>
              <a:rPr lang="sk-SK" dirty="0"/>
              <a:t>Nemyslite si, že musíte zaznamenať rozprávanie pre celú prezentáciu naraz; môžete to urobiť snímkou po snímke, ak chcete, a vrátiť sa a dokončiť to neskôr.</a:t>
            </a:r>
          </a:p>
          <a:p>
            <a:r>
              <a:rPr lang="sk-SK" b="1" dirty="0"/>
              <a:t>Náhľad prezentácie</a:t>
            </a:r>
            <a:r>
              <a:rPr lang="sk-SK" dirty="0"/>
              <a:t>. Zaznamenajte svoje rozprávanie pre celú prezentáciu, akoby ste ju prezentovali. Potom spustite prezentáciu, pohodlne sa usaďte a počúvajte. Keď sa stanete publikom, získate úplne inú perspektívu. Počúvanie vašej prezentácie vám umožní oveľa ľahšie zachytiť nepríjemné okamihy, nejasné pasáže a nudné miesta.</a:t>
            </a:r>
          </a:p>
        </p:txBody>
      </p:sp>
      <p:sp>
        <p:nvSpPr>
          <p:cNvPr id="4" name="Zástupný objekt pre číslo snímky 3">
            <a:extLst>
              <a:ext uri="{FF2B5EF4-FFF2-40B4-BE49-F238E27FC236}">
                <a16:creationId xmlns:a16="http://schemas.microsoft.com/office/drawing/2014/main" id="{69BA35E0-BEE5-AA4D-AF28-FCEFA5D17D1E}"/>
              </a:ext>
            </a:extLst>
          </p:cNvPr>
          <p:cNvSpPr>
            <a:spLocks noGrp="1"/>
          </p:cNvSpPr>
          <p:nvPr>
            <p:ph type="sldNum" sz="quarter" idx="11"/>
          </p:nvPr>
        </p:nvSpPr>
        <p:spPr/>
        <p:txBody>
          <a:bodyPr/>
          <a:lstStyle/>
          <a:p>
            <a:pPr>
              <a:defRPr/>
            </a:pPr>
            <a:fld id="{8DA5206A-0890-804C-A5DA-47E1C3D02E95}" type="slidenum">
              <a:rPr lang="en-US" altLang="en-US" smtClean="0"/>
              <a:pPr>
                <a:defRPr/>
              </a:pPr>
              <a:t>27</a:t>
            </a:fld>
            <a:endParaRPr lang="en-US" altLang="en-US"/>
          </a:p>
        </p:txBody>
      </p:sp>
      <p:sp>
        <p:nvSpPr>
          <p:cNvPr id="5" name="Zástupný objekt pre pätu 4">
            <a:extLst>
              <a:ext uri="{FF2B5EF4-FFF2-40B4-BE49-F238E27FC236}">
                <a16:creationId xmlns:a16="http://schemas.microsoft.com/office/drawing/2014/main" id="{EEBE04C3-7566-124B-947E-8CA3EC8A6DEC}"/>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756462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72993B0-A8F2-44B8-BD62-EC45689297AA}"/>
              </a:ext>
            </a:extLst>
          </p:cNvPr>
          <p:cNvSpPr>
            <a:spLocks noGrp="1"/>
          </p:cNvSpPr>
          <p:nvPr>
            <p:ph idx="1"/>
          </p:nvPr>
        </p:nvSpPr>
        <p:spPr>
          <a:xfrm>
            <a:off x="742717" y="1390429"/>
            <a:ext cx="7827208" cy="4759422"/>
          </a:xfrm>
        </p:spPr>
        <p:txBody>
          <a:bodyPr>
            <a:normAutofit/>
          </a:bodyPr>
          <a:lstStyle/>
          <a:p>
            <a:pPr marL="18279" indent="0">
              <a:buNone/>
            </a:pPr>
            <a:r>
              <a:rPr lang="sk-SK" dirty="0"/>
              <a:t>Naučili sme sa:</a:t>
            </a:r>
          </a:p>
          <a:p>
            <a:r>
              <a:rPr lang="sk-SK" dirty="0"/>
              <a:t> Hlavné atribúty rečníka (modulácia hlasu, reč tela, znalosti)</a:t>
            </a:r>
          </a:p>
          <a:p>
            <a:pPr marL="18279" indent="0">
              <a:buNone/>
            </a:pPr>
            <a:endParaRPr lang="sk-SK" dirty="0"/>
          </a:p>
          <a:p>
            <a:r>
              <a:rPr lang="sk-SK" dirty="0"/>
              <a:t>9 prípravných krokov tvorby prezentácie (zhromaždenie, usporiadanie, identifikácia materiálov, poznanie publika a miesta, príprava podkladov, časovanie, simulácia prezentácie)</a:t>
            </a:r>
          </a:p>
          <a:p>
            <a:pPr marL="18279" indent="0">
              <a:buNone/>
            </a:pPr>
            <a:endParaRPr lang="sk-SK" dirty="0"/>
          </a:p>
          <a:p>
            <a:r>
              <a:rPr lang="sk-SK" dirty="0"/>
              <a:t>Využívanie vizuálnych pomôcok a </a:t>
            </a:r>
            <a:r>
              <a:rPr lang="sk-SK" dirty="0" err="1"/>
              <a:t>konektív</a:t>
            </a:r>
            <a:r>
              <a:rPr lang="sk-SK" dirty="0"/>
              <a:t> (prechody, smerové tabule, interné ukážky a súhrny)</a:t>
            </a:r>
          </a:p>
          <a:p>
            <a:pPr marL="18279" indent="0">
              <a:buNone/>
            </a:pPr>
            <a:endParaRPr lang="sk-SK" dirty="0"/>
          </a:p>
          <a:p>
            <a:r>
              <a:rPr lang="sk-SK" dirty="0"/>
              <a:t>Používanie kontrolného zoznamu</a:t>
            </a:r>
          </a:p>
          <a:p>
            <a:pPr marL="18279" indent="0">
              <a:buNone/>
            </a:pPr>
            <a:endParaRPr lang="sk-SK" dirty="0"/>
          </a:p>
          <a:p>
            <a:pPr marL="18279" indent="0">
              <a:buNone/>
            </a:pPr>
            <a:endParaRPr lang="sk-SK" dirty="0"/>
          </a:p>
          <a:p>
            <a:pPr marL="18279" indent="0">
              <a:buNone/>
            </a:pPr>
            <a:endParaRPr lang="sk-SK" dirty="0"/>
          </a:p>
          <a:p>
            <a:pPr marL="18279" indent="0">
              <a:buNone/>
            </a:pPr>
            <a:endParaRPr lang="sk-SK" dirty="0"/>
          </a:p>
          <a:p>
            <a:endParaRPr lang="sk-SK" dirty="0"/>
          </a:p>
          <a:p>
            <a:endParaRPr lang="sk-SK" dirty="0"/>
          </a:p>
        </p:txBody>
      </p:sp>
      <p:sp>
        <p:nvSpPr>
          <p:cNvPr id="3" name="Nadpis 2">
            <a:extLst>
              <a:ext uri="{FF2B5EF4-FFF2-40B4-BE49-F238E27FC236}">
                <a16:creationId xmlns:a16="http://schemas.microsoft.com/office/drawing/2014/main" id="{D79DEB67-6684-4A26-95B6-5165BB88B531}"/>
              </a:ext>
            </a:extLst>
          </p:cNvPr>
          <p:cNvSpPr>
            <a:spLocks noGrp="1"/>
          </p:cNvSpPr>
          <p:nvPr>
            <p:ph type="title"/>
          </p:nvPr>
        </p:nvSpPr>
        <p:spPr/>
        <p:txBody>
          <a:bodyPr/>
          <a:lstStyle/>
          <a:p>
            <a:r>
              <a:rPr lang="sk-SK" b="1" dirty="0"/>
              <a:t>Súhrn</a:t>
            </a:r>
          </a:p>
        </p:txBody>
      </p:sp>
      <p:sp>
        <p:nvSpPr>
          <p:cNvPr id="4" name="Zástupný objekt pre číslo snímky 3">
            <a:extLst>
              <a:ext uri="{FF2B5EF4-FFF2-40B4-BE49-F238E27FC236}">
                <a16:creationId xmlns:a16="http://schemas.microsoft.com/office/drawing/2014/main" id="{D7995714-0BFF-4E8D-9BAA-8959F3FA11E0}"/>
              </a:ext>
            </a:extLst>
          </p:cNvPr>
          <p:cNvSpPr>
            <a:spLocks noGrp="1"/>
          </p:cNvSpPr>
          <p:nvPr>
            <p:ph type="sldNum" sz="quarter" idx="11"/>
          </p:nvPr>
        </p:nvSpPr>
        <p:spPr/>
        <p:txBody>
          <a:bodyPr/>
          <a:lstStyle/>
          <a:p>
            <a:pPr>
              <a:defRPr/>
            </a:pPr>
            <a:fld id="{8DA5206A-0890-804C-A5DA-47E1C3D02E95}" type="slidenum">
              <a:rPr lang="en-US" altLang="en-US" smtClean="0"/>
              <a:pPr>
                <a:defRPr/>
              </a:pPr>
              <a:t>28</a:t>
            </a:fld>
            <a:endParaRPr lang="en-US" altLang="en-US"/>
          </a:p>
        </p:txBody>
      </p:sp>
      <p:sp>
        <p:nvSpPr>
          <p:cNvPr id="5" name="Zástupný objekt pre pätu 4">
            <a:extLst>
              <a:ext uri="{FF2B5EF4-FFF2-40B4-BE49-F238E27FC236}">
                <a16:creationId xmlns:a16="http://schemas.microsoft.com/office/drawing/2014/main" id="{BAD92ECB-77DA-4AC5-815E-CF4508837DBA}"/>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88363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AF4299C-0319-4368-9263-D4BAFB822D9D}"/>
              </a:ext>
            </a:extLst>
          </p:cNvPr>
          <p:cNvSpPr>
            <a:spLocks noGrp="1"/>
          </p:cNvSpPr>
          <p:nvPr>
            <p:ph idx="1"/>
          </p:nvPr>
        </p:nvSpPr>
        <p:spPr>
          <a:xfrm>
            <a:off x="555555" y="685802"/>
            <a:ext cx="5830416" cy="4327374"/>
          </a:xfrm>
        </p:spPr>
        <p:txBody>
          <a:bodyPr>
            <a:normAutofit fontScale="85000" lnSpcReduction="20000"/>
          </a:bodyPr>
          <a:lstStyle/>
          <a:p>
            <a:pPr>
              <a:lnSpc>
                <a:spcPct val="150000"/>
              </a:lnSpc>
            </a:pPr>
            <a:r>
              <a:rPr lang="sk-SK" dirty="0"/>
              <a:t>Primerané plánovanie a príprava na používanie hlasu, reči tela a vizuálnych pomôcok je nevyhnutná pre dosiahnutie požadovaných výsledkov v ústnej komunikačnej situácii. </a:t>
            </a:r>
          </a:p>
          <a:p>
            <a:pPr>
              <a:lnSpc>
                <a:spcPct val="150000"/>
              </a:lnSpc>
            </a:pPr>
            <a:r>
              <a:rPr lang="sk-SK" dirty="0"/>
              <a:t>Rozvíjajte reč tela (očný kontakt, výraz tváre, držanie tela a gestá).</a:t>
            </a:r>
          </a:p>
          <a:p>
            <a:pPr>
              <a:lnSpc>
                <a:spcPct val="150000"/>
              </a:lnSpc>
            </a:pPr>
            <a:r>
              <a:rPr lang="sk-SK" dirty="0"/>
              <a:t>Modulujte hlas (výšky tónov, tempo, plynulosť podávania informácií, výslovnosť).</a:t>
            </a:r>
          </a:p>
          <a:p>
            <a:pPr>
              <a:lnSpc>
                <a:spcPct val="150000"/>
              </a:lnSpc>
            </a:pPr>
            <a:r>
              <a:rPr lang="sk-SK" dirty="0"/>
              <a:t>Používajte vizuálne pomôcky.</a:t>
            </a:r>
          </a:p>
          <a:p>
            <a:pPr>
              <a:lnSpc>
                <a:spcPct val="150000"/>
              </a:lnSpc>
            </a:pPr>
            <a:r>
              <a:rPr lang="sk-SK" dirty="0"/>
              <a:t>Udržujte si všeobecný prehľad, tak aby ste vedeli reagovať na názory ostatných.</a:t>
            </a:r>
          </a:p>
          <a:p>
            <a:pPr>
              <a:lnSpc>
                <a:spcPct val="150000"/>
              </a:lnSpc>
            </a:pPr>
            <a:endParaRPr lang="sk-SK" dirty="0"/>
          </a:p>
        </p:txBody>
      </p:sp>
      <p:sp>
        <p:nvSpPr>
          <p:cNvPr id="3" name="Nadpis 2">
            <a:extLst>
              <a:ext uri="{FF2B5EF4-FFF2-40B4-BE49-F238E27FC236}">
                <a16:creationId xmlns:a16="http://schemas.microsoft.com/office/drawing/2014/main" id="{75878711-59DA-4C86-B1D3-78A75FC885E9}"/>
              </a:ext>
            </a:extLst>
          </p:cNvPr>
          <p:cNvSpPr>
            <a:spLocks noGrp="1"/>
          </p:cNvSpPr>
          <p:nvPr>
            <p:ph type="title"/>
          </p:nvPr>
        </p:nvSpPr>
        <p:spPr>
          <a:xfrm>
            <a:off x="777240" y="4876800"/>
            <a:ext cx="7827208" cy="914400"/>
          </a:xfrm>
        </p:spPr>
        <p:txBody>
          <a:bodyPr/>
          <a:lstStyle/>
          <a:p>
            <a:r>
              <a:rPr lang="sk-SK" b="1" dirty="0"/>
              <a:t>Základné atribúty rečníka</a:t>
            </a:r>
          </a:p>
        </p:txBody>
      </p:sp>
      <p:sp>
        <p:nvSpPr>
          <p:cNvPr id="4" name="Zástupný objekt pre číslo snímky 3">
            <a:extLst>
              <a:ext uri="{FF2B5EF4-FFF2-40B4-BE49-F238E27FC236}">
                <a16:creationId xmlns:a16="http://schemas.microsoft.com/office/drawing/2014/main" id="{03174053-AEE0-4530-9C26-207C846BB38E}"/>
              </a:ext>
            </a:extLst>
          </p:cNvPr>
          <p:cNvSpPr>
            <a:spLocks noGrp="1"/>
          </p:cNvSpPr>
          <p:nvPr>
            <p:ph type="sldNum" sz="quarter" idx="11"/>
          </p:nvPr>
        </p:nvSpPr>
        <p:spPr/>
        <p:txBody>
          <a:bodyPr/>
          <a:lstStyle/>
          <a:p>
            <a:pPr>
              <a:defRPr/>
            </a:pPr>
            <a:fld id="{8DA5206A-0890-804C-A5DA-47E1C3D02E95}" type="slidenum">
              <a:rPr lang="en-US" altLang="en-US" smtClean="0"/>
              <a:pPr>
                <a:defRPr/>
              </a:pPr>
              <a:t>3</a:t>
            </a:fld>
            <a:endParaRPr lang="en-US" altLang="en-US"/>
          </a:p>
        </p:txBody>
      </p:sp>
      <p:sp>
        <p:nvSpPr>
          <p:cNvPr id="5" name="Zástupný objekt pre pätu 4">
            <a:extLst>
              <a:ext uri="{FF2B5EF4-FFF2-40B4-BE49-F238E27FC236}">
                <a16:creationId xmlns:a16="http://schemas.microsoft.com/office/drawing/2014/main" id="{DF53152D-803A-4F91-B262-34DCF204F50E}"/>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7B644DE5-681D-4359-9465-E886A15F9E31}"/>
              </a:ext>
            </a:extLst>
          </p:cNvPr>
          <p:cNvPicPr>
            <a:picLocks noChangeAspect="1"/>
          </p:cNvPicPr>
          <p:nvPr/>
        </p:nvPicPr>
        <p:blipFill>
          <a:blip r:embed="rId2"/>
          <a:stretch>
            <a:fillRect/>
          </a:stretch>
        </p:blipFill>
        <p:spPr>
          <a:xfrm>
            <a:off x="6516216" y="685802"/>
            <a:ext cx="2495178" cy="3967334"/>
          </a:xfrm>
          <a:prstGeom prst="rect">
            <a:avLst/>
          </a:prstGeom>
        </p:spPr>
      </p:pic>
    </p:spTree>
    <p:extLst>
      <p:ext uri="{BB962C8B-B14F-4D97-AF65-F5344CB8AC3E}">
        <p14:creationId xmlns:p14="http://schemas.microsoft.com/office/powerpoint/2010/main" val="425401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3CD386A-DC7D-4829-B83E-C50011BD1BF7}"/>
              </a:ext>
            </a:extLst>
          </p:cNvPr>
          <p:cNvSpPr>
            <a:spLocks noGrp="1"/>
          </p:cNvSpPr>
          <p:nvPr>
            <p:ph idx="1"/>
          </p:nvPr>
        </p:nvSpPr>
        <p:spPr>
          <a:xfrm>
            <a:off x="489331" y="404664"/>
            <a:ext cx="5472608" cy="4975446"/>
          </a:xfrm>
        </p:spPr>
        <p:txBody>
          <a:bodyPr>
            <a:normAutofit fontScale="92500" lnSpcReduction="20000"/>
          </a:bodyPr>
          <a:lstStyle/>
          <a:p>
            <a:r>
              <a:rPr lang="sk-SK" dirty="0"/>
              <a:t>Ústna prezentácia je najinteraktívnejším formátom prejavu.</a:t>
            </a:r>
          </a:p>
          <a:p>
            <a:endParaRPr lang="sk-SK" dirty="0"/>
          </a:p>
          <a:p>
            <a:r>
              <a:rPr lang="sk-SK" dirty="0"/>
              <a:t>Publikum je všeobecne oboznámené s autentickými, špecifickými, alebo technickými informáciami, ktoré môžu mať inovatívny charakter pre konkrétnu tému.</a:t>
            </a:r>
          </a:p>
          <a:p>
            <a:endParaRPr lang="sk-SK" dirty="0"/>
          </a:p>
          <a:p>
            <a:r>
              <a:rPr lang="sk-SK" dirty="0"/>
              <a:t>Pojednávaným predmetom sú zvyčajne výsledky podrobného štúdia.</a:t>
            </a:r>
          </a:p>
          <a:p>
            <a:pPr marL="18279" indent="0">
              <a:buNone/>
            </a:pPr>
            <a:endParaRPr lang="sk-SK" dirty="0"/>
          </a:p>
          <a:p>
            <a:r>
              <a:rPr lang="sk-SK" dirty="0"/>
              <a:t>Audiovizuálne pomôcky sa často používajú   na podporu názorov a myšlienok. </a:t>
            </a:r>
          </a:p>
          <a:p>
            <a:endParaRPr lang="sk-SK" dirty="0"/>
          </a:p>
          <a:p>
            <a:r>
              <a:rPr lang="sk-SK" dirty="0"/>
              <a:t>Po prezentácii nasleduje diskusia, zúčastnení môžu vyjadriť svoje komentáre, prednášajúci vysvetliť nejasnosti a navzájom si vymeniť názory. </a:t>
            </a:r>
          </a:p>
        </p:txBody>
      </p:sp>
      <p:sp>
        <p:nvSpPr>
          <p:cNvPr id="3" name="Nadpis 2">
            <a:extLst>
              <a:ext uri="{FF2B5EF4-FFF2-40B4-BE49-F238E27FC236}">
                <a16:creationId xmlns:a16="http://schemas.microsoft.com/office/drawing/2014/main" id="{8AEED1EA-61F1-4EAD-BCF0-4D04E7F990DF}"/>
              </a:ext>
            </a:extLst>
          </p:cNvPr>
          <p:cNvSpPr>
            <a:spLocks noGrp="1"/>
          </p:cNvSpPr>
          <p:nvPr>
            <p:ph type="title"/>
          </p:nvPr>
        </p:nvSpPr>
        <p:spPr>
          <a:xfrm>
            <a:off x="800100" y="5253300"/>
            <a:ext cx="7543800" cy="914400"/>
          </a:xfrm>
        </p:spPr>
        <p:txBody>
          <a:bodyPr/>
          <a:lstStyle/>
          <a:p>
            <a:r>
              <a:rPr lang="sk-SK" sz="4400" b="1" dirty="0"/>
              <a:t>Podstata ústnej prezentácie</a:t>
            </a:r>
          </a:p>
        </p:txBody>
      </p:sp>
      <p:sp>
        <p:nvSpPr>
          <p:cNvPr id="4" name="Zástupný objekt pre číslo snímky 3">
            <a:extLst>
              <a:ext uri="{FF2B5EF4-FFF2-40B4-BE49-F238E27FC236}">
                <a16:creationId xmlns:a16="http://schemas.microsoft.com/office/drawing/2014/main" id="{F71377AE-D966-490F-9FFD-41C5A784F197}"/>
              </a:ext>
            </a:extLst>
          </p:cNvPr>
          <p:cNvSpPr>
            <a:spLocks noGrp="1"/>
          </p:cNvSpPr>
          <p:nvPr>
            <p:ph type="sldNum" sz="quarter" idx="11"/>
          </p:nvPr>
        </p:nvSpPr>
        <p:spPr/>
        <p:txBody>
          <a:bodyPr/>
          <a:lstStyle/>
          <a:p>
            <a:pPr>
              <a:defRPr/>
            </a:pPr>
            <a:fld id="{8DA5206A-0890-804C-A5DA-47E1C3D02E95}" type="slidenum">
              <a:rPr lang="en-US" altLang="en-US" smtClean="0"/>
              <a:pPr>
                <a:defRPr/>
              </a:pPr>
              <a:t>4</a:t>
            </a:fld>
            <a:endParaRPr lang="en-US" altLang="en-US"/>
          </a:p>
        </p:txBody>
      </p:sp>
      <p:sp>
        <p:nvSpPr>
          <p:cNvPr id="5" name="Zástupný objekt pre pätu 4">
            <a:extLst>
              <a:ext uri="{FF2B5EF4-FFF2-40B4-BE49-F238E27FC236}">
                <a16:creationId xmlns:a16="http://schemas.microsoft.com/office/drawing/2014/main" id="{E77D2264-C872-4636-AD28-55FDD444A786}"/>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B5A18E7A-52C0-4EC8-A7DC-549C859C6F86}"/>
              </a:ext>
            </a:extLst>
          </p:cNvPr>
          <p:cNvPicPr>
            <a:picLocks noChangeAspect="1"/>
          </p:cNvPicPr>
          <p:nvPr/>
        </p:nvPicPr>
        <p:blipFill>
          <a:blip r:embed="rId2"/>
          <a:stretch>
            <a:fillRect/>
          </a:stretch>
        </p:blipFill>
        <p:spPr>
          <a:xfrm>
            <a:off x="5940152" y="548681"/>
            <a:ext cx="2979997" cy="4352456"/>
          </a:xfrm>
          <a:prstGeom prst="rect">
            <a:avLst/>
          </a:prstGeom>
        </p:spPr>
      </p:pic>
    </p:spTree>
    <p:extLst>
      <p:ext uri="{BB962C8B-B14F-4D97-AF65-F5344CB8AC3E}">
        <p14:creationId xmlns:p14="http://schemas.microsoft.com/office/powerpoint/2010/main" val="318381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315ED00-9CD4-4A0B-A571-6094155E0901}"/>
              </a:ext>
            </a:extLst>
          </p:cNvPr>
          <p:cNvSpPr>
            <a:spLocks noGrp="1"/>
          </p:cNvSpPr>
          <p:nvPr>
            <p:ph idx="1"/>
          </p:nvPr>
        </p:nvSpPr>
        <p:spPr>
          <a:xfrm>
            <a:off x="587869" y="188640"/>
            <a:ext cx="8136904" cy="4975446"/>
          </a:xfrm>
        </p:spPr>
        <p:txBody>
          <a:bodyPr>
            <a:normAutofit fontScale="77500" lnSpcReduction="20000"/>
          </a:bodyPr>
          <a:lstStyle/>
          <a:p>
            <a:pPr algn="just"/>
            <a:endParaRPr lang="sk-SK" dirty="0"/>
          </a:p>
          <a:p>
            <a:pPr algn="just"/>
            <a:r>
              <a:rPr lang="sk-SK" b="1" dirty="0">
                <a:solidFill>
                  <a:srgbClr val="FFFF00"/>
                </a:solidFill>
              </a:rPr>
              <a:t>Prvý krok: </a:t>
            </a:r>
            <a:r>
              <a:rPr lang="sk-SK" dirty="0"/>
              <a:t>Zhromaždite príslušný materiál. Existujú dva typy zdrojov, z ktorých to môžete urobiť: primárne zdroje (informácie z prvej ruky - výskumy, experimenty, rozhovory) a sekundárne zdroje (časopisy, knihy, a iné publikácie). </a:t>
            </a:r>
          </a:p>
          <a:p>
            <a:pPr algn="just"/>
            <a:endParaRPr lang="sk-SK" dirty="0"/>
          </a:p>
          <a:p>
            <a:pPr algn="just"/>
            <a:r>
              <a:rPr lang="sk-SK" b="1" dirty="0">
                <a:solidFill>
                  <a:srgbClr val="FFFF00"/>
                </a:solidFill>
              </a:rPr>
              <a:t>Druhý krok: </a:t>
            </a:r>
            <a:r>
              <a:rPr lang="sk-SK" dirty="0"/>
              <a:t>Usporiadajte materiál. Najskôr sa pokúste vizualizovať rôzne aspekty témy tak, že ich rozdelíte podľa hlavných tém a </a:t>
            </a:r>
            <a:r>
              <a:rPr lang="sk-SK" dirty="0" err="1"/>
              <a:t>podtm</a:t>
            </a:r>
            <a:r>
              <a:rPr lang="sk-SK" dirty="0"/>
              <a:t>. Intenzívne premýšľajte, kým vám v mysli nebude jasné, aký je rozsah a hĺbka navrhovaného pokrytia. Tri parametre, ktoré by vám mali pomôcť dospieť k tomuto rozhodnutiu, sú: cieľ prezentácie, povaha publika a čas, ktorý je k dispozícii. V tejto fáze musíte vedieť, ktoré body alebo čiastkové body je potrebné zdôrazniť (ak kladiete dôraz na všetko, nemusíte zdôrazňovať nič).</a:t>
            </a:r>
          </a:p>
          <a:p>
            <a:pPr algn="just"/>
            <a:endParaRPr lang="sk-SK" dirty="0"/>
          </a:p>
          <a:p>
            <a:pPr algn="just"/>
            <a:r>
              <a:rPr lang="sk-SK" b="1" dirty="0">
                <a:solidFill>
                  <a:srgbClr val="FFFF00"/>
                </a:solidFill>
              </a:rPr>
              <a:t>Tretí krok: </a:t>
            </a:r>
            <a:r>
              <a:rPr lang="sk-SK" dirty="0"/>
              <a:t>Identifikujte materiál pre špeciálne efekty (príbehy, príklady, anekdoty). Mali by byť vhodné a použité v správnom čase tak, aby vašej prezentácii pridali na hodnote.</a:t>
            </a:r>
          </a:p>
          <a:p>
            <a:pPr algn="just"/>
            <a:endParaRPr lang="sk-SK" dirty="0"/>
          </a:p>
          <a:p>
            <a:pPr algn="just"/>
            <a:r>
              <a:rPr lang="sk-SK" b="1" dirty="0">
                <a:solidFill>
                  <a:srgbClr val="FFFF00"/>
                </a:solidFill>
              </a:rPr>
              <a:t>Štvrtý krok: </a:t>
            </a:r>
            <a:r>
              <a:rPr lang="sk-SK" dirty="0"/>
              <a:t>Poznajte svoje publikum. Zistite si napr. charakteristiky publika (vek, vzdelanie, zamestnanie), počet zúčastnených, homogénnosť z hľadiska oblasti pôsobenia, očakávania publika a povedomie publika o Vás. </a:t>
            </a:r>
          </a:p>
        </p:txBody>
      </p:sp>
      <p:sp>
        <p:nvSpPr>
          <p:cNvPr id="3" name="Nadpis 2">
            <a:extLst>
              <a:ext uri="{FF2B5EF4-FFF2-40B4-BE49-F238E27FC236}">
                <a16:creationId xmlns:a16="http://schemas.microsoft.com/office/drawing/2014/main" id="{6F587E76-72E6-4861-AE38-A7F92B12D191}"/>
              </a:ext>
            </a:extLst>
          </p:cNvPr>
          <p:cNvSpPr>
            <a:spLocks noGrp="1"/>
          </p:cNvSpPr>
          <p:nvPr>
            <p:ph type="title"/>
          </p:nvPr>
        </p:nvSpPr>
        <p:spPr>
          <a:xfrm>
            <a:off x="777240" y="4876800"/>
            <a:ext cx="7827208" cy="914400"/>
          </a:xfrm>
        </p:spPr>
        <p:txBody>
          <a:bodyPr/>
          <a:lstStyle/>
          <a:p>
            <a:r>
              <a:rPr lang="sk-SK" sz="4400" b="1" dirty="0"/>
              <a:t>Ako sa pripraviť prezentáciu?</a:t>
            </a:r>
          </a:p>
        </p:txBody>
      </p:sp>
      <p:sp>
        <p:nvSpPr>
          <p:cNvPr id="4" name="Zástupný objekt pre číslo snímky 3">
            <a:extLst>
              <a:ext uri="{FF2B5EF4-FFF2-40B4-BE49-F238E27FC236}">
                <a16:creationId xmlns:a16="http://schemas.microsoft.com/office/drawing/2014/main" id="{A4EA5F23-C2E3-4C72-AEFA-4782E6C2A03D}"/>
              </a:ext>
            </a:extLst>
          </p:cNvPr>
          <p:cNvSpPr>
            <a:spLocks noGrp="1"/>
          </p:cNvSpPr>
          <p:nvPr>
            <p:ph type="sldNum" sz="quarter" idx="11"/>
          </p:nvPr>
        </p:nvSpPr>
        <p:spPr/>
        <p:txBody>
          <a:bodyPr/>
          <a:lstStyle/>
          <a:p>
            <a:pPr>
              <a:defRPr/>
            </a:pPr>
            <a:fld id="{8DA5206A-0890-804C-A5DA-47E1C3D02E95}" type="slidenum">
              <a:rPr lang="en-US" altLang="en-US" smtClean="0"/>
              <a:pPr>
                <a:defRPr/>
              </a:pPr>
              <a:t>5</a:t>
            </a:fld>
            <a:endParaRPr lang="en-US" altLang="en-US"/>
          </a:p>
        </p:txBody>
      </p:sp>
      <p:sp>
        <p:nvSpPr>
          <p:cNvPr id="5" name="Zástupný objekt pre pätu 4">
            <a:extLst>
              <a:ext uri="{FF2B5EF4-FFF2-40B4-BE49-F238E27FC236}">
                <a16:creationId xmlns:a16="http://schemas.microsoft.com/office/drawing/2014/main" id="{CA08C090-E429-4722-964F-C01FB7C0BA33}"/>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54140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C4FE4F8-9B3A-4084-AB66-3DF1EF706BBD}"/>
              </a:ext>
            </a:extLst>
          </p:cNvPr>
          <p:cNvSpPr>
            <a:spLocks noGrp="1"/>
          </p:cNvSpPr>
          <p:nvPr>
            <p:ph idx="1"/>
          </p:nvPr>
        </p:nvSpPr>
        <p:spPr>
          <a:xfrm>
            <a:off x="467544" y="0"/>
            <a:ext cx="8136904" cy="5791200"/>
          </a:xfrm>
        </p:spPr>
        <p:txBody>
          <a:bodyPr>
            <a:normAutofit fontScale="77500" lnSpcReduction="20000"/>
          </a:bodyPr>
          <a:lstStyle/>
          <a:p>
            <a:pPr marL="18279" indent="0" algn="just">
              <a:buNone/>
            </a:pPr>
            <a:endParaRPr lang="sk-SK" dirty="0"/>
          </a:p>
          <a:p>
            <a:pPr algn="just"/>
            <a:r>
              <a:rPr lang="sk-SK" b="1" dirty="0">
                <a:solidFill>
                  <a:srgbClr val="FFFF00"/>
                </a:solidFill>
              </a:rPr>
              <a:t>Piaty krok: </a:t>
            </a:r>
            <a:r>
              <a:rPr lang="sk-SK" dirty="0"/>
              <a:t>Zhromaždite informácie o mieste konania. Je užitočné poznať veľkosť miestnosti, usporiadanie sedenia a dostupné vybavenie. Pokiaľ je to možné, navštívte miesto konania a pozrite sa, kde budete stáť.</a:t>
            </a:r>
          </a:p>
          <a:p>
            <a:pPr marL="18279" indent="0" algn="just">
              <a:buNone/>
            </a:pPr>
            <a:endParaRPr lang="sk-SK" b="1" dirty="0">
              <a:solidFill>
                <a:srgbClr val="FFFF00"/>
              </a:solidFill>
            </a:endParaRPr>
          </a:p>
          <a:p>
            <a:pPr algn="just"/>
            <a:r>
              <a:rPr lang="sk-SK" b="1" dirty="0">
                <a:solidFill>
                  <a:srgbClr val="FFFF00"/>
                </a:solidFill>
              </a:rPr>
              <a:t>Šiesty krok: </a:t>
            </a:r>
            <a:r>
              <a:rPr lang="sk-SK" dirty="0"/>
              <a:t>Pripravte materiál (podklady) na distribúciu. Podklad by mal byť krátky a jasný. Môže to byť iba zoznam ďalších bodov alebo zložitý diagram, na ktorý by ste sa vo svojej prezentácii odvolávali. Nikdy nedávajte celý text svojej prezentácie. Ak organizátori chcú, aby sa tak stalo, distribuujte ich po dokončení prezentácie. Načasovanie distribúcie materiálu je veľmi dôležité, aby sa zabezpečila pozornosť publika na to, čo hovoríte.</a:t>
            </a:r>
          </a:p>
          <a:p>
            <a:pPr algn="just"/>
            <a:endParaRPr lang="sk-SK" dirty="0"/>
          </a:p>
          <a:p>
            <a:pPr algn="just"/>
            <a:r>
              <a:rPr lang="sk-SK" b="1" dirty="0">
                <a:solidFill>
                  <a:srgbClr val="FFFF00"/>
                </a:solidFill>
              </a:rPr>
              <a:t>Siedmy krok: </a:t>
            </a:r>
            <a:r>
              <a:rPr lang="sk-SK" dirty="0"/>
              <a:t>Spravujte správne čas. Jedným zo spôsobov riadenia času je vymedzeniu času každej snímky. Materiál na snímke vám pomôže rozhodnúť sa, koľko času by ste mu chceli venovať. </a:t>
            </a:r>
          </a:p>
          <a:p>
            <a:pPr marL="18279" indent="0" algn="just">
              <a:buNone/>
            </a:pPr>
            <a:endParaRPr lang="sk-SK" dirty="0"/>
          </a:p>
          <a:p>
            <a:pPr algn="just"/>
            <a:r>
              <a:rPr lang="sk-SK" b="1" dirty="0">
                <a:solidFill>
                  <a:srgbClr val="FFFF00"/>
                </a:solidFill>
              </a:rPr>
              <a:t>Ôsmy krok: </a:t>
            </a:r>
            <a:r>
              <a:rPr lang="sk-SK" dirty="0"/>
              <a:t>Pripravte sa na výkon. Ku každému bodu si nájdite podporné informácie. Zostavte a zapamätajte si niekoľko úvodných viet a tých, ktorými by ste chceli svoju prezentáciu ukončiť.</a:t>
            </a:r>
          </a:p>
          <a:p>
            <a:pPr algn="just"/>
            <a:endParaRPr lang="sk-SK" dirty="0"/>
          </a:p>
          <a:p>
            <a:pPr algn="just"/>
            <a:r>
              <a:rPr lang="sk-SK" b="1" dirty="0">
                <a:solidFill>
                  <a:srgbClr val="FFFF00"/>
                </a:solidFill>
              </a:rPr>
              <a:t>Deviaty krok: </a:t>
            </a:r>
            <a:r>
              <a:rPr lang="sk-SK" dirty="0"/>
              <a:t>Simulujte skutočnú prezentáciu pred skupinou svojich priateľov, čím získate ich spätnú väzbu, najmä pokiaľ ide o jasnosť prejavu, rýchlosť reči, účinnosť vizuálnych pomôcok a riadenie času.</a:t>
            </a:r>
          </a:p>
        </p:txBody>
      </p:sp>
      <p:sp>
        <p:nvSpPr>
          <p:cNvPr id="4" name="Zástupný objekt pre číslo snímky 3">
            <a:extLst>
              <a:ext uri="{FF2B5EF4-FFF2-40B4-BE49-F238E27FC236}">
                <a16:creationId xmlns:a16="http://schemas.microsoft.com/office/drawing/2014/main" id="{E36319F4-1873-4EFD-9EE6-1DCCC368D2A1}"/>
              </a:ext>
            </a:extLst>
          </p:cNvPr>
          <p:cNvSpPr>
            <a:spLocks noGrp="1"/>
          </p:cNvSpPr>
          <p:nvPr>
            <p:ph type="sldNum" sz="quarter" idx="11"/>
          </p:nvPr>
        </p:nvSpPr>
        <p:spPr/>
        <p:txBody>
          <a:bodyPr/>
          <a:lstStyle/>
          <a:p>
            <a:pPr>
              <a:defRPr/>
            </a:pPr>
            <a:fld id="{8DA5206A-0890-804C-A5DA-47E1C3D02E95}" type="slidenum">
              <a:rPr lang="en-US" altLang="en-US" smtClean="0"/>
              <a:pPr>
                <a:defRPr/>
              </a:pPr>
              <a:t>6</a:t>
            </a:fld>
            <a:endParaRPr lang="en-US" altLang="en-US"/>
          </a:p>
        </p:txBody>
      </p:sp>
      <p:sp>
        <p:nvSpPr>
          <p:cNvPr id="5" name="Zástupný objekt pre pätu 4">
            <a:extLst>
              <a:ext uri="{FF2B5EF4-FFF2-40B4-BE49-F238E27FC236}">
                <a16:creationId xmlns:a16="http://schemas.microsoft.com/office/drawing/2014/main" id="{4DB64E2D-D6E1-481A-B181-CCF165FDD57F}"/>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353239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2813670-7633-4B1B-A61D-2703A28D1750}"/>
              </a:ext>
            </a:extLst>
          </p:cNvPr>
          <p:cNvSpPr>
            <a:spLocks noGrp="1"/>
          </p:cNvSpPr>
          <p:nvPr>
            <p:ph idx="1"/>
          </p:nvPr>
        </p:nvSpPr>
        <p:spPr>
          <a:xfrm>
            <a:off x="685800" y="338136"/>
            <a:ext cx="7918648" cy="5035080"/>
          </a:xfrm>
        </p:spPr>
        <p:txBody>
          <a:bodyPr>
            <a:normAutofit fontScale="92500" lnSpcReduction="10000"/>
          </a:bodyPr>
          <a:lstStyle/>
          <a:p>
            <a:pPr>
              <a:lnSpc>
                <a:spcPct val="150000"/>
              </a:lnSpc>
            </a:pPr>
            <a:r>
              <a:rPr lang="sk-SK" dirty="0"/>
              <a:t>Vo väčšine prípadov budete vopred vedieť, kto bude tvoriť publikum.</a:t>
            </a:r>
          </a:p>
          <a:p>
            <a:pPr>
              <a:lnSpc>
                <a:spcPct val="150000"/>
              </a:lnSpc>
            </a:pPr>
            <a:r>
              <a:rPr lang="sk-SK" dirty="0"/>
              <a:t>Každý poslucháč by mal mať pocit, že s ním hovoríte individuálne. </a:t>
            </a:r>
          </a:p>
          <a:p>
            <a:pPr>
              <a:lnSpc>
                <a:spcPct val="150000"/>
              </a:lnSpc>
            </a:pPr>
            <a:r>
              <a:rPr lang="sk-SK" dirty="0"/>
              <a:t>Hovorte priamo, s presvedčením a úprimnosťou o ich bezprostrednom záujme a niečomu, čo poznajú.</a:t>
            </a:r>
          </a:p>
          <a:p>
            <a:pPr>
              <a:lnSpc>
                <a:spcPct val="150000"/>
              </a:lnSpc>
            </a:pPr>
            <a:r>
              <a:rPr lang="sk-SK" dirty="0"/>
              <a:t>Nebuďte príliš dogmatický.</a:t>
            </a:r>
          </a:p>
          <a:p>
            <a:pPr>
              <a:lnSpc>
                <a:spcPct val="150000"/>
              </a:lnSpc>
            </a:pPr>
            <a:r>
              <a:rPr lang="sk-SK" dirty="0"/>
              <a:t>Pokúste sa uviesť vtip, ktorý zakomponujete do prejavu (humor vychádzajúci z osobných anekdot je najlepší).</a:t>
            </a:r>
          </a:p>
          <a:p>
            <a:pPr>
              <a:lnSpc>
                <a:spcPct val="150000"/>
              </a:lnSpc>
            </a:pPr>
            <a:r>
              <a:rPr lang="sk-SK" dirty="0"/>
              <a:t>Sústreďte sa na nápady, ktoré chcete oznámiť, ako na to, či robíte dobrý dojem (ak uvidíme šepkajúcich poslucháčov, necíťte sa byť vyrušený).</a:t>
            </a:r>
          </a:p>
        </p:txBody>
      </p:sp>
      <p:sp>
        <p:nvSpPr>
          <p:cNvPr id="3" name="Nadpis 2">
            <a:extLst>
              <a:ext uri="{FF2B5EF4-FFF2-40B4-BE49-F238E27FC236}">
                <a16:creationId xmlns:a16="http://schemas.microsoft.com/office/drawing/2014/main" id="{9AB24207-E1B1-4FDC-B668-3D19535EF3F3}"/>
              </a:ext>
            </a:extLst>
          </p:cNvPr>
          <p:cNvSpPr>
            <a:spLocks noGrp="1"/>
          </p:cNvSpPr>
          <p:nvPr>
            <p:ph type="title"/>
          </p:nvPr>
        </p:nvSpPr>
        <p:spPr>
          <a:xfrm>
            <a:off x="873224" y="5136960"/>
            <a:ext cx="7543800" cy="914400"/>
          </a:xfrm>
        </p:spPr>
        <p:txBody>
          <a:bodyPr/>
          <a:lstStyle/>
          <a:p>
            <a:r>
              <a:rPr lang="sk-SK" b="1" dirty="0"/>
              <a:t>Ako zaujať publikum?</a:t>
            </a:r>
          </a:p>
        </p:txBody>
      </p:sp>
      <p:sp>
        <p:nvSpPr>
          <p:cNvPr id="4" name="Zástupný objekt pre číslo snímky 3">
            <a:extLst>
              <a:ext uri="{FF2B5EF4-FFF2-40B4-BE49-F238E27FC236}">
                <a16:creationId xmlns:a16="http://schemas.microsoft.com/office/drawing/2014/main" id="{04921655-1793-4281-BA04-DBFF5ED15EC7}"/>
              </a:ext>
            </a:extLst>
          </p:cNvPr>
          <p:cNvSpPr>
            <a:spLocks noGrp="1"/>
          </p:cNvSpPr>
          <p:nvPr>
            <p:ph type="sldNum" sz="quarter" idx="11"/>
          </p:nvPr>
        </p:nvSpPr>
        <p:spPr/>
        <p:txBody>
          <a:bodyPr/>
          <a:lstStyle/>
          <a:p>
            <a:pPr>
              <a:defRPr/>
            </a:pPr>
            <a:fld id="{8DA5206A-0890-804C-A5DA-47E1C3D02E95}" type="slidenum">
              <a:rPr lang="en-US" altLang="en-US" smtClean="0"/>
              <a:pPr>
                <a:defRPr/>
              </a:pPr>
              <a:t>7</a:t>
            </a:fld>
            <a:endParaRPr lang="en-US" altLang="en-US"/>
          </a:p>
        </p:txBody>
      </p:sp>
      <p:sp>
        <p:nvSpPr>
          <p:cNvPr id="5" name="Zástupný objekt pre pätu 4">
            <a:extLst>
              <a:ext uri="{FF2B5EF4-FFF2-40B4-BE49-F238E27FC236}">
                <a16:creationId xmlns:a16="http://schemas.microsoft.com/office/drawing/2014/main" id="{C8ACDC34-FB6B-478F-9C38-19A5E8F6BFB5}"/>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18276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0D3C5A7-8180-4741-90E3-5939694CF3BD}"/>
              </a:ext>
            </a:extLst>
          </p:cNvPr>
          <p:cNvSpPr>
            <a:spLocks noGrp="1"/>
          </p:cNvSpPr>
          <p:nvPr>
            <p:ph idx="1"/>
          </p:nvPr>
        </p:nvSpPr>
        <p:spPr>
          <a:xfrm>
            <a:off x="323528" y="548680"/>
            <a:ext cx="8208912" cy="4471390"/>
          </a:xfrm>
        </p:spPr>
        <p:txBody>
          <a:bodyPr>
            <a:normAutofit fontScale="92500" lnSpcReduction="20000"/>
          </a:bodyPr>
          <a:lstStyle/>
          <a:p>
            <a:pPr algn="just"/>
            <a:r>
              <a:rPr lang="sk-SK" dirty="0"/>
              <a:t>Rozumne využívajte mapy, obrázky, grafy, videá a tabuľky (príliš veľa pomôcok môže mať opačný efekt)</a:t>
            </a:r>
          </a:p>
          <a:p>
            <a:pPr algn="just"/>
            <a:endParaRPr lang="sk-SK" dirty="0"/>
          </a:p>
          <a:p>
            <a:pPr algn="just"/>
            <a:r>
              <a:rPr lang="sk-SK" dirty="0"/>
              <a:t>Vizuálne pomôcky tak môžu zefektívniť vašu prezentáciu, pretože poslucháči sa zvyčajne cítia byť stimulovaní a zaujímajú sa o to, čo sa práve prezentuje (publikum ľahšie pochopí pojednávanému predmetu).</a:t>
            </a:r>
          </a:p>
          <a:p>
            <a:pPr marL="18279" indent="0">
              <a:buNone/>
            </a:pPr>
            <a:endParaRPr lang="sk-SK" dirty="0"/>
          </a:p>
          <a:p>
            <a:r>
              <a:rPr lang="sk-SK" dirty="0"/>
              <a:t>Používajte nasledujúce zásady:</a:t>
            </a:r>
          </a:p>
          <a:p>
            <a:pPr lvl="1"/>
            <a:r>
              <a:rPr lang="sk-SK" dirty="0"/>
              <a:t>Grafické znázornenie zobrazte v momente,</a:t>
            </a:r>
          </a:p>
          <a:p>
            <a:pPr marL="383847" lvl="1" indent="0">
              <a:buNone/>
            </a:pPr>
            <a:r>
              <a:rPr lang="sk-SK" dirty="0"/>
              <a:t> keď budete naň odkazovať</a:t>
            </a:r>
          </a:p>
          <a:p>
            <a:pPr lvl="1"/>
            <a:r>
              <a:rPr lang="sk-SK" dirty="0"/>
              <a:t>Vizuálna pomôcka musí byť adekvátne viditeľná</a:t>
            </a:r>
          </a:p>
          <a:p>
            <a:pPr lvl="1"/>
            <a:r>
              <a:rPr lang="sk-SK" dirty="0"/>
              <a:t>Správne interpretujte informácie uvedené </a:t>
            </a:r>
          </a:p>
          <a:p>
            <a:pPr marL="383847" lvl="1" indent="0">
              <a:buNone/>
            </a:pPr>
            <a:r>
              <a:rPr lang="sk-SK" dirty="0"/>
              <a:t>v grafickom prevedení</a:t>
            </a:r>
          </a:p>
          <a:p>
            <a:pPr lvl="1"/>
            <a:r>
              <a:rPr lang="sk-SK" dirty="0"/>
              <a:t>Zdôraznite tie aspekty, ktoré považujete</a:t>
            </a:r>
          </a:p>
          <a:p>
            <a:pPr marL="383847" lvl="1" indent="0">
              <a:buNone/>
            </a:pPr>
            <a:r>
              <a:rPr lang="sk-SK" dirty="0"/>
              <a:t>za významné. </a:t>
            </a:r>
          </a:p>
        </p:txBody>
      </p:sp>
      <p:sp>
        <p:nvSpPr>
          <p:cNvPr id="3" name="Nadpis 2">
            <a:extLst>
              <a:ext uri="{FF2B5EF4-FFF2-40B4-BE49-F238E27FC236}">
                <a16:creationId xmlns:a16="http://schemas.microsoft.com/office/drawing/2014/main" id="{7198F743-9D82-4707-8A24-9537EB6CB642}"/>
              </a:ext>
            </a:extLst>
          </p:cNvPr>
          <p:cNvSpPr>
            <a:spLocks noGrp="1"/>
          </p:cNvSpPr>
          <p:nvPr>
            <p:ph type="title"/>
          </p:nvPr>
        </p:nvSpPr>
        <p:spPr/>
        <p:txBody>
          <a:bodyPr/>
          <a:lstStyle/>
          <a:p>
            <a:r>
              <a:rPr lang="sk-SK" sz="4400" b="1" dirty="0"/>
              <a:t>Zrakom sa naučíme najviac</a:t>
            </a:r>
          </a:p>
        </p:txBody>
      </p:sp>
      <p:sp>
        <p:nvSpPr>
          <p:cNvPr id="4" name="Zástupný objekt pre číslo snímky 3">
            <a:extLst>
              <a:ext uri="{FF2B5EF4-FFF2-40B4-BE49-F238E27FC236}">
                <a16:creationId xmlns:a16="http://schemas.microsoft.com/office/drawing/2014/main" id="{0D613681-3C8E-4178-9A8B-D539FF278D28}"/>
              </a:ext>
            </a:extLst>
          </p:cNvPr>
          <p:cNvSpPr>
            <a:spLocks noGrp="1"/>
          </p:cNvSpPr>
          <p:nvPr>
            <p:ph type="sldNum" sz="quarter" idx="11"/>
          </p:nvPr>
        </p:nvSpPr>
        <p:spPr/>
        <p:txBody>
          <a:bodyPr/>
          <a:lstStyle/>
          <a:p>
            <a:pPr>
              <a:defRPr/>
            </a:pPr>
            <a:fld id="{8DA5206A-0890-804C-A5DA-47E1C3D02E95}" type="slidenum">
              <a:rPr lang="en-US" altLang="en-US" smtClean="0"/>
              <a:pPr>
                <a:defRPr/>
              </a:pPr>
              <a:t>8</a:t>
            </a:fld>
            <a:endParaRPr lang="en-US" altLang="en-US"/>
          </a:p>
        </p:txBody>
      </p:sp>
      <p:sp>
        <p:nvSpPr>
          <p:cNvPr id="5" name="Zástupný objekt pre pätu 4">
            <a:extLst>
              <a:ext uri="{FF2B5EF4-FFF2-40B4-BE49-F238E27FC236}">
                <a16:creationId xmlns:a16="http://schemas.microsoft.com/office/drawing/2014/main" id="{215442FA-3CDD-4EBB-A2FA-2C3D16F9D2CE}"/>
              </a:ext>
            </a:extLst>
          </p:cNvPr>
          <p:cNvSpPr>
            <a:spLocks noGrp="1"/>
          </p:cNvSpPr>
          <p:nvPr>
            <p:ph type="ftr" sz="quarter" idx="12"/>
          </p:nvPr>
        </p:nvSpPr>
        <p:spPr/>
        <p:txBody>
          <a:bodyPr/>
          <a:lstStyle/>
          <a:p>
            <a:pPr>
              <a:defRPr/>
            </a:pPr>
            <a:r>
              <a:rPr lang="en-US"/>
              <a:t>rusnakm@truni.sk</a:t>
            </a:r>
          </a:p>
        </p:txBody>
      </p:sp>
      <p:pic>
        <p:nvPicPr>
          <p:cNvPr id="6" name="Obrázok 5">
            <a:extLst>
              <a:ext uri="{FF2B5EF4-FFF2-40B4-BE49-F238E27FC236}">
                <a16:creationId xmlns:a16="http://schemas.microsoft.com/office/drawing/2014/main" id="{B0B42020-B9D5-4653-9832-D899131BC9A1}"/>
              </a:ext>
            </a:extLst>
          </p:cNvPr>
          <p:cNvPicPr>
            <a:picLocks noChangeAspect="1"/>
          </p:cNvPicPr>
          <p:nvPr/>
        </p:nvPicPr>
        <p:blipFill>
          <a:blip r:embed="rId2"/>
          <a:stretch>
            <a:fillRect/>
          </a:stretch>
        </p:blipFill>
        <p:spPr>
          <a:xfrm>
            <a:off x="6156176" y="2564904"/>
            <a:ext cx="2847975" cy="2455165"/>
          </a:xfrm>
          <a:prstGeom prst="rect">
            <a:avLst/>
          </a:prstGeom>
        </p:spPr>
      </p:pic>
    </p:spTree>
    <p:extLst>
      <p:ext uri="{BB962C8B-B14F-4D97-AF65-F5344CB8AC3E}">
        <p14:creationId xmlns:p14="http://schemas.microsoft.com/office/powerpoint/2010/main" val="280615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E49A05A-8FEF-4686-8F7C-FF7A7EAEB46E}"/>
              </a:ext>
            </a:extLst>
          </p:cNvPr>
          <p:cNvSpPr>
            <a:spLocks noGrp="1"/>
          </p:cNvSpPr>
          <p:nvPr>
            <p:ph idx="1"/>
          </p:nvPr>
        </p:nvSpPr>
        <p:spPr>
          <a:xfrm>
            <a:off x="539552" y="338136"/>
            <a:ext cx="8064896" cy="5323112"/>
          </a:xfrm>
        </p:spPr>
        <p:txBody>
          <a:bodyPr>
            <a:normAutofit fontScale="77500" lnSpcReduction="20000"/>
          </a:bodyPr>
          <a:lstStyle/>
          <a:p>
            <a:pPr algn="just"/>
            <a:r>
              <a:rPr lang="sk-SK" dirty="0"/>
              <a:t>Používanie výrazov na vyplnenie časového odstupu od jednej myšlienke k druhej zohráva podstatnú úlohu pri ústnej prezentácii, kde sa môžu využiť rôzne </a:t>
            </a:r>
            <a:r>
              <a:rPr lang="sk-SK" dirty="0" err="1"/>
              <a:t>konektíva</a:t>
            </a:r>
            <a:r>
              <a:rPr lang="sk-SK" dirty="0"/>
              <a:t>:  </a:t>
            </a:r>
          </a:p>
          <a:p>
            <a:pPr algn="just"/>
            <a:endParaRPr lang="sk-SK" dirty="0"/>
          </a:p>
          <a:p>
            <a:pPr marL="18279" indent="0" algn="just">
              <a:buNone/>
            </a:pPr>
            <a:r>
              <a:rPr lang="sk-SK" b="1" dirty="0">
                <a:solidFill>
                  <a:srgbClr val="FFFF00"/>
                </a:solidFill>
              </a:rPr>
              <a:t>1. Prechody </a:t>
            </a:r>
            <a:r>
              <a:rPr lang="sk-SK" dirty="0"/>
              <a:t>sú slová alebo frázy, ktoré označujú koniec jednej myšlienky a začiatok  druhej (napr. Doteraz sme diskutovali o rozsahu témy. Verím, že je čas zamerať pozornosť na hlavné črty.)</a:t>
            </a:r>
          </a:p>
          <a:p>
            <a:pPr algn="just"/>
            <a:endParaRPr lang="sk-SK" dirty="0"/>
          </a:p>
          <a:p>
            <a:pPr marL="18279" indent="0" algn="just">
              <a:buNone/>
            </a:pPr>
            <a:r>
              <a:rPr lang="sk-SK" b="1" dirty="0">
                <a:solidFill>
                  <a:srgbClr val="FFFF00"/>
                </a:solidFill>
              </a:rPr>
              <a:t>2. Interné ukážky </a:t>
            </a:r>
            <a:r>
              <a:rPr lang="sk-SK" dirty="0"/>
              <a:t>sú stručné vyhlásenia, ktoré majú divákovi dať vedieť, čo by rečník ďalej naviazal na diskusiu (napr. Po diskusii o hlavných ustanoveniach vlády sa budeme zaoberať jeho dopadom na zdravotníctvo).</a:t>
            </a:r>
          </a:p>
          <a:p>
            <a:pPr algn="just"/>
            <a:endParaRPr lang="sk-SK" dirty="0"/>
          </a:p>
          <a:p>
            <a:pPr marL="18279" indent="0" algn="just">
              <a:buNone/>
            </a:pPr>
            <a:r>
              <a:rPr lang="sk-SK" b="1" dirty="0">
                <a:solidFill>
                  <a:srgbClr val="FFFF00"/>
                </a:solidFill>
              </a:rPr>
              <a:t>3. Interné súhrny </a:t>
            </a:r>
            <a:r>
              <a:rPr lang="sk-SK" dirty="0"/>
              <a:t>pomáhajú publiku spomenúť si na to, čo najpodstatnejšie počuli. Sú vhodné na konci diskusie alebo po vysvetlení zložitého problému (napr. Stručne povedané, slová sú ľubovoľné symboly, abstrakcie predmetov a myšlienok. A ich hodnota spočíva v tom, aký význam dávajú, nie v tom, ako vyzerajú a znejú).</a:t>
            </a:r>
          </a:p>
          <a:p>
            <a:pPr algn="just"/>
            <a:endParaRPr lang="sk-SK" dirty="0"/>
          </a:p>
          <a:p>
            <a:pPr marL="18279" indent="0" algn="just">
              <a:buNone/>
            </a:pPr>
            <a:r>
              <a:rPr lang="sk-SK" b="1" dirty="0">
                <a:solidFill>
                  <a:srgbClr val="FFFF00"/>
                </a:solidFill>
              </a:rPr>
              <a:t>4. Smerové tabule </a:t>
            </a:r>
            <a:r>
              <a:rPr lang="sk-SK" dirty="0"/>
              <a:t>sú krátke vyhlásenia naznačujúce, kde sa vo svojej prezentácii nachádzate. Bežne používané sú číselné smerovky (Prvou vlastnosťou systému interného hodnotenia je jeho transparentnosť. Druhou vlastnosťou je, že poskytuje okamžitú spätnú väzbu).</a:t>
            </a:r>
          </a:p>
        </p:txBody>
      </p:sp>
      <p:sp>
        <p:nvSpPr>
          <p:cNvPr id="3" name="Nadpis 2">
            <a:extLst>
              <a:ext uri="{FF2B5EF4-FFF2-40B4-BE49-F238E27FC236}">
                <a16:creationId xmlns:a16="http://schemas.microsoft.com/office/drawing/2014/main" id="{DA45D707-515E-47D6-ACC9-BB9CB487A4E7}"/>
              </a:ext>
            </a:extLst>
          </p:cNvPr>
          <p:cNvSpPr>
            <a:spLocks noGrp="1"/>
          </p:cNvSpPr>
          <p:nvPr>
            <p:ph type="title"/>
          </p:nvPr>
        </p:nvSpPr>
        <p:spPr>
          <a:xfrm>
            <a:off x="567443" y="5328800"/>
            <a:ext cx="8230577" cy="914400"/>
          </a:xfrm>
        </p:spPr>
        <p:txBody>
          <a:bodyPr/>
          <a:lstStyle/>
          <a:p>
            <a:r>
              <a:rPr lang="sk-SK" sz="3600" b="1" dirty="0"/>
              <a:t>Ako plynule prejsť k inej </a:t>
            </a:r>
            <a:r>
              <a:rPr lang="sk-SK" sz="3600" b="1" dirty="0" err="1"/>
              <a:t>podtéme</a:t>
            </a:r>
            <a:r>
              <a:rPr lang="sk-SK" sz="3600" b="1" dirty="0"/>
              <a:t>? </a:t>
            </a:r>
          </a:p>
        </p:txBody>
      </p:sp>
      <p:sp>
        <p:nvSpPr>
          <p:cNvPr id="4" name="Zástupný objekt pre číslo snímky 3">
            <a:extLst>
              <a:ext uri="{FF2B5EF4-FFF2-40B4-BE49-F238E27FC236}">
                <a16:creationId xmlns:a16="http://schemas.microsoft.com/office/drawing/2014/main" id="{F63C7180-A9FB-45AF-AB0D-56481E179CFA}"/>
              </a:ext>
            </a:extLst>
          </p:cNvPr>
          <p:cNvSpPr>
            <a:spLocks noGrp="1"/>
          </p:cNvSpPr>
          <p:nvPr>
            <p:ph type="sldNum" sz="quarter" idx="11"/>
          </p:nvPr>
        </p:nvSpPr>
        <p:spPr/>
        <p:txBody>
          <a:bodyPr/>
          <a:lstStyle/>
          <a:p>
            <a:pPr>
              <a:defRPr/>
            </a:pPr>
            <a:fld id="{8DA5206A-0890-804C-A5DA-47E1C3D02E95}" type="slidenum">
              <a:rPr lang="en-US" altLang="en-US" smtClean="0"/>
              <a:pPr>
                <a:defRPr/>
              </a:pPr>
              <a:t>9</a:t>
            </a:fld>
            <a:endParaRPr lang="en-US" altLang="en-US"/>
          </a:p>
        </p:txBody>
      </p:sp>
      <p:sp>
        <p:nvSpPr>
          <p:cNvPr id="5" name="Zástupný objekt pre pätu 4">
            <a:extLst>
              <a:ext uri="{FF2B5EF4-FFF2-40B4-BE49-F238E27FC236}">
                <a16:creationId xmlns:a16="http://schemas.microsoft.com/office/drawing/2014/main" id="{81D54A15-E1A7-4CC8-98A6-A45892AAE792}"/>
              </a:ext>
            </a:extLst>
          </p:cNvPr>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2875387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ZaSP">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FZaSP" id="{82EA43C8-5332-674A-8C67-CEE6859F4583}" vid="{C6A37A2C-427F-5344-AD60-FFC1774BED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 Lucia</Template>
  <TotalTime>2550</TotalTime>
  <Words>2943</Words>
  <Application>Microsoft Macintosh PowerPoint</Application>
  <PresentationFormat>Prezentácia na obrazovke (4:3)</PresentationFormat>
  <Paragraphs>266</Paragraphs>
  <Slides>28</Slides>
  <Notes>1</Notes>
  <HiddenSlides>0</HiddenSlides>
  <MMClips>1</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28</vt:i4>
      </vt:variant>
    </vt:vector>
  </HeadingPairs>
  <TitlesOfParts>
    <vt:vector size="36" baseType="lpstr">
      <vt:lpstr>Arial</vt:lpstr>
      <vt:lpstr>Calibri</vt:lpstr>
      <vt:lpstr>Calibri Light</vt:lpstr>
      <vt:lpstr>Palatino Linotype</vt:lpstr>
      <vt:lpstr>Times New Roman</vt:lpstr>
      <vt:lpstr>Wingdings</vt:lpstr>
      <vt:lpstr>Custom Design</vt:lpstr>
      <vt:lpstr>FZaSP</vt:lpstr>
      <vt:lpstr>Prezentácia myšlienok pred publikom so zreteľom na Power Point</vt:lpstr>
      <vt:lpstr>Ciele </vt:lpstr>
      <vt:lpstr>Základné atribúty rečníka</vt:lpstr>
      <vt:lpstr>Podstata ústnej prezentácie</vt:lpstr>
      <vt:lpstr>Ako sa pripraviť prezentáciu?</vt:lpstr>
      <vt:lpstr>Prezentácia programu PowerPoint</vt:lpstr>
      <vt:lpstr>Ako zaujať publikum?</vt:lpstr>
      <vt:lpstr>Zrakom sa naučíme najviac</vt:lpstr>
      <vt:lpstr>Ako plynule prejsť k inej podtéme? </vt:lpstr>
      <vt:lpstr>Pre úspešnú prezentáciu je nevyhnutné plánovanie a príprava</vt:lpstr>
      <vt:lpstr>Diskusné zasadnutie</vt:lpstr>
      <vt:lpstr>Checklist</vt:lpstr>
      <vt:lpstr>Prezentácia programu PowerPoint</vt:lpstr>
      <vt:lpstr>Hodnotenie </vt:lpstr>
      <vt:lpstr>Prezentácia programu PowerPoint</vt:lpstr>
      <vt:lpstr>Niekoľko zásad pre správne využitie Power Pointu podľa https://alum.mit.edu/best-practices-powerpoint-presentations</vt:lpstr>
      <vt:lpstr>Prvý krok - návrh</vt:lpstr>
      <vt:lpstr>Odporúčaný počet slov v snímku</vt:lpstr>
      <vt:lpstr>Predloha snímky (Master Slide)</vt:lpstr>
      <vt:lpstr>Farby</vt:lpstr>
      <vt:lpstr>Obrázky a grafika</vt:lpstr>
      <vt:lpstr>Čísla a grafy</vt:lpstr>
      <vt:lpstr>Text</vt:lpstr>
      <vt:lpstr>Text a komentár (audio)</vt:lpstr>
      <vt:lpstr>Ako prednášať</vt:lpstr>
      <vt:lpstr>Prezentácia programu PowerPoint</vt:lpstr>
      <vt:lpstr>Prezentácia programu PowerPoint</vt:lpstr>
      <vt:lpstr>Súhrn</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Kritické čítanie a písanie</dc:title>
  <dc:subject>písanie odbornej publikácie</dc:subject>
  <dc:creator>Martin Rusnak</dc:creator>
  <cp:keywords/>
  <dc:description/>
  <cp:lastModifiedBy>Martin Rusnak</cp:lastModifiedBy>
  <cp:revision>126</cp:revision>
  <cp:lastPrinted>2017-09-06T11:19:46Z</cp:lastPrinted>
  <dcterms:created xsi:type="dcterms:W3CDTF">2016-01-27T11:32:11Z</dcterms:created>
  <dcterms:modified xsi:type="dcterms:W3CDTF">2020-11-09T17:51:53Z</dcterms:modified>
  <cp:category>prednáška</cp:category>
</cp:coreProperties>
</file>