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4" r:id="rId1"/>
    <p:sldMasterId id="2147483776" r:id="rId2"/>
  </p:sldMasterIdLst>
  <p:notesMasterIdLst>
    <p:notesMasterId r:id="rId28"/>
  </p:notesMasterIdLst>
  <p:sldIdLst>
    <p:sldId id="271" r:id="rId3"/>
    <p:sldId id="272" r:id="rId4"/>
    <p:sldId id="273" r:id="rId5"/>
    <p:sldId id="276" r:id="rId6"/>
    <p:sldId id="285" r:id="rId7"/>
    <p:sldId id="287" r:id="rId8"/>
    <p:sldId id="288" r:id="rId9"/>
    <p:sldId id="290" r:id="rId10"/>
    <p:sldId id="292" r:id="rId11"/>
    <p:sldId id="293" r:id="rId12"/>
    <p:sldId id="294" r:id="rId13"/>
    <p:sldId id="295" r:id="rId14"/>
    <p:sldId id="296" r:id="rId15"/>
    <p:sldId id="297" r:id="rId16"/>
    <p:sldId id="300" r:id="rId17"/>
    <p:sldId id="301" r:id="rId18"/>
    <p:sldId id="302" r:id="rId19"/>
    <p:sldId id="313" r:id="rId20"/>
    <p:sldId id="303" r:id="rId21"/>
    <p:sldId id="305" r:id="rId22"/>
    <p:sldId id="306" r:id="rId23"/>
    <p:sldId id="308" r:id="rId24"/>
    <p:sldId id="314" r:id="rId25"/>
    <p:sldId id="315" r:id="rId26"/>
    <p:sldId id="312"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46"/>
    <p:restoredTop sz="93864"/>
  </p:normalViewPr>
  <p:slideViewPr>
    <p:cSldViewPr>
      <p:cViewPr varScale="1">
        <p:scale>
          <a:sx n="64" d="100"/>
          <a:sy n="64" d="100"/>
        </p:scale>
        <p:origin x="2592"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41185C3F-6474-4B4A-AEED-1D0F5CFCDF24}" type="datetimeFigureOut">
              <a:rPr lang="en-US"/>
              <a:pPr>
                <a:defRPr/>
              </a:pPr>
              <a:t>11/28/23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pPr>
              <a:defRPr/>
            </a:pPr>
            <a:fld id="{6A6639F9-8E51-D64A-B582-06CE1B11F900}" type="slidenum">
              <a:rPr lang="en-US" altLang="en-US"/>
              <a:pPr>
                <a:defRPr/>
              </a:pPr>
              <a:t>‹#›</a:t>
            </a:fld>
            <a:endParaRPr lang="en-US" altLang="en-US"/>
          </a:p>
        </p:txBody>
      </p:sp>
    </p:spTree>
    <p:extLst>
      <p:ext uri="{BB962C8B-B14F-4D97-AF65-F5344CB8AC3E}">
        <p14:creationId xmlns:p14="http://schemas.microsoft.com/office/powerpoint/2010/main" val="19102872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endParaRPr lang="en-US" altLang="en-US"/>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A48B4F8-63F8-C446-809D-643A842245DF}" type="slidenum">
              <a:rPr lang="en-US" altLang="en-US">
                <a:latin typeface="Calibri" charset="0"/>
              </a:rPr>
              <a:pPr/>
              <a:t>1</a:t>
            </a:fld>
            <a:endParaRPr lang="en-US" altLang="en-US">
              <a:latin typeface="Calibri" charset="0"/>
            </a:endParaRPr>
          </a:p>
        </p:txBody>
      </p:sp>
    </p:spTree>
    <p:extLst>
      <p:ext uri="{BB962C8B-B14F-4D97-AF65-F5344CB8AC3E}">
        <p14:creationId xmlns:p14="http://schemas.microsoft.com/office/powerpoint/2010/main" val="1317977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k-SK"/>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k-SK"/>
          </a:p>
        </p:txBody>
      </p:sp>
      <p:sp>
        <p:nvSpPr>
          <p:cNvPr id="4" name="Date Placeholder 3"/>
          <p:cNvSpPr>
            <a:spLocks noGrp="1"/>
          </p:cNvSpPr>
          <p:nvPr>
            <p:ph type="dt" sz="half" idx="10"/>
          </p:nvPr>
        </p:nvSpPr>
        <p:spPr/>
        <p:txBody>
          <a:bodyPr/>
          <a:lstStyle/>
          <a:p>
            <a:fld id="{B00756BD-4095-B04E-BDA1-90350AB92560}" type="datetimeFigureOut">
              <a:rPr lang="sk-SK" smtClean="0"/>
              <a:t>28.11.2023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57F6C6BA-36B0-9349-A85E-1B26A5F0D5EA}" type="slidenum">
              <a:rPr lang="sk-SK" smtClean="0"/>
              <a:t>‹#›</a:t>
            </a:fld>
            <a:endParaRPr lang="sk-SK"/>
          </a:p>
        </p:txBody>
      </p:sp>
    </p:spTree>
    <p:extLst>
      <p:ext uri="{BB962C8B-B14F-4D97-AF65-F5344CB8AC3E}">
        <p14:creationId xmlns:p14="http://schemas.microsoft.com/office/powerpoint/2010/main" val="677372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k-SK"/>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4" name="Date Placeholder 3"/>
          <p:cNvSpPr>
            <a:spLocks noGrp="1"/>
          </p:cNvSpPr>
          <p:nvPr>
            <p:ph type="dt" sz="half" idx="10"/>
          </p:nvPr>
        </p:nvSpPr>
        <p:spPr/>
        <p:txBody>
          <a:bodyPr/>
          <a:lstStyle/>
          <a:p>
            <a:fld id="{B00756BD-4095-B04E-BDA1-90350AB92560}" type="datetimeFigureOut">
              <a:rPr lang="sk-SK" smtClean="0"/>
              <a:t>28.11.2023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57F6C6BA-36B0-9349-A85E-1B26A5F0D5EA}" type="slidenum">
              <a:rPr lang="sk-SK" smtClean="0"/>
              <a:t>‹#›</a:t>
            </a:fld>
            <a:endParaRPr lang="sk-SK"/>
          </a:p>
        </p:txBody>
      </p:sp>
    </p:spTree>
    <p:extLst>
      <p:ext uri="{BB962C8B-B14F-4D97-AF65-F5344CB8AC3E}">
        <p14:creationId xmlns:p14="http://schemas.microsoft.com/office/powerpoint/2010/main" val="2085407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sk-SK"/>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4" name="Date Placeholder 3"/>
          <p:cNvSpPr>
            <a:spLocks noGrp="1"/>
          </p:cNvSpPr>
          <p:nvPr>
            <p:ph type="dt" sz="half" idx="10"/>
          </p:nvPr>
        </p:nvSpPr>
        <p:spPr/>
        <p:txBody>
          <a:bodyPr/>
          <a:lstStyle/>
          <a:p>
            <a:fld id="{B00756BD-4095-B04E-BDA1-90350AB92560}" type="datetimeFigureOut">
              <a:rPr lang="sk-SK" smtClean="0"/>
              <a:t>28.11.2023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57F6C6BA-36B0-9349-A85E-1B26A5F0D5EA}" type="slidenum">
              <a:rPr lang="sk-SK" smtClean="0"/>
              <a:t>‹#›</a:t>
            </a:fld>
            <a:endParaRPr lang="sk-SK"/>
          </a:p>
        </p:txBody>
      </p:sp>
    </p:spTree>
    <p:extLst>
      <p:ext uri="{BB962C8B-B14F-4D97-AF65-F5344CB8AC3E}">
        <p14:creationId xmlns:p14="http://schemas.microsoft.com/office/powerpoint/2010/main" val="355955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1" y="3158226"/>
            <a:ext cx="457200" cy="1037199"/>
          </a:xfrm>
          <a:prstGeom prst="rect">
            <a:avLst/>
          </a:prstGeom>
          <a:noFill/>
        </p:spPr>
        <p:txBody>
          <a:bodyPr wrap="square" lIns="0" tIns="9140" rIns="0" bIns="9140" rtlCol="0" anchor="ctr" anchorCtr="0">
            <a:spAutoFit/>
          </a:bodyPr>
          <a:lstStyle/>
          <a:p>
            <a:r>
              <a:rPr lang="en-US" sz="6620" dirty="0">
                <a:solidFill>
                  <a:schemeClr val="tx1"/>
                </a:solidFill>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777240" y="1219200"/>
            <a:ext cx="7543800" cy="2152650"/>
          </a:xfrm>
        </p:spPr>
        <p:txBody>
          <a:bodyPr>
            <a:noAutofit/>
          </a:bodyPr>
          <a:lstStyle>
            <a:lvl1pPr>
              <a:defRPr sz="5985">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6960" indent="0" algn="ctr">
              <a:buNone/>
              <a:defRPr>
                <a:solidFill>
                  <a:schemeClr val="tx1">
                    <a:tint val="75000"/>
                  </a:schemeClr>
                </a:solidFill>
              </a:defRPr>
            </a:lvl2pPr>
            <a:lvl3pPr marL="913920" indent="0" algn="ctr">
              <a:buNone/>
              <a:defRPr>
                <a:solidFill>
                  <a:schemeClr val="tx1">
                    <a:tint val="75000"/>
                  </a:schemeClr>
                </a:solidFill>
              </a:defRPr>
            </a:lvl3pPr>
            <a:lvl4pPr marL="1370880" indent="0" algn="ctr">
              <a:buNone/>
              <a:defRPr>
                <a:solidFill>
                  <a:schemeClr val="tx1">
                    <a:tint val="75000"/>
                  </a:schemeClr>
                </a:solidFill>
              </a:defRPr>
            </a:lvl4pPr>
            <a:lvl5pPr marL="1827839" indent="0" algn="ctr">
              <a:buNone/>
              <a:defRPr>
                <a:solidFill>
                  <a:schemeClr val="tx1">
                    <a:tint val="75000"/>
                  </a:schemeClr>
                </a:solidFill>
              </a:defRPr>
            </a:lvl5pPr>
            <a:lvl6pPr marL="2284800" indent="0" algn="ctr">
              <a:buNone/>
              <a:defRPr>
                <a:solidFill>
                  <a:schemeClr val="tx1">
                    <a:tint val="75000"/>
                  </a:schemeClr>
                </a:solidFill>
              </a:defRPr>
            </a:lvl6pPr>
            <a:lvl7pPr marL="2741760" indent="0" algn="ctr">
              <a:buNone/>
              <a:defRPr>
                <a:solidFill>
                  <a:schemeClr val="tx1">
                    <a:tint val="75000"/>
                  </a:schemeClr>
                </a:solidFill>
              </a:defRPr>
            </a:lvl7pPr>
            <a:lvl8pPr marL="3198720" indent="0" algn="ctr">
              <a:buNone/>
              <a:defRPr>
                <a:solidFill>
                  <a:schemeClr val="tx1">
                    <a:tint val="75000"/>
                  </a:schemeClr>
                </a:solidFill>
              </a:defRPr>
            </a:lvl8pPr>
            <a:lvl9pPr marL="3655680" indent="0" algn="ctr">
              <a:buNone/>
              <a:defRPr>
                <a:solidFill>
                  <a:schemeClr val="tx1">
                    <a:tint val="75000"/>
                  </a:schemeClr>
                </a:solidFill>
              </a:defRPr>
            </a:lvl9pPr>
          </a:lstStyle>
          <a:p>
            <a:r>
              <a:rPr lang="en-US"/>
              <a:t>Click to edit Master subtitle style</a:t>
            </a:r>
            <a:endParaRPr lang="en-US" dirty="0"/>
          </a:p>
        </p:txBody>
      </p:sp>
      <p:sp>
        <p:nvSpPr>
          <p:cNvPr id="15" name="Date Placeholder 14"/>
          <p:cNvSpPr>
            <a:spLocks noGrp="1"/>
          </p:cNvSpPr>
          <p:nvPr>
            <p:ph type="dt" sz="half" idx="10"/>
          </p:nvPr>
        </p:nvSpPr>
        <p:spPr/>
        <p:txBody>
          <a:bodyPr/>
          <a:lstStyle/>
          <a:p>
            <a:pPr>
              <a:defRPr/>
            </a:pPr>
            <a:fld id="{6149B805-4219-2347-A3B8-EA859E56069A}" type="datetime1">
              <a:rPr lang="sk-SK" smtClean="0"/>
              <a:pPr>
                <a:defRPr/>
              </a:pPr>
              <a:t>28.11.2023</a:t>
            </a:fld>
            <a:endParaRPr lang="en-US"/>
          </a:p>
        </p:txBody>
      </p:sp>
      <p:sp>
        <p:nvSpPr>
          <p:cNvPr id="16" name="Slide Number Placeholder 15"/>
          <p:cNvSpPr>
            <a:spLocks noGrp="1"/>
          </p:cNvSpPr>
          <p:nvPr>
            <p:ph type="sldNum" sz="quarter" idx="11"/>
          </p:nvPr>
        </p:nvSpPr>
        <p:spPr/>
        <p:txBody>
          <a:bodyPr/>
          <a:lstStyle/>
          <a:p>
            <a:pPr>
              <a:defRPr/>
            </a:pPr>
            <a:fld id="{85E10F9E-6300-394C-968B-9F8ADA28DF1D}" type="slidenum">
              <a:rPr lang="en-US" altLang="en-US" smtClean="0"/>
              <a:pPr>
                <a:defRPr/>
              </a:pPr>
              <a:t>‹#›</a:t>
            </a:fld>
            <a:endParaRPr lang="en-US" altLang="en-US"/>
          </a:p>
        </p:txBody>
      </p:sp>
      <p:sp>
        <p:nvSpPr>
          <p:cNvPr id="17" name="Footer Placeholder 16"/>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16885243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p:cNvSpPr>
            <a:spLocks noGrp="1"/>
          </p:cNvSpPr>
          <p:nvPr>
            <p:ph type="title"/>
          </p:nvPr>
        </p:nvSpPr>
        <p:spPr/>
        <p:txBody>
          <a:bodyPr/>
          <a:lstStyle/>
          <a:p>
            <a:r>
              <a:rPr lang="en-US"/>
              <a:t>Click to edit Master title style</a:t>
            </a:r>
          </a:p>
        </p:txBody>
      </p:sp>
      <p:sp>
        <p:nvSpPr>
          <p:cNvPr id="15" name="Slide Number Placeholder 14"/>
          <p:cNvSpPr>
            <a:spLocks noGrp="1"/>
          </p:cNvSpPr>
          <p:nvPr>
            <p:ph type="sldNum" sz="quarter" idx="11"/>
          </p:nvPr>
        </p:nvSpPr>
        <p:spPr/>
        <p:txBody>
          <a:bodyPr/>
          <a:lstStyle/>
          <a:p>
            <a:pPr>
              <a:defRPr/>
            </a:pPr>
            <a:fld id="{8DA5206A-0890-804C-A5DA-47E1C3D02E95}" type="slidenum">
              <a:rPr lang="en-US" altLang="en-US" smtClean="0"/>
              <a:pPr>
                <a:defRPr/>
              </a:pPr>
              <a:t>‹#›</a:t>
            </a:fld>
            <a:endParaRPr lang="en-US" altLang="en-US"/>
          </a:p>
        </p:txBody>
      </p:sp>
      <p:sp>
        <p:nvSpPr>
          <p:cNvPr id="16" name="Footer Placeholder 15"/>
          <p:cNvSpPr>
            <a:spLocks noGrp="1"/>
          </p:cNvSpPr>
          <p:nvPr>
            <p:ph type="ftr" sz="quarter" idx="12"/>
          </p:nvPr>
        </p:nvSpPr>
        <p:spPr>
          <a:xfrm>
            <a:off x="3635896" y="6154739"/>
            <a:ext cx="2040851" cy="365124"/>
          </a:xfrm>
        </p:spPr>
        <p:txBody>
          <a:bodyPr/>
          <a:lstStyle/>
          <a:p>
            <a:pPr>
              <a:defRPr/>
            </a:pPr>
            <a:r>
              <a:rPr lang="en-US"/>
              <a:t>rusnakm@truni.sk</a:t>
            </a:r>
          </a:p>
        </p:txBody>
      </p:sp>
    </p:spTree>
    <p:extLst>
      <p:ext uri="{BB962C8B-B14F-4D97-AF65-F5344CB8AC3E}">
        <p14:creationId xmlns:p14="http://schemas.microsoft.com/office/powerpoint/2010/main" val="328763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8740"/>
          </a:xfrm>
          <a:prstGeom prst="rect">
            <a:avLst/>
          </a:prstGeom>
          <a:noFill/>
        </p:spPr>
        <p:txBody>
          <a:bodyPr wrap="square" lIns="0" tIns="0" rIns="0" bIns="0" rtlCol="0" anchor="t" anchorCtr="0">
            <a:spAutoFit/>
          </a:bodyPr>
          <a:lstStyle/>
          <a:p>
            <a:r>
              <a:rPr lang="en-US" sz="6620" dirty="0">
                <a:solidFill>
                  <a:schemeClr val="tx1"/>
                </a:solidFill>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14">
                <a:solidFill>
                  <a:schemeClr val="tx1"/>
                </a:solidFill>
              </a:defRPr>
            </a:lvl1pPr>
            <a:lvl2pPr marL="456960" indent="0">
              <a:buNone/>
              <a:defRPr sz="1814">
                <a:solidFill>
                  <a:schemeClr val="tx1">
                    <a:tint val="75000"/>
                  </a:schemeClr>
                </a:solidFill>
              </a:defRPr>
            </a:lvl2pPr>
            <a:lvl3pPr marL="913920" indent="0">
              <a:buNone/>
              <a:defRPr sz="1632">
                <a:solidFill>
                  <a:schemeClr val="tx1">
                    <a:tint val="75000"/>
                  </a:schemeClr>
                </a:solidFill>
              </a:defRPr>
            </a:lvl3pPr>
            <a:lvl4pPr marL="1370880" indent="0">
              <a:buNone/>
              <a:defRPr sz="1360">
                <a:solidFill>
                  <a:schemeClr val="tx1">
                    <a:tint val="75000"/>
                  </a:schemeClr>
                </a:solidFill>
              </a:defRPr>
            </a:lvl4pPr>
            <a:lvl5pPr marL="1827839" indent="0">
              <a:buNone/>
              <a:defRPr sz="1360">
                <a:solidFill>
                  <a:schemeClr val="tx1">
                    <a:tint val="75000"/>
                  </a:schemeClr>
                </a:solidFill>
              </a:defRPr>
            </a:lvl5pPr>
            <a:lvl6pPr marL="2284800" indent="0">
              <a:buNone/>
              <a:defRPr sz="1360">
                <a:solidFill>
                  <a:schemeClr val="tx1">
                    <a:tint val="75000"/>
                  </a:schemeClr>
                </a:solidFill>
              </a:defRPr>
            </a:lvl6pPr>
            <a:lvl7pPr marL="2741760" indent="0">
              <a:buNone/>
              <a:defRPr sz="1360">
                <a:solidFill>
                  <a:schemeClr val="tx1">
                    <a:tint val="75000"/>
                  </a:schemeClr>
                </a:solidFill>
              </a:defRPr>
            </a:lvl7pPr>
            <a:lvl8pPr marL="3198720" indent="0">
              <a:buNone/>
              <a:defRPr sz="1360">
                <a:solidFill>
                  <a:schemeClr val="tx1">
                    <a:tint val="75000"/>
                  </a:schemeClr>
                </a:solidFill>
              </a:defRPr>
            </a:lvl8pPr>
            <a:lvl9pPr marL="3655680" indent="0">
              <a:buNone/>
              <a:defRPr sz="1360">
                <a:solidFill>
                  <a:schemeClr val="tx1">
                    <a:tint val="75000"/>
                  </a:schemeClr>
                </a:solidFill>
              </a:defRPr>
            </a:lvl9pPr>
          </a:lstStyle>
          <a:p>
            <a:pPr lvl="0"/>
            <a:r>
              <a:rPr lang="en-US"/>
              <a:t>Click to edit Master text styles</a:t>
            </a:r>
          </a:p>
        </p:txBody>
      </p:sp>
      <p:sp>
        <p:nvSpPr>
          <p:cNvPr id="12" name="Date Placeholder 11"/>
          <p:cNvSpPr>
            <a:spLocks noGrp="1"/>
          </p:cNvSpPr>
          <p:nvPr>
            <p:ph type="dt" sz="half" idx="10"/>
          </p:nvPr>
        </p:nvSpPr>
        <p:spPr/>
        <p:txBody>
          <a:bodyPr/>
          <a:lstStyle/>
          <a:p>
            <a:pPr>
              <a:defRPr/>
            </a:pPr>
            <a:fld id="{309A86B4-9E8B-E242-AEC8-2A513FED7576}" type="datetime1">
              <a:rPr lang="sk-SK" smtClean="0"/>
              <a:pPr>
                <a:defRPr/>
              </a:pPr>
              <a:t>28.11.2023</a:t>
            </a:fld>
            <a:endParaRPr lang="en-US"/>
          </a:p>
        </p:txBody>
      </p:sp>
      <p:sp>
        <p:nvSpPr>
          <p:cNvPr id="13" name="Slide Number Placeholder 12"/>
          <p:cNvSpPr>
            <a:spLocks noGrp="1"/>
          </p:cNvSpPr>
          <p:nvPr>
            <p:ph type="sldNum" sz="quarter" idx="11"/>
          </p:nvPr>
        </p:nvSpPr>
        <p:spPr/>
        <p:txBody>
          <a:bodyPr/>
          <a:lstStyle/>
          <a:p>
            <a:pPr>
              <a:defRPr/>
            </a:pPr>
            <a:fld id="{C6AC3D36-DEE7-3243-94B8-4AA05D4994F0}" type="slidenum">
              <a:rPr lang="en-US" altLang="en-US" smtClean="0"/>
              <a:pPr>
                <a:defRPr/>
              </a:pPr>
              <a:t>‹#›</a:t>
            </a:fld>
            <a:endParaRPr lang="en-US" altLang="en-US"/>
          </a:p>
        </p:txBody>
      </p:sp>
      <p:sp>
        <p:nvSpPr>
          <p:cNvPr id="14" name="Footer Placeholder 13"/>
          <p:cNvSpPr>
            <a:spLocks noGrp="1"/>
          </p:cNvSpPr>
          <p:nvPr>
            <p:ph type="ftr" sz="quarter" idx="12"/>
          </p:nvPr>
        </p:nvSpPr>
        <p:spPr/>
        <p:txBody>
          <a:bodyPr/>
          <a:lstStyle/>
          <a:p>
            <a:pPr>
              <a:defRPr/>
            </a:pPr>
            <a:r>
              <a:rPr lang="en-US"/>
              <a:t>rusnakm@truni.sk</a:t>
            </a:r>
          </a:p>
        </p:txBody>
      </p:sp>
      <p:sp>
        <p:nvSpPr>
          <p:cNvPr id="4" name="Title 3"/>
          <p:cNvSpPr>
            <a:spLocks noGrp="1"/>
          </p:cNvSpPr>
          <p:nvPr>
            <p:ph type="title"/>
          </p:nvPr>
        </p:nvSpPr>
        <p:spPr>
          <a:xfrm>
            <a:off x="2286000" y="1905000"/>
            <a:ext cx="6035040" cy="2350008"/>
          </a:xfrm>
        </p:spPr>
        <p:txBody>
          <a:bodyPr/>
          <a:lstStyle>
            <a:lvl1pPr marL="0" algn="l" defTabSz="913920" rtl="0" eaLnBrk="1" latinLnBrk="0" hangingPunct="1">
              <a:spcBef>
                <a:spcPct val="0"/>
              </a:spcBef>
              <a:buNone/>
              <a:defRPr lang="en-US" sz="5441"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649718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pPr>
              <a:defRPr/>
            </a:pPr>
            <a:fld id="{17117415-DECC-2C41-B5AB-8B2A4317BEFE}" type="datetime1">
              <a:rPr lang="sk-SK" smtClean="0"/>
              <a:pPr>
                <a:defRPr/>
              </a:pPr>
              <a:t>28.11.2023</a:t>
            </a:fld>
            <a:endParaRPr lang="en-US" dirty="0"/>
          </a:p>
        </p:txBody>
      </p:sp>
      <p:sp>
        <p:nvSpPr>
          <p:cNvPr id="9" name="Slide Number Placeholder 8"/>
          <p:cNvSpPr>
            <a:spLocks noGrp="1"/>
          </p:cNvSpPr>
          <p:nvPr>
            <p:ph type="sldNum" sz="quarter" idx="11"/>
          </p:nvPr>
        </p:nvSpPr>
        <p:spPr/>
        <p:txBody>
          <a:bodyPr/>
          <a:lstStyle/>
          <a:p>
            <a:pPr>
              <a:defRPr/>
            </a:pPr>
            <a:fld id="{90B1A3BA-7F48-9344-B540-1BB546028EE7}" type="slidenum">
              <a:rPr lang="en-US" altLang="en-US" smtClean="0"/>
              <a:pPr>
                <a:defRPr/>
              </a:pPr>
              <a:t>‹#›</a:t>
            </a:fld>
            <a:endParaRPr lang="en-US" altLang="en-US"/>
          </a:p>
        </p:txBody>
      </p:sp>
      <p:sp>
        <p:nvSpPr>
          <p:cNvPr id="10" name="Footer Placeholder 9"/>
          <p:cNvSpPr>
            <a:spLocks noGrp="1"/>
          </p:cNvSpPr>
          <p:nvPr>
            <p:ph type="ftr" sz="quarter" idx="12"/>
          </p:nvPr>
        </p:nvSpPr>
        <p:spPr/>
        <p:txBody>
          <a:bodyPr/>
          <a:lstStyle/>
          <a:p>
            <a:pPr>
              <a:defRPr/>
            </a:pPr>
            <a:r>
              <a:rPr lang="en-US"/>
              <a:t>rusnakm@truni.sk</a:t>
            </a:r>
          </a:p>
        </p:txBody>
      </p:sp>
      <p:sp>
        <p:nvSpPr>
          <p:cNvPr id="11" name="Title 10"/>
          <p:cNvSpPr>
            <a:spLocks noGrp="1"/>
          </p:cNvSpPr>
          <p:nvPr>
            <p:ph type="title"/>
          </p:nvPr>
        </p:nvSpPr>
        <p:spPr/>
        <p:txBody>
          <a:bodyPr/>
          <a:lstStyle/>
          <a:p>
            <a:r>
              <a:rPr lang="en-US"/>
              <a:t>Click to edit Master title style</a:t>
            </a:r>
            <a:endParaRPr lang="en-US" dirty="0"/>
          </a:p>
        </p:txBody>
      </p:sp>
      <p:sp>
        <p:nvSpPr>
          <p:cNvPr id="5" name="Content Placeholder 4"/>
          <p:cNvSpPr>
            <a:spLocks noGrp="1"/>
          </p:cNvSpPr>
          <p:nvPr>
            <p:ph sz="quarter" idx="13"/>
          </p:nvPr>
        </p:nvSpPr>
        <p:spPr>
          <a:xfrm>
            <a:off x="1344169" y="658369"/>
            <a:ext cx="3273552"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6"/>
          <p:cNvSpPr>
            <a:spLocks noGrp="1"/>
          </p:cNvSpPr>
          <p:nvPr>
            <p:ph sz="quarter" idx="14"/>
          </p:nvPr>
        </p:nvSpPr>
        <p:spPr>
          <a:xfrm>
            <a:off x="5029201" y="658368"/>
            <a:ext cx="3273552" cy="3432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179346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7"/>
            <a:ext cx="3273552" cy="639762"/>
          </a:xfrm>
        </p:spPr>
        <p:txBody>
          <a:bodyPr anchor="ctr">
            <a:noAutofit/>
          </a:bodyPr>
          <a:lstStyle>
            <a:lvl1pPr marL="0" indent="0">
              <a:buNone/>
              <a:defRPr sz="2176" b="0"/>
            </a:lvl1pPr>
            <a:lvl2pPr marL="456960" indent="0">
              <a:buNone/>
              <a:defRPr sz="1995" b="1"/>
            </a:lvl2pPr>
            <a:lvl3pPr marL="913920" indent="0">
              <a:buNone/>
              <a:defRPr sz="1814" b="1"/>
            </a:lvl3pPr>
            <a:lvl4pPr marL="1370880" indent="0">
              <a:buNone/>
              <a:defRPr sz="1632" b="1"/>
            </a:lvl4pPr>
            <a:lvl5pPr marL="1827839" indent="0">
              <a:buNone/>
              <a:defRPr sz="1632" b="1"/>
            </a:lvl5pPr>
            <a:lvl6pPr marL="2284800" indent="0">
              <a:buNone/>
              <a:defRPr sz="1632" b="1"/>
            </a:lvl6pPr>
            <a:lvl7pPr marL="2741760" indent="0">
              <a:buNone/>
              <a:defRPr sz="1632" b="1"/>
            </a:lvl7pPr>
            <a:lvl8pPr marL="3198720" indent="0">
              <a:buNone/>
              <a:defRPr sz="1632" b="1"/>
            </a:lvl8pPr>
            <a:lvl9pPr marL="3655680" indent="0">
              <a:buNone/>
              <a:defRPr sz="1632" b="1"/>
            </a:lvl9pPr>
          </a:lstStyle>
          <a:p>
            <a:pPr lvl="0"/>
            <a:r>
              <a:rPr lang="en-US"/>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358"/>
            </a:lvl1pPr>
            <a:lvl2pPr>
              <a:defRPr sz="1995"/>
            </a:lvl2pPr>
            <a:lvl3pPr>
              <a:defRPr sz="1814"/>
            </a:lvl3pPr>
            <a:lvl4pPr>
              <a:defRPr sz="1632"/>
            </a:lvl4pPr>
            <a:lvl5pPr>
              <a:defRPr sz="1632"/>
            </a:lvl5pPr>
            <a:lvl6pPr>
              <a:defRPr sz="1632"/>
            </a:lvl6pPr>
            <a:lvl7pPr>
              <a:defRPr sz="1632"/>
            </a:lvl7pPr>
            <a:lvl8pPr>
              <a:defRPr sz="1632"/>
            </a:lvl8pPr>
            <a:lvl9pPr>
              <a:defRPr sz="16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29201" y="661977"/>
            <a:ext cx="3273552" cy="639762"/>
          </a:xfrm>
        </p:spPr>
        <p:txBody>
          <a:bodyPr anchor="ctr">
            <a:noAutofit/>
          </a:bodyPr>
          <a:lstStyle>
            <a:lvl1pPr marL="0" indent="0">
              <a:buNone/>
              <a:defRPr sz="2176" b="0"/>
            </a:lvl1pPr>
            <a:lvl2pPr marL="456960" indent="0">
              <a:buNone/>
              <a:defRPr sz="1995" b="1"/>
            </a:lvl2pPr>
            <a:lvl3pPr marL="913920" indent="0">
              <a:buNone/>
              <a:defRPr sz="1814" b="1"/>
            </a:lvl3pPr>
            <a:lvl4pPr marL="1370880" indent="0">
              <a:buNone/>
              <a:defRPr sz="1632" b="1"/>
            </a:lvl4pPr>
            <a:lvl5pPr marL="1827839" indent="0">
              <a:buNone/>
              <a:defRPr sz="1632" b="1"/>
            </a:lvl5pPr>
            <a:lvl6pPr marL="2284800" indent="0">
              <a:buNone/>
              <a:defRPr sz="1632" b="1"/>
            </a:lvl6pPr>
            <a:lvl7pPr marL="2741760" indent="0">
              <a:buNone/>
              <a:defRPr sz="1632" b="1"/>
            </a:lvl7pPr>
            <a:lvl8pPr marL="3198720" indent="0">
              <a:buNone/>
              <a:defRPr sz="1632" b="1"/>
            </a:lvl8pPr>
            <a:lvl9pPr marL="3655680" indent="0">
              <a:buNone/>
              <a:defRPr sz="1632" b="1"/>
            </a:lvl9pPr>
          </a:lstStyle>
          <a:p>
            <a:pPr lvl="0"/>
            <a:r>
              <a:rPr lang="en-US"/>
              <a:t>Click to edit Master text styles</a:t>
            </a:r>
          </a:p>
        </p:txBody>
      </p:sp>
      <p:sp>
        <p:nvSpPr>
          <p:cNvPr id="6" name="Content Placeholder 5"/>
          <p:cNvSpPr>
            <a:spLocks noGrp="1"/>
          </p:cNvSpPr>
          <p:nvPr>
            <p:ph sz="quarter" idx="4"/>
          </p:nvPr>
        </p:nvSpPr>
        <p:spPr>
          <a:xfrm>
            <a:off x="5029201" y="1371600"/>
            <a:ext cx="3273552" cy="2743200"/>
          </a:xfrm>
        </p:spPr>
        <p:txBody>
          <a:bodyPr anchor="t"/>
          <a:lstStyle>
            <a:lvl1pPr>
              <a:defRPr sz="2358"/>
            </a:lvl1pPr>
            <a:lvl2pPr>
              <a:defRPr sz="1995"/>
            </a:lvl2pPr>
            <a:lvl3pPr>
              <a:defRPr sz="1814"/>
            </a:lvl3pPr>
            <a:lvl4pPr>
              <a:defRPr sz="1632"/>
            </a:lvl4pPr>
            <a:lvl5pPr>
              <a:defRPr sz="1632"/>
            </a:lvl5pPr>
            <a:lvl6pPr>
              <a:defRPr sz="1632"/>
            </a:lvl6pPr>
            <a:lvl7pPr>
              <a:defRPr sz="1632"/>
            </a:lvl7pPr>
            <a:lvl8pPr>
              <a:defRPr sz="1632"/>
            </a:lvl8pPr>
            <a:lvl9pPr>
              <a:defRPr sz="16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Box 12"/>
          <p:cNvSpPr txBox="1"/>
          <p:nvPr/>
        </p:nvSpPr>
        <p:spPr>
          <a:xfrm>
            <a:off x="1056640" y="520192"/>
            <a:ext cx="457200" cy="921021"/>
          </a:xfrm>
          <a:prstGeom prst="rect">
            <a:avLst/>
          </a:prstGeom>
          <a:noFill/>
        </p:spPr>
        <p:txBody>
          <a:bodyPr wrap="square" lIns="0" tIns="0" rIns="0" bIns="0" rtlCol="0" anchor="t" anchorCtr="0">
            <a:spAutoFit/>
          </a:bodyPr>
          <a:lstStyle/>
          <a:p>
            <a:r>
              <a:rPr lang="en-US" sz="5985" dirty="0">
                <a:effectLst>
                  <a:outerShdw blurRad="38100" dist="38100" dir="2700000" algn="tl">
                    <a:srgbClr val="000000">
                      <a:alpha val="43137"/>
                    </a:srgbClr>
                  </a:outerShdw>
                </a:effectLst>
                <a:latin typeface="+mn-lt"/>
              </a:rPr>
              <a:t>{</a:t>
            </a:r>
          </a:p>
        </p:txBody>
      </p:sp>
      <p:sp>
        <p:nvSpPr>
          <p:cNvPr id="18" name="TextBox 17"/>
          <p:cNvSpPr txBox="1"/>
          <p:nvPr/>
        </p:nvSpPr>
        <p:spPr>
          <a:xfrm>
            <a:off x="4780280" y="520192"/>
            <a:ext cx="457200" cy="921021"/>
          </a:xfrm>
          <a:prstGeom prst="rect">
            <a:avLst/>
          </a:prstGeom>
          <a:noFill/>
        </p:spPr>
        <p:txBody>
          <a:bodyPr wrap="square" lIns="0" tIns="0" rIns="0" bIns="0" rtlCol="0" anchor="t" anchorCtr="0">
            <a:spAutoFit/>
          </a:bodyPr>
          <a:lstStyle/>
          <a:p>
            <a:r>
              <a:rPr lang="en-US" sz="5985"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en-US"/>
              <a:t>Click to edit Master title style</a:t>
            </a:r>
            <a:endParaRPr lang="en-US" dirty="0"/>
          </a:p>
        </p:txBody>
      </p:sp>
      <p:sp>
        <p:nvSpPr>
          <p:cNvPr id="14" name="Date Placeholder 13"/>
          <p:cNvSpPr>
            <a:spLocks noGrp="1"/>
          </p:cNvSpPr>
          <p:nvPr>
            <p:ph type="dt" sz="half" idx="10"/>
          </p:nvPr>
        </p:nvSpPr>
        <p:spPr/>
        <p:txBody>
          <a:bodyPr/>
          <a:lstStyle/>
          <a:p>
            <a:pPr>
              <a:defRPr/>
            </a:pPr>
            <a:fld id="{CBDC245D-2796-2641-9E4E-81C829B0CCE4}" type="datetime1">
              <a:rPr lang="sk-SK" smtClean="0"/>
              <a:pPr>
                <a:defRPr/>
              </a:pPr>
              <a:t>28.11.2023</a:t>
            </a:fld>
            <a:endParaRPr lang="en-US" dirty="0"/>
          </a:p>
        </p:txBody>
      </p:sp>
      <p:sp>
        <p:nvSpPr>
          <p:cNvPr id="15" name="Slide Number Placeholder 14"/>
          <p:cNvSpPr>
            <a:spLocks noGrp="1"/>
          </p:cNvSpPr>
          <p:nvPr>
            <p:ph type="sldNum" sz="quarter" idx="11"/>
          </p:nvPr>
        </p:nvSpPr>
        <p:spPr/>
        <p:txBody>
          <a:bodyPr/>
          <a:lstStyle/>
          <a:p>
            <a:pPr>
              <a:defRPr/>
            </a:pPr>
            <a:fld id="{DA44C97F-18B2-0B4F-81B6-5B466059C50D}" type="slidenum">
              <a:rPr lang="en-US" altLang="en-US" smtClean="0"/>
              <a:pPr>
                <a:defRPr/>
              </a:pPr>
              <a:t>‹#›</a:t>
            </a:fld>
            <a:endParaRPr lang="en-US" altLang="en-US"/>
          </a:p>
        </p:txBody>
      </p:sp>
      <p:sp>
        <p:nvSpPr>
          <p:cNvPr id="16" name="Footer Placeholder 15"/>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2182069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7" name="Date Placeholder 6"/>
          <p:cNvSpPr>
            <a:spLocks noGrp="1"/>
          </p:cNvSpPr>
          <p:nvPr>
            <p:ph type="dt" sz="half" idx="10"/>
          </p:nvPr>
        </p:nvSpPr>
        <p:spPr/>
        <p:txBody>
          <a:bodyPr/>
          <a:lstStyle/>
          <a:p>
            <a:pPr>
              <a:defRPr/>
            </a:pPr>
            <a:fld id="{6B51AE64-89C1-5045-8D6D-34B9513B9F8A}" type="datetime1">
              <a:rPr lang="sk-SK" smtClean="0"/>
              <a:pPr>
                <a:defRPr/>
              </a:pPr>
              <a:t>28.11.2023</a:t>
            </a:fld>
            <a:endParaRPr lang="en-US" dirty="0"/>
          </a:p>
        </p:txBody>
      </p:sp>
      <p:sp>
        <p:nvSpPr>
          <p:cNvPr id="8" name="Slide Number Placeholder 7"/>
          <p:cNvSpPr>
            <a:spLocks noGrp="1"/>
          </p:cNvSpPr>
          <p:nvPr>
            <p:ph type="sldNum" sz="quarter" idx="11"/>
          </p:nvPr>
        </p:nvSpPr>
        <p:spPr/>
        <p:txBody>
          <a:bodyPr/>
          <a:lstStyle/>
          <a:p>
            <a:pPr>
              <a:defRPr/>
            </a:pPr>
            <a:fld id="{D67A176F-B3CF-C14D-9ABC-4BCD8D8765C7}" type="slidenum">
              <a:rPr lang="en-US" altLang="en-US" smtClean="0"/>
              <a:pPr>
                <a:defRPr/>
              </a:pPr>
              <a:t>‹#›</a:t>
            </a:fld>
            <a:endParaRPr lang="en-US" altLang="en-US"/>
          </a:p>
        </p:txBody>
      </p:sp>
      <p:sp>
        <p:nvSpPr>
          <p:cNvPr id="9" name="Footer Placeholder 8"/>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16502618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42162315-D3DC-7646-A8C8-53B381FD15D4}" type="datetime1">
              <a:rPr lang="sk-SK" smtClean="0"/>
              <a:pPr>
                <a:defRPr/>
              </a:pPr>
              <a:t>28.11.2023</a:t>
            </a:fld>
            <a:endParaRPr lang="en-US" dirty="0"/>
          </a:p>
        </p:txBody>
      </p:sp>
      <p:sp>
        <p:nvSpPr>
          <p:cNvPr id="6" name="Slide Number Placeholder 5"/>
          <p:cNvSpPr>
            <a:spLocks noGrp="1"/>
          </p:cNvSpPr>
          <p:nvPr>
            <p:ph type="sldNum" sz="quarter" idx="11"/>
          </p:nvPr>
        </p:nvSpPr>
        <p:spPr/>
        <p:txBody>
          <a:bodyPr/>
          <a:lstStyle/>
          <a:p>
            <a:pPr>
              <a:defRPr/>
            </a:pPr>
            <a:fld id="{82EE1101-B00D-A64D-BB85-5AA21677B55F}" type="slidenum">
              <a:rPr lang="en-US" altLang="en-US" smtClean="0"/>
              <a:pPr>
                <a:defRPr/>
              </a:pPr>
              <a:t>‹#›</a:t>
            </a:fld>
            <a:endParaRPr lang="en-US" altLang="en-US"/>
          </a:p>
        </p:txBody>
      </p:sp>
      <p:sp>
        <p:nvSpPr>
          <p:cNvPr id="7" name="Footer Placeholder 6"/>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12002338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28028"/>
          </a:xfrm>
          <a:prstGeom prst="rect">
            <a:avLst/>
          </a:prstGeom>
          <a:noFill/>
        </p:spPr>
        <p:txBody>
          <a:bodyPr wrap="square" lIns="0" tIns="0" rIns="0" bIns="0" rtlCol="0" anchor="t" anchorCtr="0">
            <a:spAutoFit/>
          </a:bodyPr>
          <a:lstStyle/>
          <a:p>
            <a:r>
              <a:rPr lang="en-US" sz="798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838201" y="685801"/>
            <a:ext cx="4343400" cy="3429000"/>
          </a:xfrm>
        </p:spPr>
        <p:txBody>
          <a:bodyPr anchor="ctr"/>
          <a:lstStyle>
            <a:lvl1pPr>
              <a:defRPr sz="2358"/>
            </a:lvl1pPr>
            <a:lvl2pPr>
              <a:defRPr sz="2176"/>
            </a:lvl2pPr>
            <a:lvl3pPr>
              <a:defRPr sz="1995"/>
            </a:lvl3pPr>
            <a:lvl4pPr>
              <a:defRPr sz="1814"/>
            </a:lvl4pPr>
            <a:lvl5pPr>
              <a:defRPr sz="1814"/>
            </a:lvl5pPr>
            <a:lvl6pPr>
              <a:defRPr sz="1995"/>
            </a:lvl6pPr>
            <a:lvl7pPr>
              <a:defRPr sz="1995"/>
            </a:lvl7pPr>
            <a:lvl8pPr>
              <a:defRPr sz="1995"/>
            </a:lvl8pPr>
            <a:lvl9pPr>
              <a:defRPr sz="199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32"/>
            </a:lvl1pPr>
            <a:lvl2pPr marL="456960" indent="0">
              <a:buNone/>
              <a:defRPr sz="1179"/>
            </a:lvl2pPr>
            <a:lvl3pPr marL="913920" indent="0">
              <a:buNone/>
              <a:defRPr sz="997"/>
            </a:lvl3pPr>
            <a:lvl4pPr marL="1370880" indent="0">
              <a:buNone/>
              <a:defRPr sz="907"/>
            </a:lvl4pPr>
            <a:lvl5pPr marL="1827839" indent="0">
              <a:buNone/>
              <a:defRPr sz="907"/>
            </a:lvl5pPr>
            <a:lvl6pPr marL="2284800" indent="0">
              <a:buNone/>
              <a:defRPr sz="907"/>
            </a:lvl6pPr>
            <a:lvl7pPr marL="2741760" indent="0">
              <a:buNone/>
              <a:defRPr sz="907"/>
            </a:lvl7pPr>
            <a:lvl8pPr marL="3198720" indent="0">
              <a:buNone/>
              <a:defRPr sz="907"/>
            </a:lvl8pPr>
            <a:lvl9pPr marL="3655680" indent="0">
              <a:buNone/>
              <a:defRPr sz="907"/>
            </a:lvl9pPr>
          </a:lstStyle>
          <a:p>
            <a:pPr lvl="0"/>
            <a:r>
              <a:rPr lang="en-US"/>
              <a:t>Click to edit Master text styles</a:t>
            </a:r>
          </a:p>
        </p:txBody>
      </p:sp>
      <p:sp>
        <p:nvSpPr>
          <p:cNvPr id="15" name="Date Placeholder 14"/>
          <p:cNvSpPr>
            <a:spLocks noGrp="1"/>
          </p:cNvSpPr>
          <p:nvPr>
            <p:ph type="dt" sz="half" idx="10"/>
          </p:nvPr>
        </p:nvSpPr>
        <p:spPr/>
        <p:txBody>
          <a:bodyPr/>
          <a:lstStyle/>
          <a:p>
            <a:pPr>
              <a:defRPr/>
            </a:pPr>
            <a:fld id="{4BCDF7C7-8ABD-5A4E-9065-07DB806D8B67}" type="datetime1">
              <a:rPr lang="sk-SK" smtClean="0"/>
              <a:pPr>
                <a:defRPr/>
              </a:pPr>
              <a:t>28.11.2023</a:t>
            </a:fld>
            <a:endParaRPr lang="en-US" dirty="0"/>
          </a:p>
        </p:txBody>
      </p:sp>
      <p:sp>
        <p:nvSpPr>
          <p:cNvPr id="16" name="Slide Number Placeholder 15"/>
          <p:cNvSpPr>
            <a:spLocks noGrp="1"/>
          </p:cNvSpPr>
          <p:nvPr>
            <p:ph type="sldNum" sz="quarter" idx="11"/>
          </p:nvPr>
        </p:nvSpPr>
        <p:spPr/>
        <p:txBody>
          <a:bodyPr/>
          <a:lstStyle/>
          <a:p>
            <a:pPr>
              <a:defRPr/>
            </a:pPr>
            <a:fld id="{A39CAF43-D9CF-BD4F-8B81-F036B0D6BA77}" type="slidenum">
              <a:rPr lang="en-US" altLang="en-US" smtClean="0"/>
              <a:pPr>
                <a:defRPr/>
              </a:pPr>
              <a:t>‹#›</a:t>
            </a:fld>
            <a:endParaRPr lang="en-US" altLang="en-US"/>
          </a:p>
        </p:txBody>
      </p:sp>
      <p:sp>
        <p:nvSpPr>
          <p:cNvPr id="17" name="Footer Placeholder 16"/>
          <p:cNvSpPr>
            <a:spLocks noGrp="1"/>
          </p:cNvSpPr>
          <p:nvPr>
            <p:ph type="ftr" sz="quarter" idx="12"/>
          </p:nvPr>
        </p:nvSpPr>
        <p:spPr/>
        <p:txBody>
          <a:bodyPr/>
          <a:lstStyle/>
          <a:p>
            <a:pPr>
              <a:defRPr/>
            </a:pPr>
            <a:r>
              <a:rPr lang="en-US"/>
              <a:t>rusnakm@truni.sk</a:t>
            </a:r>
          </a:p>
        </p:txBody>
      </p:sp>
      <p:sp>
        <p:nvSpPr>
          <p:cNvPr id="18" name="Title 17"/>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015647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k-SK"/>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4" name="Date Placeholder 3"/>
          <p:cNvSpPr>
            <a:spLocks noGrp="1"/>
          </p:cNvSpPr>
          <p:nvPr>
            <p:ph type="dt" sz="half" idx="10"/>
          </p:nvPr>
        </p:nvSpPr>
        <p:spPr/>
        <p:txBody>
          <a:bodyPr/>
          <a:lstStyle/>
          <a:p>
            <a:fld id="{B00756BD-4095-B04E-BDA1-90350AB92560}" type="datetimeFigureOut">
              <a:rPr lang="sk-SK" smtClean="0"/>
              <a:t>28.11.2023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57F6C6BA-36B0-9349-A85E-1B26A5F0D5EA}" type="slidenum">
              <a:rPr lang="sk-SK" smtClean="0"/>
              <a:t>‹#›</a:t>
            </a:fld>
            <a:endParaRPr lang="sk-SK"/>
          </a:p>
        </p:txBody>
      </p:sp>
    </p:spTree>
    <p:extLst>
      <p:ext uri="{BB962C8B-B14F-4D97-AF65-F5344CB8AC3E}">
        <p14:creationId xmlns:p14="http://schemas.microsoft.com/office/powerpoint/2010/main" val="7909796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174"/>
            </a:lvl1pPr>
            <a:lvl2pPr marL="456960" indent="0">
              <a:buNone/>
              <a:defRPr sz="2811"/>
            </a:lvl2pPr>
            <a:lvl3pPr marL="913920" indent="0">
              <a:buNone/>
              <a:defRPr sz="2358"/>
            </a:lvl3pPr>
            <a:lvl4pPr marL="1370880" indent="0">
              <a:buNone/>
              <a:defRPr sz="1995"/>
            </a:lvl4pPr>
            <a:lvl5pPr marL="1827839" indent="0">
              <a:buNone/>
              <a:defRPr sz="1995"/>
            </a:lvl5pPr>
            <a:lvl6pPr marL="2284800" indent="0">
              <a:buNone/>
              <a:defRPr sz="1995"/>
            </a:lvl6pPr>
            <a:lvl7pPr marL="2741760" indent="0">
              <a:buNone/>
              <a:defRPr sz="1995"/>
            </a:lvl7pPr>
            <a:lvl8pPr marL="3198720" indent="0">
              <a:buNone/>
              <a:defRPr sz="1995"/>
            </a:lvl8pPr>
            <a:lvl9pPr marL="3655680" indent="0">
              <a:buNone/>
              <a:defRPr sz="1995"/>
            </a:lvl9pPr>
          </a:lstStyle>
          <a:p>
            <a:r>
              <a:rPr lang="en-US"/>
              <a:t>Drag picture to placeholder or click icon to add</a:t>
            </a:r>
          </a:p>
        </p:txBody>
      </p:sp>
      <p:sp>
        <p:nvSpPr>
          <p:cNvPr id="4" name="Text Placeholder 3"/>
          <p:cNvSpPr>
            <a:spLocks noGrp="1"/>
          </p:cNvSpPr>
          <p:nvPr>
            <p:ph type="body" sz="half" idx="2"/>
          </p:nvPr>
        </p:nvSpPr>
        <p:spPr>
          <a:xfrm>
            <a:off x="2743201" y="3453047"/>
            <a:ext cx="5029200" cy="720804"/>
          </a:xfrm>
        </p:spPr>
        <p:txBody>
          <a:bodyPr anchor="ctr">
            <a:normAutofit/>
          </a:bodyPr>
          <a:lstStyle>
            <a:lvl1pPr marL="0" indent="0">
              <a:buNone/>
              <a:defRPr sz="1632"/>
            </a:lvl1pPr>
            <a:lvl2pPr marL="456960" indent="0">
              <a:buNone/>
              <a:defRPr sz="1179"/>
            </a:lvl2pPr>
            <a:lvl3pPr marL="913920" indent="0">
              <a:buNone/>
              <a:defRPr sz="997"/>
            </a:lvl3pPr>
            <a:lvl4pPr marL="1370880" indent="0">
              <a:buNone/>
              <a:defRPr sz="907"/>
            </a:lvl4pPr>
            <a:lvl5pPr marL="1827839" indent="0">
              <a:buNone/>
              <a:defRPr sz="907"/>
            </a:lvl5pPr>
            <a:lvl6pPr marL="2284800" indent="0">
              <a:buNone/>
              <a:defRPr sz="907"/>
            </a:lvl6pPr>
            <a:lvl7pPr marL="2741760" indent="0">
              <a:buNone/>
              <a:defRPr sz="907"/>
            </a:lvl7pPr>
            <a:lvl8pPr marL="3198720" indent="0">
              <a:buNone/>
              <a:defRPr sz="907"/>
            </a:lvl8pPr>
            <a:lvl9pPr marL="3655680" indent="0">
              <a:buNone/>
              <a:defRPr sz="907"/>
            </a:lvl9pPr>
          </a:lstStyle>
          <a:p>
            <a:pPr lvl="0"/>
            <a:r>
              <a:rPr lang="en-US"/>
              <a:t>Click to edit Master text styles</a:t>
            </a:r>
          </a:p>
        </p:txBody>
      </p:sp>
      <p:sp>
        <p:nvSpPr>
          <p:cNvPr id="9" name="TextBox 8"/>
          <p:cNvSpPr txBox="1"/>
          <p:nvPr/>
        </p:nvSpPr>
        <p:spPr>
          <a:xfrm>
            <a:off x="2435352" y="3331464"/>
            <a:ext cx="457200" cy="921021"/>
          </a:xfrm>
          <a:prstGeom prst="rect">
            <a:avLst/>
          </a:prstGeom>
          <a:noFill/>
        </p:spPr>
        <p:txBody>
          <a:bodyPr wrap="square" lIns="0" tIns="0" rIns="0" bIns="0" rtlCol="0" anchor="t" anchorCtr="0">
            <a:spAutoFit/>
          </a:bodyPr>
          <a:lstStyle/>
          <a:p>
            <a:r>
              <a:rPr lang="en-US" sz="5985"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en-US"/>
              <a:t>Click to edit Master title style</a:t>
            </a:r>
          </a:p>
        </p:txBody>
      </p:sp>
      <p:sp>
        <p:nvSpPr>
          <p:cNvPr id="13" name="Date Placeholder 12"/>
          <p:cNvSpPr>
            <a:spLocks noGrp="1"/>
          </p:cNvSpPr>
          <p:nvPr>
            <p:ph type="dt" sz="half" idx="10"/>
          </p:nvPr>
        </p:nvSpPr>
        <p:spPr/>
        <p:txBody>
          <a:bodyPr/>
          <a:lstStyle/>
          <a:p>
            <a:pPr>
              <a:defRPr/>
            </a:pPr>
            <a:fld id="{379B1D0E-2FF1-2747-91B9-D83A90081155}" type="datetime1">
              <a:rPr lang="sk-SK" smtClean="0"/>
              <a:pPr>
                <a:defRPr/>
              </a:pPr>
              <a:t>28.11.2023</a:t>
            </a:fld>
            <a:endParaRPr lang="en-US" dirty="0"/>
          </a:p>
        </p:txBody>
      </p:sp>
      <p:sp>
        <p:nvSpPr>
          <p:cNvPr id="14" name="Slide Number Placeholder 13"/>
          <p:cNvSpPr>
            <a:spLocks noGrp="1"/>
          </p:cNvSpPr>
          <p:nvPr>
            <p:ph type="sldNum" sz="quarter" idx="11"/>
          </p:nvPr>
        </p:nvSpPr>
        <p:spPr/>
        <p:txBody>
          <a:bodyPr/>
          <a:lstStyle/>
          <a:p>
            <a:pPr>
              <a:defRPr/>
            </a:pPr>
            <a:fld id="{028692E7-2BFF-A244-9D16-A53E65F7E2C1}" type="slidenum">
              <a:rPr lang="en-US" altLang="en-US" smtClean="0"/>
              <a:pPr>
                <a:defRPr/>
              </a:pPr>
              <a:t>‹#›</a:t>
            </a:fld>
            <a:endParaRPr lang="en-US" altLang="en-US"/>
          </a:p>
        </p:txBody>
      </p:sp>
      <p:sp>
        <p:nvSpPr>
          <p:cNvPr id="15" name="Footer Placeholder 14"/>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17884641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299BBA79-158B-4D49-9534-2751794BE0F8}" type="datetime1">
              <a:rPr lang="sk-SK" smtClean="0"/>
              <a:pPr>
                <a:defRPr/>
              </a:pPr>
              <a:t>28.11.2023</a:t>
            </a:fld>
            <a:endParaRPr lang="en-US" dirty="0"/>
          </a:p>
        </p:txBody>
      </p:sp>
      <p:sp>
        <p:nvSpPr>
          <p:cNvPr id="5" name="Footer Placeholder 4"/>
          <p:cNvSpPr>
            <a:spLocks noGrp="1"/>
          </p:cNvSpPr>
          <p:nvPr>
            <p:ph type="ftr" sz="quarter" idx="11"/>
          </p:nvPr>
        </p:nvSpPr>
        <p:spPr/>
        <p:txBody>
          <a:bodyPr/>
          <a:lstStyle/>
          <a:p>
            <a:pPr>
              <a:defRPr/>
            </a:pPr>
            <a:r>
              <a:rPr lang="en-US"/>
              <a:t>rusnakm@truni.sk</a:t>
            </a:r>
          </a:p>
        </p:txBody>
      </p:sp>
      <p:sp>
        <p:nvSpPr>
          <p:cNvPr id="6" name="Slide Number Placeholder 5"/>
          <p:cNvSpPr>
            <a:spLocks noGrp="1"/>
          </p:cNvSpPr>
          <p:nvPr>
            <p:ph type="sldNum" sz="quarter" idx="12"/>
          </p:nvPr>
        </p:nvSpPr>
        <p:spPr/>
        <p:txBody>
          <a:bodyPr/>
          <a:lstStyle/>
          <a:p>
            <a:pPr>
              <a:defRPr/>
            </a:pPr>
            <a:fld id="{79691006-082A-4A40-BA75-C32FFC8E24F6}" type="slidenum">
              <a:rPr lang="en-US" altLang="en-US" smtClean="0"/>
              <a:pPr>
                <a:defRPr/>
              </a:pPr>
              <a:t>‹#›</a:t>
            </a:fld>
            <a:endParaRPr lang="en-US" altLang="en-US"/>
          </a:p>
        </p:txBody>
      </p:sp>
    </p:spTree>
    <p:extLst>
      <p:ext uri="{BB962C8B-B14F-4D97-AF65-F5344CB8AC3E}">
        <p14:creationId xmlns:p14="http://schemas.microsoft.com/office/powerpoint/2010/main" val="3882443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2"/>
            <a:ext cx="2133600" cy="5181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895601" y="685801"/>
            <a:ext cx="5029200" cy="45720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033C832-923D-6F4D-BA4D-BC4230873094}" type="datetime1">
              <a:rPr lang="sk-SK" smtClean="0"/>
              <a:pPr>
                <a:defRPr/>
              </a:pPr>
              <a:t>28.11.2023</a:t>
            </a:fld>
            <a:endParaRPr lang="en-US" dirty="0"/>
          </a:p>
        </p:txBody>
      </p:sp>
      <p:sp>
        <p:nvSpPr>
          <p:cNvPr id="5" name="Footer Placeholder 4"/>
          <p:cNvSpPr>
            <a:spLocks noGrp="1"/>
          </p:cNvSpPr>
          <p:nvPr>
            <p:ph type="ftr" sz="quarter" idx="11"/>
          </p:nvPr>
        </p:nvSpPr>
        <p:spPr/>
        <p:txBody>
          <a:bodyPr/>
          <a:lstStyle/>
          <a:p>
            <a:pPr>
              <a:defRPr/>
            </a:pPr>
            <a:r>
              <a:rPr lang="en-US"/>
              <a:t>rusnakm@truni.sk</a:t>
            </a:r>
          </a:p>
        </p:txBody>
      </p:sp>
      <p:sp>
        <p:nvSpPr>
          <p:cNvPr id="6" name="Slide Number Placeholder 5"/>
          <p:cNvSpPr>
            <a:spLocks noGrp="1"/>
          </p:cNvSpPr>
          <p:nvPr>
            <p:ph type="sldNum" sz="quarter" idx="12"/>
          </p:nvPr>
        </p:nvSpPr>
        <p:spPr/>
        <p:txBody>
          <a:bodyPr/>
          <a:lstStyle/>
          <a:p>
            <a:pPr>
              <a:defRPr/>
            </a:pPr>
            <a:fld id="{561AEECE-5444-4F4C-BD20-1415FB70D2C0}" type="slidenum">
              <a:rPr lang="en-US" altLang="en-US" smtClean="0"/>
              <a:pPr>
                <a:defRPr/>
              </a:pPr>
              <a:t>‹#›</a:t>
            </a:fld>
            <a:endParaRPr lang="en-US" altLang="en-US"/>
          </a:p>
        </p:txBody>
      </p:sp>
    </p:spTree>
    <p:extLst>
      <p:ext uri="{BB962C8B-B14F-4D97-AF65-F5344CB8AC3E}">
        <p14:creationId xmlns:p14="http://schemas.microsoft.com/office/powerpoint/2010/main" val="1167336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k-SK"/>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0756BD-4095-B04E-BDA1-90350AB92560}" type="datetimeFigureOut">
              <a:rPr lang="sk-SK" smtClean="0"/>
              <a:t>28.11.2023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57F6C6BA-36B0-9349-A85E-1B26A5F0D5EA}" type="slidenum">
              <a:rPr lang="sk-SK" smtClean="0"/>
              <a:t>‹#›</a:t>
            </a:fld>
            <a:endParaRPr lang="sk-SK"/>
          </a:p>
        </p:txBody>
      </p:sp>
    </p:spTree>
    <p:extLst>
      <p:ext uri="{BB962C8B-B14F-4D97-AF65-F5344CB8AC3E}">
        <p14:creationId xmlns:p14="http://schemas.microsoft.com/office/powerpoint/2010/main" val="1071421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k-SK"/>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5" name="Date Placeholder 4"/>
          <p:cNvSpPr>
            <a:spLocks noGrp="1"/>
          </p:cNvSpPr>
          <p:nvPr>
            <p:ph type="dt" sz="half" idx="10"/>
          </p:nvPr>
        </p:nvSpPr>
        <p:spPr/>
        <p:txBody>
          <a:bodyPr/>
          <a:lstStyle/>
          <a:p>
            <a:fld id="{B00756BD-4095-B04E-BDA1-90350AB92560}" type="datetimeFigureOut">
              <a:rPr lang="sk-SK" smtClean="0"/>
              <a:t>28.11.2023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57F6C6BA-36B0-9349-A85E-1B26A5F0D5EA}" type="slidenum">
              <a:rPr lang="sk-SK" smtClean="0"/>
              <a:t>‹#›</a:t>
            </a:fld>
            <a:endParaRPr lang="sk-SK"/>
          </a:p>
        </p:txBody>
      </p:sp>
    </p:spTree>
    <p:extLst>
      <p:ext uri="{BB962C8B-B14F-4D97-AF65-F5344CB8AC3E}">
        <p14:creationId xmlns:p14="http://schemas.microsoft.com/office/powerpoint/2010/main" val="724232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sk-SK"/>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7" name="Date Placeholder 6"/>
          <p:cNvSpPr>
            <a:spLocks noGrp="1"/>
          </p:cNvSpPr>
          <p:nvPr>
            <p:ph type="dt" sz="half" idx="10"/>
          </p:nvPr>
        </p:nvSpPr>
        <p:spPr/>
        <p:txBody>
          <a:bodyPr/>
          <a:lstStyle/>
          <a:p>
            <a:fld id="{B00756BD-4095-B04E-BDA1-90350AB92560}" type="datetimeFigureOut">
              <a:rPr lang="sk-SK" smtClean="0"/>
              <a:t>28.11.2023</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57F6C6BA-36B0-9349-A85E-1B26A5F0D5EA}" type="slidenum">
              <a:rPr lang="sk-SK" smtClean="0"/>
              <a:t>‹#›</a:t>
            </a:fld>
            <a:endParaRPr lang="sk-SK"/>
          </a:p>
        </p:txBody>
      </p:sp>
    </p:spTree>
    <p:extLst>
      <p:ext uri="{BB962C8B-B14F-4D97-AF65-F5344CB8AC3E}">
        <p14:creationId xmlns:p14="http://schemas.microsoft.com/office/powerpoint/2010/main" val="238013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k-SK"/>
          </a:p>
        </p:txBody>
      </p:sp>
      <p:sp>
        <p:nvSpPr>
          <p:cNvPr id="3" name="Date Placeholder 2"/>
          <p:cNvSpPr>
            <a:spLocks noGrp="1"/>
          </p:cNvSpPr>
          <p:nvPr>
            <p:ph type="dt" sz="half" idx="10"/>
          </p:nvPr>
        </p:nvSpPr>
        <p:spPr/>
        <p:txBody>
          <a:bodyPr/>
          <a:lstStyle/>
          <a:p>
            <a:fld id="{B00756BD-4095-B04E-BDA1-90350AB92560}" type="datetimeFigureOut">
              <a:rPr lang="sk-SK" smtClean="0"/>
              <a:t>28.11.2023</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57F6C6BA-36B0-9349-A85E-1B26A5F0D5EA}" type="slidenum">
              <a:rPr lang="sk-SK" smtClean="0"/>
              <a:t>‹#›</a:t>
            </a:fld>
            <a:endParaRPr lang="sk-SK"/>
          </a:p>
        </p:txBody>
      </p:sp>
    </p:spTree>
    <p:extLst>
      <p:ext uri="{BB962C8B-B14F-4D97-AF65-F5344CB8AC3E}">
        <p14:creationId xmlns:p14="http://schemas.microsoft.com/office/powerpoint/2010/main" val="1683016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0756BD-4095-B04E-BDA1-90350AB92560}" type="datetimeFigureOut">
              <a:rPr lang="sk-SK" smtClean="0"/>
              <a:t>28.11.2023</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57F6C6BA-36B0-9349-A85E-1B26A5F0D5EA}" type="slidenum">
              <a:rPr lang="sk-SK" smtClean="0"/>
              <a:t>‹#›</a:t>
            </a:fld>
            <a:endParaRPr lang="sk-SK"/>
          </a:p>
        </p:txBody>
      </p:sp>
    </p:spTree>
    <p:extLst>
      <p:ext uri="{BB962C8B-B14F-4D97-AF65-F5344CB8AC3E}">
        <p14:creationId xmlns:p14="http://schemas.microsoft.com/office/powerpoint/2010/main" val="1945015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k-SK"/>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0756BD-4095-B04E-BDA1-90350AB92560}" type="datetimeFigureOut">
              <a:rPr lang="sk-SK" smtClean="0"/>
              <a:t>28.11.2023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57F6C6BA-36B0-9349-A85E-1B26A5F0D5EA}" type="slidenum">
              <a:rPr lang="sk-SK" smtClean="0"/>
              <a:t>‹#›</a:t>
            </a:fld>
            <a:endParaRPr lang="sk-SK"/>
          </a:p>
        </p:txBody>
      </p:sp>
    </p:spTree>
    <p:extLst>
      <p:ext uri="{BB962C8B-B14F-4D97-AF65-F5344CB8AC3E}">
        <p14:creationId xmlns:p14="http://schemas.microsoft.com/office/powerpoint/2010/main" val="885938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k-SK"/>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0756BD-4095-B04E-BDA1-90350AB92560}" type="datetimeFigureOut">
              <a:rPr lang="sk-SK" smtClean="0"/>
              <a:t>28.11.2023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57F6C6BA-36B0-9349-A85E-1B26A5F0D5EA}" type="slidenum">
              <a:rPr lang="sk-SK" smtClean="0"/>
              <a:t>‹#›</a:t>
            </a:fld>
            <a:endParaRPr lang="sk-SK"/>
          </a:p>
        </p:txBody>
      </p:sp>
    </p:spTree>
    <p:extLst>
      <p:ext uri="{BB962C8B-B14F-4D97-AF65-F5344CB8AC3E}">
        <p14:creationId xmlns:p14="http://schemas.microsoft.com/office/powerpoint/2010/main" val="1458782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sk-SK"/>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0756BD-4095-B04E-BDA1-90350AB92560}" type="datetimeFigureOut">
              <a:rPr lang="sk-SK" smtClean="0"/>
              <a:t>28.11.2023</a:t>
            </a:fld>
            <a:endParaRPr lang="sk-SK"/>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F6C6BA-36B0-9349-A85E-1B26A5F0D5EA}" type="slidenum">
              <a:rPr lang="sk-SK" smtClean="0"/>
              <a:t>‹#›</a:t>
            </a:fld>
            <a:endParaRPr lang="sk-SK"/>
          </a:p>
        </p:txBody>
      </p:sp>
    </p:spTree>
    <p:extLst>
      <p:ext uri="{BB962C8B-B14F-4D97-AF65-F5344CB8AC3E}">
        <p14:creationId xmlns:p14="http://schemas.microsoft.com/office/powerpoint/2010/main" val="965494366"/>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239722"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rtlCol="0" anchor="ctr"/>
          <a:lstStyle/>
          <a:p>
            <a:pPr algn="ctr"/>
            <a:endParaRPr lang="en-US"/>
          </a:p>
        </p:txBody>
      </p:sp>
      <p:sp>
        <p:nvSpPr>
          <p:cNvPr id="9" name="Oval 8"/>
          <p:cNvSpPr/>
          <p:nvPr/>
        </p:nvSpPr>
        <p:spPr>
          <a:xfrm rot="17656910">
            <a:off x="-274211" y="1165876"/>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rtlCol="0" anchor="ctr"/>
          <a:lstStyle/>
          <a:p>
            <a:pPr algn="ctr"/>
            <a:endParaRPr lang="en-US"/>
          </a:p>
        </p:txBody>
      </p:sp>
      <p:sp>
        <p:nvSpPr>
          <p:cNvPr id="10" name="Oval 9"/>
          <p:cNvSpPr/>
          <p:nvPr/>
        </p:nvSpPr>
        <p:spPr>
          <a:xfrm rot="19724275">
            <a:off x="3277955" y="116855"/>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100785" tIns="50393" rIns="100785" bIns="50393"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2133600" y="685802"/>
            <a:ext cx="6096000" cy="3657599"/>
          </a:xfrm>
          <a:prstGeom prst="rect">
            <a:avLst/>
          </a:prstGeom>
        </p:spPr>
        <p:txBody>
          <a:bodyPr vert="horz" lIns="100785" tIns="50393" rIns="100785" bIns="50393"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69673" y="6154739"/>
            <a:ext cx="736127" cy="365125"/>
          </a:xfrm>
          <a:prstGeom prst="rect">
            <a:avLst/>
          </a:prstGeom>
        </p:spPr>
        <p:txBody>
          <a:bodyPr vert="horz" lIns="100785" tIns="50393" rIns="100785" bIns="50393" rtlCol="0" anchor="t"/>
          <a:lstStyle>
            <a:lvl1pPr algn="r">
              <a:defRPr sz="1088">
                <a:solidFill>
                  <a:schemeClr val="tx1">
                    <a:alpha val="60000"/>
                  </a:schemeClr>
                </a:solidFill>
                <a:effectLst/>
              </a:defRPr>
            </a:lvl1pPr>
          </a:lstStyle>
          <a:p>
            <a:pPr>
              <a:defRPr/>
            </a:pPr>
            <a:fld id="{7ACEC42C-A93A-6848-873A-A892A8DA9C97}" type="datetime1">
              <a:rPr lang="sk-SK" smtClean="0"/>
              <a:pPr>
                <a:defRPr/>
              </a:pPr>
              <a:t>28.11.2023</a:t>
            </a:fld>
            <a:endParaRPr lang="en-US" dirty="0"/>
          </a:p>
        </p:txBody>
      </p:sp>
      <p:sp>
        <p:nvSpPr>
          <p:cNvPr id="5" name="Footer Placeholder 4"/>
          <p:cNvSpPr>
            <a:spLocks noGrp="1"/>
          </p:cNvSpPr>
          <p:nvPr>
            <p:ph type="ftr" sz="quarter" idx="3"/>
          </p:nvPr>
        </p:nvSpPr>
        <p:spPr>
          <a:xfrm>
            <a:off x="4536272" y="6154739"/>
            <a:ext cx="1140475" cy="365124"/>
          </a:xfrm>
          <a:prstGeom prst="rect">
            <a:avLst/>
          </a:prstGeom>
        </p:spPr>
        <p:txBody>
          <a:bodyPr vert="horz" lIns="100785" tIns="50393" rIns="100785" bIns="50393" rtlCol="0" anchor="t"/>
          <a:lstStyle>
            <a:lvl1pPr algn="l">
              <a:defRPr sz="1088">
                <a:solidFill>
                  <a:schemeClr val="tx1">
                    <a:alpha val="60000"/>
                  </a:schemeClr>
                </a:solidFill>
                <a:effectLst/>
              </a:defRPr>
            </a:lvl1pPr>
          </a:lstStyle>
          <a:p>
            <a:pPr>
              <a:defRPr/>
            </a:pPr>
            <a:r>
              <a:rPr lang="en-US"/>
              <a:t>rusnakm@truni.sk</a:t>
            </a:r>
          </a:p>
        </p:txBody>
      </p:sp>
      <p:sp>
        <p:nvSpPr>
          <p:cNvPr id="6" name="Slide Number Placeholder 5"/>
          <p:cNvSpPr>
            <a:spLocks noGrp="1"/>
          </p:cNvSpPr>
          <p:nvPr>
            <p:ph type="sldNum" sz="quarter" idx="4"/>
          </p:nvPr>
        </p:nvSpPr>
        <p:spPr>
          <a:xfrm>
            <a:off x="777241" y="6206342"/>
            <a:ext cx="746760" cy="313522"/>
          </a:xfrm>
          <a:prstGeom prst="rect">
            <a:avLst/>
          </a:prstGeom>
        </p:spPr>
        <p:txBody>
          <a:bodyPr vert="horz" lIns="100785" tIns="50393" rIns="100785" bIns="10079" rtlCol="0" anchor="b"/>
          <a:lstStyle>
            <a:lvl1pPr algn="l">
              <a:defRPr sz="1632">
                <a:solidFill>
                  <a:schemeClr val="tx1">
                    <a:alpha val="60000"/>
                  </a:schemeClr>
                </a:solidFill>
                <a:effectLst/>
              </a:defRPr>
            </a:lvl1pPr>
          </a:lstStyle>
          <a:p>
            <a:pPr>
              <a:defRPr/>
            </a:pPr>
            <a:fld id="{A3AA99C3-6690-DA4B-A8AC-A447A3D778EE}" type="slidenum">
              <a:rPr lang="en-US" altLang="en-US" smtClean="0"/>
              <a:pPr>
                <a:defRPr/>
              </a:pPr>
              <a:t>‹#›</a:t>
            </a:fld>
            <a:endParaRPr lang="en-US" altLang="en-US"/>
          </a:p>
        </p:txBody>
      </p:sp>
    </p:spTree>
    <p:extLst>
      <p:ext uri="{BB962C8B-B14F-4D97-AF65-F5344CB8AC3E}">
        <p14:creationId xmlns:p14="http://schemas.microsoft.com/office/powerpoint/2010/main" val="213226111"/>
      </p:ext>
    </p:extLst>
  </p:cSld>
  <p:clrMap bg1="dk1" tx1="lt1" bg2="dk2" tx2="lt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hf hdr="0"/>
  <p:txStyles>
    <p:titleStyle>
      <a:lvl1pPr algn="l" defTabSz="913920" rtl="0" eaLnBrk="1" latinLnBrk="0" hangingPunct="1">
        <a:spcBef>
          <a:spcPct val="0"/>
        </a:spcBef>
        <a:buNone/>
        <a:defRPr sz="4897"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176" indent="-255897" algn="l" defTabSz="913920" rtl="0" eaLnBrk="1" latinLnBrk="0" hangingPunct="1">
        <a:spcBef>
          <a:spcPct val="20000"/>
        </a:spcBef>
        <a:spcAft>
          <a:spcPts val="0"/>
        </a:spcAft>
        <a:buSzPct val="60000"/>
        <a:buFont typeface="Wingdings" pitchFamily="2" charset="2"/>
        <a:buChar char=""/>
        <a:defRPr sz="2086" kern="1200">
          <a:solidFill>
            <a:schemeClr val="tx1"/>
          </a:solidFill>
          <a:effectLst>
            <a:outerShdw blurRad="38100" dist="38100" dir="2700000" algn="tl">
              <a:srgbClr val="000000">
                <a:alpha val="43137"/>
              </a:srgbClr>
            </a:outerShdw>
          </a:effectLst>
          <a:latin typeface="+mn-lt"/>
          <a:ea typeface="+mn-ea"/>
          <a:cs typeface="+mn-cs"/>
        </a:defRPr>
      </a:lvl1pPr>
      <a:lvl2pPr marL="639744" indent="-255897" algn="l" defTabSz="913920" rtl="0" eaLnBrk="1" latinLnBrk="0" hangingPunct="1">
        <a:spcBef>
          <a:spcPct val="20000"/>
        </a:spcBef>
        <a:buSzPct val="60000"/>
        <a:buFont typeface="Wingdings" pitchFamily="2" charset="2"/>
        <a:buChar char=""/>
        <a:defRPr sz="1904" kern="1200">
          <a:solidFill>
            <a:schemeClr val="tx1"/>
          </a:solidFill>
          <a:effectLst>
            <a:outerShdw blurRad="38100" dist="38100" dir="2700000" algn="tl">
              <a:srgbClr val="000000">
                <a:alpha val="43137"/>
              </a:srgbClr>
            </a:outerShdw>
          </a:effectLst>
          <a:latin typeface="+mn-lt"/>
          <a:ea typeface="+mn-ea"/>
          <a:cs typeface="+mn-cs"/>
        </a:defRPr>
      </a:lvl2pPr>
      <a:lvl3pPr marL="1005312" indent="-255897" algn="l" defTabSz="913920" rtl="0" eaLnBrk="1" latinLnBrk="0" hangingPunct="1">
        <a:spcBef>
          <a:spcPct val="20000"/>
        </a:spcBef>
        <a:buSzPct val="60000"/>
        <a:buFont typeface="Wingdings" pitchFamily="2" charset="2"/>
        <a:buChar char=""/>
        <a:defRPr sz="1723" kern="1200">
          <a:solidFill>
            <a:schemeClr val="tx1"/>
          </a:solidFill>
          <a:effectLst>
            <a:outerShdw blurRad="38100" dist="38100" dir="2700000" algn="tl">
              <a:srgbClr val="000000">
                <a:alpha val="43137"/>
              </a:srgbClr>
            </a:outerShdw>
          </a:effectLst>
          <a:latin typeface="+mn-lt"/>
          <a:ea typeface="+mn-ea"/>
          <a:cs typeface="+mn-cs"/>
        </a:defRPr>
      </a:lvl3pPr>
      <a:lvl4pPr marL="1370880" indent="-255897" algn="l" defTabSz="913920" rtl="0" eaLnBrk="1" latinLnBrk="0" hangingPunct="1">
        <a:spcBef>
          <a:spcPct val="20000"/>
        </a:spcBef>
        <a:buSzPct val="60000"/>
        <a:buFont typeface="Wingdings" pitchFamily="2" charset="2"/>
        <a:buChar char=""/>
        <a:defRPr sz="1632" kern="1200">
          <a:solidFill>
            <a:schemeClr val="tx1"/>
          </a:solidFill>
          <a:effectLst>
            <a:outerShdw blurRad="38100" dist="38100" dir="2700000" algn="tl">
              <a:srgbClr val="000000">
                <a:alpha val="43137"/>
              </a:srgbClr>
            </a:outerShdw>
          </a:effectLst>
          <a:latin typeface="+mn-lt"/>
          <a:ea typeface="+mn-ea"/>
          <a:cs typeface="+mn-cs"/>
        </a:defRPr>
      </a:lvl4pPr>
      <a:lvl5pPr marL="1645056" indent="-255897" algn="l" defTabSz="913920" rtl="0" eaLnBrk="1" latinLnBrk="0" hangingPunct="1">
        <a:spcBef>
          <a:spcPct val="20000"/>
        </a:spcBef>
        <a:buSzPct val="60000"/>
        <a:buFont typeface="Wingdings" pitchFamily="2" charset="2"/>
        <a:buChar char=""/>
        <a:defRPr sz="1542" kern="1200">
          <a:solidFill>
            <a:schemeClr val="tx1"/>
          </a:solidFill>
          <a:effectLst>
            <a:outerShdw blurRad="38100" dist="38100" dir="2700000" algn="tl">
              <a:srgbClr val="000000">
                <a:alpha val="43137"/>
              </a:srgbClr>
            </a:outerShdw>
          </a:effectLst>
          <a:latin typeface="+mn-lt"/>
          <a:ea typeface="+mn-ea"/>
          <a:cs typeface="+mn-cs"/>
        </a:defRPr>
      </a:lvl5pPr>
      <a:lvl6pPr marL="1964928" indent="-255897" algn="l" defTabSz="913920" rtl="0" eaLnBrk="1" latinLnBrk="0" hangingPunct="1">
        <a:spcBef>
          <a:spcPct val="20000"/>
        </a:spcBef>
        <a:buSzPct val="60000"/>
        <a:buFont typeface="Wingdings" pitchFamily="2" charset="2"/>
        <a:buChar char=""/>
        <a:defRPr sz="136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39104" indent="-255897" algn="l" defTabSz="913920" rtl="0" eaLnBrk="1" latinLnBrk="0" hangingPunct="1">
        <a:spcBef>
          <a:spcPct val="20000"/>
        </a:spcBef>
        <a:buSzPct val="60000"/>
        <a:buFont typeface="Wingdings" pitchFamily="2" charset="2"/>
        <a:buChar char=""/>
        <a:defRPr sz="136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3280" indent="-255897" algn="l" defTabSz="913920" rtl="0" eaLnBrk="1" latinLnBrk="0" hangingPunct="1">
        <a:spcBef>
          <a:spcPct val="20000"/>
        </a:spcBef>
        <a:buSzPct val="60000"/>
        <a:buFont typeface="Wingdings" pitchFamily="2" charset="2"/>
        <a:buChar char=""/>
        <a:defRPr sz="136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3152" indent="-255897" algn="l" defTabSz="913920" rtl="0" eaLnBrk="1" latinLnBrk="0" hangingPunct="1">
        <a:spcBef>
          <a:spcPct val="20000"/>
        </a:spcBef>
        <a:buSzPct val="60000"/>
        <a:buFont typeface="Wingdings" pitchFamily="2" charset="2"/>
        <a:buChar char=""/>
        <a:defRPr sz="136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3920" rtl="0" eaLnBrk="1" latinLnBrk="0" hangingPunct="1">
        <a:defRPr sz="1814" kern="1200">
          <a:solidFill>
            <a:schemeClr val="tx1"/>
          </a:solidFill>
          <a:latin typeface="+mn-lt"/>
          <a:ea typeface="+mn-ea"/>
          <a:cs typeface="+mn-cs"/>
        </a:defRPr>
      </a:lvl1pPr>
      <a:lvl2pPr marL="456960" algn="l" defTabSz="913920" rtl="0" eaLnBrk="1" latinLnBrk="0" hangingPunct="1">
        <a:defRPr sz="1814" kern="1200">
          <a:solidFill>
            <a:schemeClr val="tx1"/>
          </a:solidFill>
          <a:latin typeface="+mn-lt"/>
          <a:ea typeface="+mn-ea"/>
          <a:cs typeface="+mn-cs"/>
        </a:defRPr>
      </a:lvl2pPr>
      <a:lvl3pPr marL="913920" algn="l" defTabSz="913920" rtl="0" eaLnBrk="1" latinLnBrk="0" hangingPunct="1">
        <a:defRPr sz="1814" kern="1200">
          <a:solidFill>
            <a:schemeClr val="tx1"/>
          </a:solidFill>
          <a:latin typeface="+mn-lt"/>
          <a:ea typeface="+mn-ea"/>
          <a:cs typeface="+mn-cs"/>
        </a:defRPr>
      </a:lvl3pPr>
      <a:lvl4pPr marL="1370880" algn="l" defTabSz="913920" rtl="0" eaLnBrk="1" latinLnBrk="0" hangingPunct="1">
        <a:defRPr sz="1814" kern="1200">
          <a:solidFill>
            <a:schemeClr val="tx1"/>
          </a:solidFill>
          <a:latin typeface="+mn-lt"/>
          <a:ea typeface="+mn-ea"/>
          <a:cs typeface="+mn-cs"/>
        </a:defRPr>
      </a:lvl4pPr>
      <a:lvl5pPr marL="1827839" algn="l" defTabSz="913920" rtl="0" eaLnBrk="1" latinLnBrk="0" hangingPunct="1">
        <a:defRPr sz="1814" kern="1200">
          <a:solidFill>
            <a:schemeClr val="tx1"/>
          </a:solidFill>
          <a:latin typeface="+mn-lt"/>
          <a:ea typeface="+mn-ea"/>
          <a:cs typeface="+mn-cs"/>
        </a:defRPr>
      </a:lvl5pPr>
      <a:lvl6pPr marL="2284800" algn="l" defTabSz="913920" rtl="0" eaLnBrk="1" latinLnBrk="0" hangingPunct="1">
        <a:defRPr sz="1814" kern="1200">
          <a:solidFill>
            <a:schemeClr val="tx1"/>
          </a:solidFill>
          <a:latin typeface="+mn-lt"/>
          <a:ea typeface="+mn-ea"/>
          <a:cs typeface="+mn-cs"/>
        </a:defRPr>
      </a:lvl6pPr>
      <a:lvl7pPr marL="2741760" algn="l" defTabSz="913920" rtl="0" eaLnBrk="1" latinLnBrk="0" hangingPunct="1">
        <a:defRPr sz="1814" kern="1200">
          <a:solidFill>
            <a:schemeClr val="tx1"/>
          </a:solidFill>
          <a:latin typeface="+mn-lt"/>
          <a:ea typeface="+mn-ea"/>
          <a:cs typeface="+mn-cs"/>
        </a:defRPr>
      </a:lvl7pPr>
      <a:lvl8pPr marL="3198720" algn="l" defTabSz="913920" rtl="0" eaLnBrk="1" latinLnBrk="0" hangingPunct="1">
        <a:defRPr sz="1814" kern="1200">
          <a:solidFill>
            <a:schemeClr val="tx1"/>
          </a:solidFill>
          <a:latin typeface="+mn-lt"/>
          <a:ea typeface="+mn-ea"/>
          <a:cs typeface="+mn-cs"/>
        </a:defRPr>
      </a:lvl8pPr>
      <a:lvl9pPr marL="3655680" algn="l" defTabSz="913920" rtl="0" eaLnBrk="1" latinLnBrk="0" hangingPunct="1">
        <a:defRPr sz="181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hyperlink" Target="https://www.google.sk/url?sa=t&amp;rct=j&amp;q=&amp;esrc=s&amp;source=web&amp;cd=&amp;cad=rja&amp;uact=8&amp;ved=2ahUKEwii2cKg6KrtAhUB-6QKHUalACUQFjAAegQIBBAC&amp;url=https%3A%2F%2Fec.europa.eu%2Feuropeaid%2Fprag%2Fannexes.do%3FannexName%3DE3d%26lang%3Den&amp;usg=AOvVaw3FPrc9FJ5musikK652KTNO" TargetMode="External"/><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Box 13"/>
          <p:cNvSpPr txBox="1">
            <a:spLocks noChangeArrowheads="1"/>
          </p:cNvSpPr>
          <p:nvPr/>
        </p:nvSpPr>
        <p:spPr bwMode="auto">
          <a:xfrm>
            <a:off x="4572000" y="4267368"/>
            <a:ext cx="3733800" cy="73152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100785" tIns="50393" rIns="100785" bIns="50393" rtlCol="0" anchor="ctr">
            <a:normAutofit/>
          </a:bodyP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defTabSz="913920" eaLnBrk="1" hangingPunct="1">
              <a:lnSpc>
                <a:spcPct val="90000"/>
              </a:lnSpc>
              <a:spcBef>
                <a:spcPct val="20000"/>
              </a:spcBef>
              <a:spcAft>
                <a:spcPts val="0"/>
              </a:spcAft>
              <a:buSzPct val="60000"/>
            </a:pPr>
            <a:r>
              <a:rPr lang="en-US" altLang="bg-BG" b="1" kern="1200" dirty="0">
                <a:effectLst>
                  <a:outerShdw blurRad="38100" dist="38100" dir="2700000" algn="tl">
                    <a:srgbClr val="000000">
                      <a:alpha val="43137"/>
                    </a:srgbClr>
                  </a:outerShdw>
                </a:effectLst>
                <a:latin typeface="+mn-lt"/>
                <a:ea typeface="+mn-ea"/>
                <a:cs typeface="+mn-cs"/>
              </a:rPr>
              <a:t>prof. </a:t>
            </a:r>
            <a:r>
              <a:rPr lang="en-US" altLang="bg-BG" b="1" kern="1200" dirty="0" err="1">
                <a:effectLst>
                  <a:outerShdw blurRad="38100" dist="38100" dir="2700000" algn="tl">
                    <a:srgbClr val="000000">
                      <a:alpha val="43137"/>
                    </a:srgbClr>
                  </a:outerShdw>
                </a:effectLst>
                <a:latin typeface="+mn-lt"/>
                <a:ea typeface="+mn-ea"/>
                <a:cs typeface="+mn-cs"/>
              </a:rPr>
              <a:t>MUDr</a:t>
            </a:r>
            <a:r>
              <a:rPr lang="en-US" altLang="bg-BG" b="1" kern="1200" dirty="0">
                <a:effectLst>
                  <a:outerShdw blurRad="38100" dist="38100" dir="2700000" algn="tl">
                    <a:srgbClr val="000000">
                      <a:alpha val="43137"/>
                    </a:srgbClr>
                  </a:outerShdw>
                </a:effectLst>
                <a:latin typeface="+mn-lt"/>
                <a:ea typeface="+mn-ea"/>
                <a:cs typeface="+mn-cs"/>
              </a:rPr>
              <a:t>. Martin Rusnák, </a:t>
            </a:r>
            <a:r>
              <a:rPr lang="en-US" altLang="bg-BG" b="1" kern="1200" dirty="0" err="1">
                <a:effectLst>
                  <a:outerShdw blurRad="38100" dist="38100" dir="2700000" algn="tl">
                    <a:srgbClr val="000000">
                      <a:alpha val="43137"/>
                    </a:srgbClr>
                  </a:outerShdw>
                </a:effectLst>
                <a:latin typeface="+mn-lt"/>
                <a:ea typeface="+mn-ea"/>
                <a:cs typeface="+mn-cs"/>
              </a:rPr>
              <a:t>CSc</a:t>
            </a:r>
            <a:r>
              <a:rPr lang="en-US" altLang="bg-BG" b="1" kern="1200" dirty="0">
                <a:effectLst>
                  <a:outerShdw blurRad="38100" dist="38100" dir="2700000" algn="tl">
                    <a:srgbClr val="000000">
                      <a:alpha val="43137"/>
                    </a:srgbClr>
                  </a:outerShdw>
                </a:effectLst>
                <a:latin typeface="+mn-lt"/>
                <a:ea typeface="+mn-ea"/>
                <a:cs typeface="+mn-cs"/>
              </a:rPr>
              <a:t>.</a:t>
            </a:r>
          </a:p>
          <a:p>
            <a:pPr marL="0" indent="0" defTabSz="913920" eaLnBrk="1" hangingPunct="1">
              <a:lnSpc>
                <a:spcPct val="90000"/>
              </a:lnSpc>
              <a:spcBef>
                <a:spcPct val="20000"/>
              </a:spcBef>
              <a:spcAft>
                <a:spcPts val="0"/>
              </a:spcAft>
              <a:buSzPct val="60000"/>
            </a:pPr>
            <a:r>
              <a:rPr lang="en-US" altLang="bg-BG" b="1" kern="1200" dirty="0">
                <a:effectLst>
                  <a:outerShdw blurRad="38100" dist="38100" dir="2700000" algn="tl">
                    <a:srgbClr val="000000">
                      <a:alpha val="43137"/>
                    </a:srgbClr>
                  </a:outerShdw>
                </a:effectLst>
                <a:latin typeface="+mn-lt"/>
                <a:ea typeface="+mn-ea"/>
                <a:cs typeface="+mn-cs"/>
              </a:rPr>
              <a:t>Mgr. </a:t>
            </a:r>
            <a:r>
              <a:rPr lang="en-US" altLang="bg-BG" b="1" kern="1200" dirty="0" err="1">
                <a:effectLst>
                  <a:outerShdw blurRad="38100" dist="38100" dir="2700000" algn="tl">
                    <a:srgbClr val="000000">
                      <a:alpha val="43137"/>
                    </a:srgbClr>
                  </a:outerShdw>
                </a:effectLst>
                <a:latin typeface="+mn-lt"/>
                <a:ea typeface="+mn-ea"/>
                <a:cs typeface="+mn-cs"/>
              </a:rPr>
              <a:t>Adriána</a:t>
            </a:r>
            <a:r>
              <a:rPr lang="en-US" altLang="bg-BG" b="1" kern="1200" dirty="0">
                <a:effectLst>
                  <a:outerShdw blurRad="38100" dist="38100" dir="2700000" algn="tl">
                    <a:srgbClr val="000000">
                      <a:alpha val="43137"/>
                    </a:srgbClr>
                  </a:outerShdw>
                </a:effectLst>
                <a:latin typeface="+mn-lt"/>
                <a:ea typeface="+mn-ea"/>
                <a:cs typeface="+mn-cs"/>
              </a:rPr>
              <a:t> </a:t>
            </a:r>
            <a:r>
              <a:rPr lang="en-US" altLang="bg-BG" b="1" kern="1200" dirty="0" err="1">
                <a:effectLst>
                  <a:outerShdw blurRad="38100" dist="38100" dir="2700000" algn="tl">
                    <a:srgbClr val="000000">
                      <a:alpha val="43137"/>
                    </a:srgbClr>
                  </a:outerShdw>
                </a:effectLst>
                <a:latin typeface="+mn-lt"/>
                <a:ea typeface="+mn-ea"/>
                <a:cs typeface="+mn-cs"/>
              </a:rPr>
              <a:t>Plšková</a:t>
            </a:r>
            <a:r>
              <a:rPr lang="en-US" altLang="bg-BG" b="1" kern="1200" dirty="0">
                <a:effectLst>
                  <a:outerShdw blurRad="38100" dist="38100" dir="2700000" algn="tl">
                    <a:srgbClr val="000000">
                      <a:alpha val="43137"/>
                    </a:srgbClr>
                  </a:outerShdw>
                </a:effectLst>
                <a:latin typeface="+mn-lt"/>
                <a:ea typeface="+mn-ea"/>
                <a:cs typeface="+mn-cs"/>
              </a:rPr>
              <a:t> </a:t>
            </a:r>
          </a:p>
        </p:txBody>
      </p:sp>
      <p:sp>
        <p:nvSpPr>
          <p:cNvPr id="2" name="Date Placeholder 1"/>
          <p:cNvSpPr>
            <a:spLocks noGrp="1"/>
          </p:cNvSpPr>
          <p:nvPr>
            <p:ph type="dt" sz="half" idx="10"/>
          </p:nvPr>
        </p:nvSpPr>
        <p:spPr>
          <a:xfrm>
            <a:off x="7569673" y="6154739"/>
            <a:ext cx="736127" cy="365125"/>
          </a:xfrm>
        </p:spPr>
        <p:txBody>
          <a:bodyPr vert="horz" lIns="100785" tIns="50393" rIns="100785" bIns="50393" rtlCol="0" anchor="t">
            <a:normAutofit/>
          </a:bodyPr>
          <a:lstStyle/>
          <a:p>
            <a:pPr>
              <a:lnSpc>
                <a:spcPct val="90000"/>
              </a:lnSpc>
              <a:spcAft>
                <a:spcPts val="600"/>
              </a:spcAft>
              <a:defRPr/>
            </a:pPr>
            <a:fld id="{E5B48761-B91A-5E45-9F0B-27054B96AF74}" type="datetime1">
              <a:rPr lang="sk-SK" sz="900"/>
              <a:pPr>
                <a:lnSpc>
                  <a:spcPct val="90000"/>
                </a:lnSpc>
                <a:spcAft>
                  <a:spcPts val="600"/>
                </a:spcAft>
                <a:defRPr/>
              </a:pPr>
              <a:t>28.11.2023</a:t>
            </a:fld>
            <a:endParaRPr lang="en-US" sz="900"/>
          </a:p>
        </p:txBody>
      </p:sp>
      <p:sp>
        <p:nvSpPr>
          <p:cNvPr id="4" name="Slide Number Placeholder 3"/>
          <p:cNvSpPr>
            <a:spLocks noGrp="1"/>
          </p:cNvSpPr>
          <p:nvPr>
            <p:ph type="sldNum" sz="quarter" idx="11"/>
          </p:nvPr>
        </p:nvSpPr>
        <p:spPr>
          <a:xfrm>
            <a:off x="777241" y="6206342"/>
            <a:ext cx="746760" cy="313522"/>
          </a:xfrm>
        </p:spPr>
        <p:txBody>
          <a:bodyPr vert="horz" lIns="100785" tIns="50393" rIns="100785" bIns="10079" rtlCol="0" anchor="b">
            <a:normAutofit/>
          </a:bodyPr>
          <a:lstStyle/>
          <a:p>
            <a:pPr>
              <a:spcAft>
                <a:spcPts val="600"/>
              </a:spcAft>
              <a:defRPr/>
            </a:pPr>
            <a:fld id="{25949C06-FF91-8449-94C3-A68D228446F2}" type="slidenum">
              <a:rPr lang="en-US" altLang="en-US"/>
              <a:pPr>
                <a:spcAft>
                  <a:spcPts val="600"/>
                </a:spcAft>
                <a:defRPr/>
              </a:pPr>
              <a:t>1</a:t>
            </a:fld>
            <a:endParaRPr lang="en-US" altLang="en-US"/>
          </a:p>
        </p:txBody>
      </p:sp>
      <p:sp>
        <p:nvSpPr>
          <p:cNvPr id="3" name="Footer Placeholder 2"/>
          <p:cNvSpPr>
            <a:spLocks noGrp="1"/>
          </p:cNvSpPr>
          <p:nvPr>
            <p:ph type="ftr" sz="quarter" idx="12"/>
          </p:nvPr>
        </p:nvSpPr>
        <p:spPr>
          <a:xfrm>
            <a:off x="4536272" y="6154739"/>
            <a:ext cx="1140475" cy="365124"/>
          </a:xfrm>
        </p:spPr>
        <p:txBody>
          <a:bodyPr vert="horz" lIns="100785" tIns="50393" rIns="100785" bIns="50393" rtlCol="0" anchor="t">
            <a:normAutofit/>
          </a:bodyPr>
          <a:lstStyle/>
          <a:p>
            <a:pPr>
              <a:lnSpc>
                <a:spcPct val="90000"/>
              </a:lnSpc>
              <a:spcAft>
                <a:spcPts val="600"/>
              </a:spcAft>
              <a:defRPr/>
            </a:pPr>
            <a:r>
              <a:rPr lang="en-US" sz="900" kern="1200">
                <a:effectLst/>
                <a:latin typeface="Arial" charset="0"/>
                <a:ea typeface="+mn-ea"/>
                <a:cs typeface="+mn-cs"/>
              </a:rPr>
              <a:t>rusnakm@truni.sk</a:t>
            </a:r>
          </a:p>
        </p:txBody>
      </p:sp>
      <p:sp>
        <p:nvSpPr>
          <p:cNvPr id="73" name="Title 5">
            <a:extLst>
              <a:ext uri="{FF2B5EF4-FFF2-40B4-BE49-F238E27FC236}">
                <a16:creationId xmlns:a16="http://schemas.microsoft.com/office/drawing/2014/main" id="{086927FD-5F94-4193-AE6A-34BDD50CBEEA}"/>
              </a:ext>
            </a:extLst>
          </p:cNvPr>
          <p:cNvSpPr>
            <a:spLocks noGrp="1"/>
          </p:cNvSpPr>
          <p:nvPr>
            <p:ph type="title"/>
          </p:nvPr>
        </p:nvSpPr>
        <p:spPr>
          <a:xfrm>
            <a:off x="611560" y="1052735"/>
            <a:ext cx="4104456" cy="3946153"/>
          </a:xfrm>
        </p:spPr>
        <p:txBody>
          <a:bodyPr/>
          <a:lstStyle/>
          <a:p>
            <a:r>
              <a:rPr lang="en-US" altLang="en-US" sz="6600" b="1" dirty="0" err="1"/>
              <a:t>Projekt</a:t>
            </a:r>
            <a:r>
              <a:rPr lang="en-US" altLang="en-US" sz="6600" b="1" dirty="0"/>
              <a:t> - </a:t>
            </a:r>
            <a:r>
              <a:rPr lang="en-US" altLang="en-US" sz="6600" b="1" dirty="0" err="1"/>
              <a:t>časť</a:t>
            </a:r>
            <a:r>
              <a:rPr lang="en-US" altLang="en-US" sz="6600" b="1" dirty="0"/>
              <a:t> 2.</a:t>
            </a:r>
            <a:br>
              <a:rPr lang="en-US" altLang="en-US" sz="800" b="1" dirty="0"/>
            </a:br>
            <a:br>
              <a:rPr lang="en-US" sz="1800" dirty="0"/>
            </a:br>
            <a:r>
              <a:rPr lang="sk-SK" sz="1050" dirty="0">
                <a:effectLst/>
              </a:rPr>
              <a:t>1. EDL. Project </a:t>
            </a:r>
            <a:r>
              <a:rPr lang="sk-SK" sz="1050" dirty="0" err="1">
                <a:effectLst/>
              </a:rPr>
              <a:t>Proposal</a:t>
            </a:r>
            <a:r>
              <a:rPr lang="sk-SK" sz="1050" dirty="0">
                <a:effectLst/>
              </a:rPr>
              <a:t> </a:t>
            </a:r>
            <a:r>
              <a:rPr lang="sk-SK" sz="1050" dirty="0" err="1">
                <a:effectLst/>
              </a:rPr>
              <a:t>Writing</a:t>
            </a:r>
            <a:r>
              <a:rPr lang="sk-SK" sz="1050" dirty="0">
                <a:effectLst/>
              </a:rPr>
              <a:t> [Internet]. </a:t>
            </a:r>
            <a:r>
              <a:rPr lang="sk-SK" sz="1050" dirty="0" err="1">
                <a:effectLst/>
              </a:rPr>
              <a:t>Training</a:t>
            </a:r>
            <a:r>
              <a:rPr lang="sk-SK" sz="1050" dirty="0">
                <a:effectLst/>
              </a:rPr>
              <a:t> ELD, editor. Manchester; 2017. </a:t>
            </a:r>
            <a:r>
              <a:rPr lang="sk-SK" sz="1050" dirty="0" err="1">
                <a:effectLst/>
              </a:rPr>
              <a:t>Available</a:t>
            </a:r>
            <a:r>
              <a:rPr lang="sk-SK" sz="1050" dirty="0">
                <a:effectLst/>
              </a:rPr>
              <a:t> </a:t>
            </a:r>
            <a:r>
              <a:rPr lang="sk-SK" sz="1050" dirty="0" err="1">
                <a:effectLst/>
              </a:rPr>
              <a:t>from</a:t>
            </a:r>
            <a:r>
              <a:rPr lang="sk-SK" sz="1050" dirty="0">
                <a:effectLst/>
              </a:rPr>
              <a:t>: http://</a:t>
            </a:r>
            <a:r>
              <a:rPr lang="sk-SK" sz="1050" dirty="0" err="1">
                <a:effectLst/>
              </a:rPr>
              <a:t>www.eldtraining.com</a:t>
            </a:r>
            <a:r>
              <a:rPr lang="sk-SK" sz="1050" dirty="0">
                <a:effectLst/>
              </a:rPr>
              <a:t>/</a:t>
            </a:r>
            <a:r>
              <a:rPr lang="sk-SK" sz="1050" dirty="0" err="1">
                <a:effectLst/>
              </a:rPr>
              <a:t>heres-your-free-toolkit.html</a:t>
            </a:r>
            <a:br>
              <a:rPr lang="sk-SK" sz="1050" dirty="0">
                <a:effectLst/>
              </a:rPr>
            </a:br>
            <a:endParaRPr lang="en-US" sz="1200" dirty="0"/>
          </a:p>
        </p:txBody>
      </p:sp>
      <p:pic>
        <p:nvPicPr>
          <p:cNvPr id="1026" name="Picture 2" descr="How to Develop Strategic Project Management? | Hygger.io">
            <a:extLst>
              <a:ext uri="{FF2B5EF4-FFF2-40B4-BE49-F238E27FC236}">
                <a16:creationId xmlns:a16="http://schemas.microsoft.com/office/drawing/2014/main" id="{BDF13845-3ACD-576B-5721-F36A20D824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30444" y="1479643"/>
            <a:ext cx="3683000" cy="2209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34B49650-DA45-4B94-9EAE-C4108DB5F768}"/>
              </a:ext>
            </a:extLst>
          </p:cNvPr>
          <p:cNvSpPr>
            <a:spLocks noGrp="1"/>
          </p:cNvSpPr>
          <p:nvPr>
            <p:ph idx="1"/>
          </p:nvPr>
        </p:nvSpPr>
        <p:spPr>
          <a:xfrm>
            <a:off x="467544" y="685802"/>
            <a:ext cx="8136904" cy="3657599"/>
          </a:xfrm>
        </p:spPr>
        <p:txBody>
          <a:bodyPr>
            <a:normAutofit/>
          </a:bodyPr>
          <a:lstStyle/>
          <a:p>
            <a:pPr algn="just"/>
            <a:r>
              <a:rPr lang="sk-SK" dirty="0"/>
              <a:t>Pamätajte, že Váš výsledok musí byť nevyhnutne SMART (Špecifický-Merateľný-Vhodný-Realistický-Časovo obmedzený) </a:t>
            </a:r>
          </a:p>
          <a:p>
            <a:pPr algn="just"/>
            <a:endParaRPr lang="sk-SK" dirty="0"/>
          </a:p>
          <a:p>
            <a:pPr algn="just"/>
            <a:r>
              <a:rPr lang="sk-SK" dirty="0"/>
              <a:t>Popisujete konkrétnu zmenu, ku ktorej došlo v dôsledku všetkého Vášho úsilia v priebehu celého projektu (vyhýbajte opisu aktivít a opisujte kvalitatívne a kvantitatívne zmeny). </a:t>
            </a:r>
          </a:p>
        </p:txBody>
      </p:sp>
      <p:sp>
        <p:nvSpPr>
          <p:cNvPr id="3" name="Nadpis 2">
            <a:extLst>
              <a:ext uri="{FF2B5EF4-FFF2-40B4-BE49-F238E27FC236}">
                <a16:creationId xmlns:a16="http://schemas.microsoft.com/office/drawing/2014/main" id="{23E4D0BE-70FF-4D20-B69A-F0155D26B228}"/>
              </a:ext>
            </a:extLst>
          </p:cNvPr>
          <p:cNvSpPr>
            <a:spLocks noGrp="1"/>
          </p:cNvSpPr>
          <p:nvPr>
            <p:ph type="title"/>
          </p:nvPr>
        </p:nvSpPr>
        <p:spPr/>
        <p:txBody>
          <a:bodyPr/>
          <a:lstStyle/>
          <a:p>
            <a:r>
              <a:rPr lang="sk-SK" b="1" dirty="0"/>
              <a:t>Opis výsledkov</a:t>
            </a:r>
          </a:p>
        </p:txBody>
      </p:sp>
      <p:sp>
        <p:nvSpPr>
          <p:cNvPr id="4" name="Zástupný objekt pre číslo snímky 3">
            <a:extLst>
              <a:ext uri="{FF2B5EF4-FFF2-40B4-BE49-F238E27FC236}">
                <a16:creationId xmlns:a16="http://schemas.microsoft.com/office/drawing/2014/main" id="{34E1D061-BBCC-4553-A5A7-773E01912F79}"/>
              </a:ext>
            </a:extLst>
          </p:cNvPr>
          <p:cNvSpPr>
            <a:spLocks noGrp="1"/>
          </p:cNvSpPr>
          <p:nvPr>
            <p:ph type="sldNum" sz="quarter" idx="11"/>
          </p:nvPr>
        </p:nvSpPr>
        <p:spPr/>
        <p:txBody>
          <a:bodyPr/>
          <a:lstStyle/>
          <a:p>
            <a:pPr>
              <a:defRPr/>
            </a:pPr>
            <a:fld id="{8DA5206A-0890-804C-A5DA-47E1C3D02E95}" type="slidenum">
              <a:rPr lang="en-US" altLang="en-US" smtClean="0"/>
              <a:pPr>
                <a:defRPr/>
              </a:pPr>
              <a:t>10</a:t>
            </a:fld>
            <a:endParaRPr lang="en-US" altLang="en-US"/>
          </a:p>
        </p:txBody>
      </p:sp>
      <p:sp>
        <p:nvSpPr>
          <p:cNvPr id="5" name="Zástupný objekt pre pätu 4">
            <a:extLst>
              <a:ext uri="{FF2B5EF4-FFF2-40B4-BE49-F238E27FC236}">
                <a16:creationId xmlns:a16="http://schemas.microsoft.com/office/drawing/2014/main" id="{2122F6AD-3F88-433D-820A-4A20DD2229D2}"/>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3370866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E38CCC10-6D6D-4D04-BD9C-00008D22F94A}"/>
              </a:ext>
            </a:extLst>
          </p:cNvPr>
          <p:cNvSpPr>
            <a:spLocks noGrp="1"/>
          </p:cNvSpPr>
          <p:nvPr>
            <p:ph idx="1"/>
          </p:nvPr>
        </p:nvSpPr>
        <p:spPr>
          <a:xfrm>
            <a:off x="539552" y="685802"/>
            <a:ext cx="7992888" cy="4190998"/>
          </a:xfrm>
        </p:spPr>
        <p:txBody>
          <a:bodyPr>
            <a:normAutofit/>
          </a:bodyPr>
          <a:lstStyle/>
          <a:p>
            <a:pPr algn="just"/>
            <a:r>
              <a:rPr lang="sk-SK" dirty="0"/>
              <a:t>Ak budú splnené predpoklady a budú k dispozícii vstupy (zdroje: čas, vybavenie, financie), vykonajú sa činnosti a dosiahnu sa výstupy.</a:t>
            </a:r>
          </a:p>
          <a:p>
            <a:pPr algn="just"/>
            <a:endParaRPr lang="sk-SK" dirty="0"/>
          </a:p>
          <a:p>
            <a:pPr algn="just"/>
            <a:r>
              <a:rPr lang="sk-SK" dirty="0"/>
              <a:t>Výstupy sú strednodobé zmeny, ktoré sú merateľné, konkrétne výsledky uskutočňovaných aktivít (napr. vytvorenie materiálov, priestorov, edukačných aktivít, vyškolenie ľudských zdrojov). </a:t>
            </a:r>
          </a:p>
          <a:p>
            <a:pPr algn="just"/>
            <a:endParaRPr lang="sk-SK" dirty="0"/>
          </a:p>
          <a:p>
            <a:pPr algn="just"/>
            <a:r>
              <a:rPr lang="sk-SK" dirty="0"/>
              <a:t>Často zodpovedajú okamžitým príčinám hlavného problému v strome problémov. </a:t>
            </a:r>
          </a:p>
          <a:p>
            <a:pPr algn="just"/>
            <a:endParaRPr lang="sk-SK" dirty="0"/>
          </a:p>
        </p:txBody>
      </p:sp>
      <p:sp>
        <p:nvSpPr>
          <p:cNvPr id="3" name="Nadpis 2">
            <a:extLst>
              <a:ext uri="{FF2B5EF4-FFF2-40B4-BE49-F238E27FC236}">
                <a16:creationId xmlns:a16="http://schemas.microsoft.com/office/drawing/2014/main" id="{016B887E-9ADA-4FBA-B525-0C51C7831F57}"/>
              </a:ext>
            </a:extLst>
          </p:cNvPr>
          <p:cNvSpPr>
            <a:spLocks noGrp="1"/>
          </p:cNvSpPr>
          <p:nvPr>
            <p:ph type="title"/>
          </p:nvPr>
        </p:nvSpPr>
        <p:spPr>
          <a:xfrm>
            <a:off x="800100" y="5240339"/>
            <a:ext cx="7543800" cy="914400"/>
          </a:xfrm>
        </p:spPr>
        <p:txBody>
          <a:bodyPr/>
          <a:lstStyle/>
          <a:p>
            <a:r>
              <a:rPr lang="sk-SK" b="1" dirty="0"/>
              <a:t>Výstupy</a:t>
            </a:r>
          </a:p>
        </p:txBody>
      </p:sp>
      <p:sp>
        <p:nvSpPr>
          <p:cNvPr id="4" name="Zástupný objekt pre číslo snímky 3">
            <a:extLst>
              <a:ext uri="{FF2B5EF4-FFF2-40B4-BE49-F238E27FC236}">
                <a16:creationId xmlns:a16="http://schemas.microsoft.com/office/drawing/2014/main" id="{BA29E10C-7896-471A-A0F8-35325A99C865}"/>
              </a:ext>
            </a:extLst>
          </p:cNvPr>
          <p:cNvSpPr>
            <a:spLocks noGrp="1"/>
          </p:cNvSpPr>
          <p:nvPr>
            <p:ph type="sldNum" sz="quarter" idx="11"/>
          </p:nvPr>
        </p:nvSpPr>
        <p:spPr/>
        <p:txBody>
          <a:bodyPr/>
          <a:lstStyle/>
          <a:p>
            <a:pPr>
              <a:defRPr/>
            </a:pPr>
            <a:fld id="{8DA5206A-0890-804C-A5DA-47E1C3D02E95}" type="slidenum">
              <a:rPr lang="en-US" altLang="en-US" smtClean="0"/>
              <a:pPr>
                <a:defRPr/>
              </a:pPr>
              <a:t>11</a:t>
            </a:fld>
            <a:endParaRPr lang="en-US" altLang="en-US"/>
          </a:p>
        </p:txBody>
      </p:sp>
      <p:sp>
        <p:nvSpPr>
          <p:cNvPr id="5" name="Zástupný objekt pre pätu 4">
            <a:extLst>
              <a:ext uri="{FF2B5EF4-FFF2-40B4-BE49-F238E27FC236}">
                <a16:creationId xmlns:a16="http://schemas.microsoft.com/office/drawing/2014/main" id="{3AAF8711-BFF4-48D8-AACC-350C0E6B2621}"/>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2514791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16EF4E5D-0B58-4E56-8F3B-5E2ED2CC4A6F}"/>
              </a:ext>
            </a:extLst>
          </p:cNvPr>
          <p:cNvSpPr>
            <a:spLocks noGrp="1"/>
          </p:cNvSpPr>
          <p:nvPr>
            <p:ph idx="1"/>
          </p:nvPr>
        </p:nvSpPr>
        <p:spPr>
          <a:xfrm>
            <a:off x="407849" y="548680"/>
            <a:ext cx="8268607" cy="4543398"/>
          </a:xfrm>
        </p:spPr>
        <p:txBody>
          <a:bodyPr>
            <a:normAutofit lnSpcReduction="10000"/>
          </a:bodyPr>
          <a:lstStyle/>
          <a:p>
            <a:pPr algn="just"/>
            <a:r>
              <a:rPr lang="sk-SK" dirty="0"/>
              <a:t>Činnosti možno definovať ako prácu vykonanú mobilizáciou dostupných zdrojov na vytvorenie konkrétnych výstupov.</a:t>
            </a:r>
          </a:p>
          <a:p>
            <a:pPr marL="18279" indent="0" algn="just">
              <a:buNone/>
            </a:pPr>
            <a:endParaRPr lang="sk-SK" dirty="0"/>
          </a:p>
          <a:p>
            <a:pPr algn="just"/>
            <a:r>
              <a:rPr lang="sk-SK" dirty="0"/>
              <a:t>Každý výstup má skupinu súvisiacich aktivít, sériu časovo ohraničených krokov, ktoré má projekt vykonať (neuvádzajte činnosti, ktoré nesúvisia so žiadnym výstupom).</a:t>
            </a:r>
          </a:p>
          <a:p>
            <a:pPr marL="18279" indent="0" algn="just">
              <a:buNone/>
            </a:pPr>
            <a:endParaRPr lang="sk-SK" dirty="0"/>
          </a:p>
          <a:p>
            <a:pPr algn="just"/>
            <a:r>
              <a:rPr lang="sk-SK" dirty="0"/>
              <a:t>Aktivity detailne popíšte, aby bolo zrejmé, že poviedli k požadovaným výstupom (popíšte aktivity ako akcie).</a:t>
            </a:r>
          </a:p>
          <a:p>
            <a:pPr algn="just"/>
            <a:endParaRPr lang="sk-SK" dirty="0"/>
          </a:p>
          <a:p>
            <a:pPr algn="just"/>
            <a:r>
              <a:rPr lang="sk-SK" dirty="0"/>
              <a:t>Presná úroveň podrobností Vašich aktivít do istej miery závisí od Vášho „vstupného bodu“, teda aký ambiciózny je Váš výsledok a tiež od rozsahu projektu (geografická veľkosť, cieľová skupina atď.)</a:t>
            </a:r>
          </a:p>
          <a:p>
            <a:pPr marL="18279" indent="0" algn="just">
              <a:buNone/>
            </a:pPr>
            <a:endParaRPr lang="sk-SK" b="1" dirty="0"/>
          </a:p>
        </p:txBody>
      </p:sp>
      <p:sp>
        <p:nvSpPr>
          <p:cNvPr id="3" name="Nadpis 2">
            <a:extLst>
              <a:ext uri="{FF2B5EF4-FFF2-40B4-BE49-F238E27FC236}">
                <a16:creationId xmlns:a16="http://schemas.microsoft.com/office/drawing/2014/main" id="{D340B807-183F-461B-BD67-3038F4DF5E10}"/>
              </a:ext>
            </a:extLst>
          </p:cNvPr>
          <p:cNvSpPr>
            <a:spLocks noGrp="1"/>
          </p:cNvSpPr>
          <p:nvPr>
            <p:ph type="title"/>
          </p:nvPr>
        </p:nvSpPr>
        <p:spPr/>
        <p:txBody>
          <a:bodyPr/>
          <a:lstStyle/>
          <a:p>
            <a:r>
              <a:rPr lang="sk-SK" b="1" dirty="0"/>
              <a:t>Aktivity</a:t>
            </a:r>
          </a:p>
        </p:txBody>
      </p:sp>
      <p:sp>
        <p:nvSpPr>
          <p:cNvPr id="4" name="Zástupný objekt pre číslo snímky 3">
            <a:extLst>
              <a:ext uri="{FF2B5EF4-FFF2-40B4-BE49-F238E27FC236}">
                <a16:creationId xmlns:a16="http://schemas.microsoft.com/office/drawing/2014/main" id="{3A2029AD-E012-495D-B526-8BB59A2448B1}"/>
              </a:ext>
            </a:extLst>
          </p:cNvPr>
          <p:cNvSpPr>
            <a:spLocks noGrp="1"/>
          </p:cNvSpPr>
          <p:nvPr>
            <p:ph type="sldNum" sz="quarter" idx="11"/>
          </p:nvPr>
        </p:nvSpPr>
        <p:spPr/>
        <p:txBody>
          <a:bodyPr/>
          <a:lstStyle/>
          <a:p>
            <a:pPr>
              <a:defRPr/>
            </a:pPr>
            <a:fld id="{8DA5206A-0890-804C-A5DA-47E1C3D02E95}" type="slidenum">
              <a:rPr lang="en-US" altLang="en-US" smtClean="0"/>
              <a:pPr>
                <a:defRPr/>
              </a:pPr>
              <a:t>12</a:t>
            </a:fld>
            <a:endParaRPr lang="en-US" altLang="en-US"/>
          </a:p>
        </p:txBody>
      </p:sp>
      <p:sp>
        <p:nvSpPr>
          <p:cNvPr id="5" name="Zástupný objekt pre pätu 4">
            <a:extLst>
              <a:ext uri="{FF2B5EF4-FFF2-40B4-BE49-F238E27FC236}">
                <a16:creationId xmlns:a16="http://schemas.microsoft.com/office/drawing/2014/main" id="{92B8F6BC-7053-4A22-B3F2-C0956E707613}"/>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3450683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0737D056-B4CE-41AE-A8CF-B4210007A64C}"/>
              </a:ext>
            </a:extLst>
          </p:cNvPr>
          <p:cNvSpPr>
            <a:spLocks noGrp="1"/>
          </p:cNvSpPr>
          <p:nvPr>
            <p:ph idx="1"/>
          </p:nvPr>
        </p:nvSpPr>
        <p:spPr>
          <a:xfrm>
            <a:off x="685800" y="685802"/>
            <a:ext cx="7990656" cy="4399382"/>
          </a:xfrm>
        </p:spPr>
        <p:txBody>
          <a:bodyPr>
            <a:normAutofit/>
          </a:bodyPr>
          <a:lstStyle/>
          <a:p>
            <a:pPr algn="just"/>
            <a:r>
              <a:rPr lang="sk-SK" dirty="0"/>
              <a:t>Vstupy predstavujú súhrn všetkých položiek (personál, materiál, financie a vybavenie je potrebný na vykonávanie projektových aktivít). </a:t>
            </a:r>
          </a:p>
          <a:p>
            <a:pPr algn="just"/>
            <a:endParaRPr lang="sk-SK" dirty="0"/>
          </a:p>
          <a:p>
            <a:pPr algn="just"/>
            <a:r>
              <a:rPr lang="sk-SK" dirty="0"/>
              <a:t>Uvádzajte jednotlivé položky s rozpočtovým rozpisom podľa zdroja (sponzori, hostiteľská krajina, iné agentúry).</a:t>
            </a:r>
          </a:p>
        </p:txBody>
      </p:sp>
      <p:sp>
        <p:nvSpPr>
          <p:cNvPr id="3" name="Nadpis 2">
            <a:extLst>
              <a:ext uri="{FF2B5EF4-FFF2-40B4-BE49-F238E27FC236}">
                <a16:creationId xmlns:a16="http://schemas.microsoft.com/office/drawing/2014/main" id="{AB19E9EB-6CEE-4A09-97B9-7EFE7E55390A}"/>
              </a:ext>
            </a:extLst>
          </p:cNvPr>
          <p:cNvSpPr>
            <a:spLocks noGrp="1"/>
          </p:cNvSpPr>
          <p:nvPr>
            <p:ph type="title"/>
          </p:nvPr>
        </p:nvSpPr>
        <p:spPr/>
        <p:txBody>
          <a:bodyPr/>
          <a:lstStyle/>
          <a:p>
            <a:r>
              <a:rPr lang="sk-SK" b="1" dirty="0"/>
              <a:t>Vstupy</a:t>
            </a:r>
          </a:p>
        </p:txBody>
      </p:sp>
      <p:sp>
        <p:nvSpPr>
          <p:cNvPr id="4" name="Zástupný objekt pre číslo snímky 3">
            <a:extLst>
              <a:ext uri="{FF2B5EF4-FFF2-40B4-BE49-F238E27FC236}">
                <a16:creationId xmlns:a16="http://schemas.microsoft.com/office/drawing/2014/main" id="{D893F2E8-0C6B-4A02-9E35-E7F7C14561F1}"/>
              </a:ext>
            </a:extLst>
          </p:cNvPr>
          <p:cNvSpPr>
            <a:spLocks noGrp="1"/>
          </p:cNvSpPr>
          <p:nvPr>
            <p:ph type="sldNum" sz="quarter" idx="11"/>
          </p:nvPr>
        </p:nvSpPr>
        <p:spPr/>
        <p:txBody>
          <a:bodyPr/>
          <a:lstStyle/>
          <a:p>
            <a:pPr>
              <a:defRPr/>
            </a:pPr>
            <a:fld id="{8DA5206A-0890-804C-A5DA-47E1C3D02E95}" type="slidenum">
              <a:rPr lang="en-US" altLang="en-US" smtClean="0"/>
              <a:pPr>
                <a:defRPr/>
              </a:pPr>
              <a:t>13</a:t>
            </a:fld>
            <a:endParaRPr lang="en-US" altLang="en-US"/>
          </a:p>
        </p:txBody>
      </p:sp>
      <p:sp>
        <p:nvSpPr>
          <p:cNvPr id="5" name="Zástupný objekt pre pätu 4">
            <a:extLst>
              <a:ext uri="{FF2B5EF4-FFF2-40B4-BE49-F238E27FC236}">
                <a16:creationId xmlns:a16="http://schemas.microsoft.com/office/drawing/2014/main" id="{84D1A363-8F34-4669-AA61-EECAAEC12853}"/>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2683978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D474EF95-E9BF-47F0-9C30-3E5327CB7D19}"/>
              </a:ext>
            </a:extLst>
          </p:cNvPr>
          <p:cNvSpPr>
            <a:spLocks noGrp="1"/>
          </p:cNvSpPr>
          <p:nvPr>
            <p:ph idx="1"/>
          </p:nvPr>
        </p:nvSpPr>
        <p:spPr>
          <a:xfrm>
            <a:off x="539552" y="685802"/>
            <a:ext cx="8064896" cy="4471390"/>
          </a:xfrm>
        </p:spPr>
        <p:txBody>
          <a:bodyPr>
            <a:normAutofit fontScale="92500" lnSpcReduction="10000"/>
          </a:bodyPr>
          <a:lstStyle/>
          <a:p>
            <a:pPr algn="just"/>
            <a:r>
              <a:rPr lang="sk-SK" dirty="0"/>
              <a:t>Pri projektoch, ktoré nezohľadňujú vonkajšie prostredie, hrozí nesplnenie stanovených cieľov (niektoré predpoklady Vás môžu viesť k významnému prepracovaniu výsledku = </a:t>
            </a:r>
            <a:r>
              <a:rPr lang="sk-SK" b="1" dirty="0">
                <a:solidFill>
                  <a:srgbClr val="FFFF00"/>
                </a:solidFill>
              </a:rPr>
              <a:t>vražedný predpoklad</a:t>
            </a:r>
            <a:r>
              <a:rPr lang="sk-SK" dirty="0"/>
              <a:t>).</a:t>
            </a:r>
          </a:p>
          <a:p>
            <a:pPr marL="18279" indent="0" algn="just">
              <a:buNone/>
            </a:pPr>
            <a:endParaRPr lang="sk-SK" dirty="0"/>
          </a:p>
          <a:p>
            <a:pPr algn="just"/>
            <a:r>
              <a:rPr lang="sk-SK" dirty="0"/>
              <a:t>Predpoklady sú externé faktory (politické, právne, </a:t>
            </a:r>
            <a:r>
              <a:rPr lang="sk-SK" dirty="0" err="1"/>
              <a:t>udalostné</a:t>
            </a:r>
            <a:r>
              <a:rPr lang="sk-SK" dirty="0"/>
              <a:t>, sezónne podmienky, ľudské charakteristiky), ktoré musia byť pravdivé, aby ste mohli pomocou vstupov vykonávať činnosti. </a:t>
            </a:r>
          </a:p>
          <a:p>
            <a:pPr algn="just"/>
            <a:endParaRPr lang="sk-SK" dirty="0"/>
          </a:p>
          <a:p>
            <a:pPr algn="just"/>
            <a:r>
              <a:rPr lang="sk-SK" dirty="0"/>
              <a:t>Keď identifikujete predpoklady, môžete analyzovať a rozhodnúť, ako ich riešiť, kde môžu nastať tri situácie: </a:t>
            </a:r>
          </a:p>
          <a:p>
            <a:pPr marL="18279" indent="0" algn="just">
              <a:buNone/>
            </a:pPr>
            <a:endParaRPr lang="sk-SK" dirty="0"/>
          </a:p>
          <a:p>
            <a:pPr marL="18279" indent="0" algn="just">
              <a:buNone/>
            </a:pPr>
            <a:r>
              <a:rPr lang="sk-SK" b="1" dirty="0">
                <a:solidFill>
                  <a:srgbClr val="FFFF00"/>
                </a:solidFill>
              </a:rPr>
              <a:t>1. Predpoklad nemusí byť zahrnutý</a:t>
            </a:r>
          </a:p>
          <a:p>
            <a:pPr marL="18279" indent="0" algn="just">
              <a:buNone/>
            </a:pPr>
            <a:r>
              <a:rPr lang="sk-SK" b="1" dirty="0">
                <a:solidFill>
                  <a:srgbClr val="FFFF00"/>
                </a:solidFill>
              </a:rPr>
              <a:t>2. Môže byť zahrnutý aj predpoklad</a:t>
            </a:r>
          </a:p>
          <a:p>
            <a:pPr marL="18279" indent="0" algn="just">
              <a:buNone/>
            </a:pPr>
            <a:r>
              <a:rPr lang="sk-SK" b="1" dirty="0">
                <a:solidFill>
                  <a:srgbClr val="FFFF00"/>
                </a:solidFill>
              </a:rPr>
              <a:t>3. Projekt je prepracovaný tak, aby zodpovedal riziku</a:t>
            </a:r>
          </a:p>
          <a:p>
            <a:pPr algn="just"/>
            <a:endParaRPr lang="sk-SK" dirty="0"/>
          </a:p>
          <a:p>
            <a:pPr algn="just"/>
            <a:endParaRPr lang="sk-SK" dirty="0"/>
          </a:p>
        </p:txBody>
      </p:sp>
      <p:sp>
        <p:nvSpPr>
          <p:cNvPr id="3" name="Nadpis 2">
            <a:extLst>
              <a:ext uri="{FF2B5EF4-FFF2-40B4-BE49-F238E27FC236}">
                <a16:creationId xmlns:a16="http://schemas.microsoft.com/office/drawing/2014/main" id="{53FF651C-62E3-461D-A5C0-54F0ABB65969}"/>
              </a:ext>
            </a:extLst>
          </p:cNvPr>
          <p:cNvSpPr>
            <a:spLocks noGrp="1"/>
          </p:cNvSpPr>
          <p:nvPr>
            <p:ph type="title"/>
          </p:nvPr>
        </p:nvSpPr>
        <p:spPr/>
        <p:txBody>
          <a:bodyPr/>
          <a:lstStyle/>
          <a:p>
            <a:r>
              <a:rPr lang="sk-SK" b="1" dirty="0"/>
              <a:t>Predpoklady</a:t>
            </a:r>
          </a:p>
        </p:txBody>
      </p:sp>
      <p:sp>
        <p:nvSpPr>
          <p:cNvPr id="4" name="Zástupný objekt pre číslo snímky 3">
            <a:extLst>
              <a:ext uri="{FF2B5EF4-FFF2-40B4-BE49-F238E27FC236}">
                <a16:creationId xmlns:a16="http://schemas.microsoft.com/office/drawing/2014/main" id="{EF4EEFDC-5DCE-4756-B545-4A083C6BF5A3}"/>
              </a:ext>
            </a:extLst>
          </p:cNvPr>
          <p:cNvSpPr>
            <a:spLocks noGrp="1"/>
          </p:cNvSpPr>
          <p:nvPr>
            <p:ph type="sldNum" sz="quarter" idx="11"/>
          </p:nvPr>
        </p:nvSpPr>
        <p:spPr/>
        <p:txBody>
          <a:bodyPr/>
          <a:lstStyle/>
          <a:p>
            <a:pPr>
              <a:defRPr/>
            </a:pPr>
            <a:fld id="{8DA5206A-0890-804C-A5DA-47E1C3D02E95}" type="slidenum">
              <a:rPr lang="en-US" altLang="en-US" smtClean="0"/>
              <a:pPr>
                <a:defRPr/>
              </a:pPr>
              <a:t>14</a:t>
            </a:fld>
            <a:endParaRPr lang="en-US" altLang="en-US"/>
          </a:p>
        </p:txBody>
      </p:sp>
      <p:sp>
        <p:nvSpPr>
          <p:cNvPr id="5" name="Zástupný objekt pre pätu 4">
            <a:extLst>
              <a:ext uri="{FF2B5EF4-FFF2-40B4-BE49-F238E27FC236}">
                <a16:creationId xmlns:a16="http://schemas.microsoft.com/office/drawing/2014/main" id="{17B2C546-0CCE-4A3E-AAAE-041514E66F65}"/>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2805163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E2B307F7-EB17-4931-B210-8F5E4996E575}"/>
              </a:ext>
            </a:extLst>
          </p:cNvPr>
          <p:cNvSpPr>
            <a:spLocks noGrp="1"/>
          </p:cNvSpPr>
          <p:nvPr>
            <p:ph idx="1"/>
          </p:nvPr>
        </p:nvSpPr>
        <p:spPr>
          <a:xfrm>
            <a:off x="685800" y="548680"/>
            <a:ext cx="7846640" cy="4464496"/>
          </a:xfrm>
        </p:spPr>
        <p:txBody>
          <a:bodyPr>
            <a:normAutofit/>
          </a:bodyPr>
          <a:lstStyle/>
          <a:p>
            <a:pPr algn="just"/>
            <a:r>
              <a:rPr lang="sk-SK" dirty="0"/>
              <a:t>Predpoklady identifikujú udalosti a problémy mimo kontroly projektu, ale analýza rizík Vám môže umožniť dostať viac vecí pod kontrolu (dobré pochopenie rizík projektu môže zvýšiť pravdepodobnosť úspechu projektu).</a:t>
            </a:r>
          </a:p>
          <a:p>
            <a:pPr marL="18279" indent="0" algn="just">
              <a:buNone/>
            </a:pPr>
            <a:endParaRPr lang="sk-SK" dirty="0"/>
          </a:p>
          <a:p>
            <a:pPr algn="just"/>
            <a:r>
              <a:rPr lang="sk-SK" dirty="0"/>
              <a:t>Musíme identifikovať významné riziká, ktoré je potrebné zvládnuť, a preveriť menšie riziká, ktoré je možné akceptovať.</a:t>
            </a:r>
          </a:p>
          <a:p>
            <a:pPr marL="18279" indent="0" algn="just">
              <a:buNone/>
            </a:pPr>
            <a:endParaRPr lang="sk-SK" dirty="0"/>
          </a:p>
          <a:p>
            <a:pPr algn="just"/>
            <a:r>
              <a:rPr lang="sk-SK" dirty="0"/>
              <a:t>Riziko, že predpoklad nie je pravdivý, je možné posúdiť podľa úrovne pravdepodobnosti a dopadu (riziká s vysokou pravdepodobnosťou a veľkým dopadom môžu projekt zabiť alebo vyžadovať zvýšenú pozornosť manažmentu).</a:t>
            </a:r>
          </a:p>
        </p:txBody>
      </p:sp>
      <p:sp>
        <p:nvSpPr>
          <p:cNvPr id="3" name="Nadpis 2">
            <a:extLst>
              <a:ext uri="{FF2B5EF4-FFF2-40B4-BE49-F238E27FC236}">
                <a16:creationId xmlns:a16="http://schemas.microsoft.com/office/drawing/2014/main" id="{6EB049B3-5DBC-4C77-B11C-96E10E60A50F}"/>
              </a:ext>
            </a:extLst>
          </p:cNvPr>
          <p:cNvSpPr>
            <a:spLocks noGrp="1"/>
          </p:cNvSpPr>
          <p:nvPr>
            <p:ph type="title"/>
          </p:nvPr>
        </p:nvSpPr>
        <p:spPr/>
        <p:txBody>
          <a:bodyPr/>
          <a:lstStyle/>
          <a:p>
            <a:r>
              <a:rPr lang="sk-SK" b="1" dirty="0"/>
              <a:t>Analýza rizík</a:t>
            </a:r>
          </a:p>
        </p:txBody>
      </p:sp>
      <p:sp>
        <p:nvSpPr>
          <p:cNvPr id="4" name="Zástupný objekt pre číslo snímky 3">
            <a:extLst>
              <a:ext uri="{FF2B5EF4-FFF2-40B4-BE49-F238E27FC236}">
                <a16:creationId xmlns:a16="http://schemas.microsoft.com/office/drawing/2014/main" id="{1434435A-FE3E-4D34-B048-AD01AC98B4C7}"/>
              </a:ext>
            </a:extLst>
          </p:cNvPr>
          <p:cNvSpPr>
            <a:spLocks noGrp="1"/>
          </p:cNvSpPr>
          <p:nvPr>
            <p:ph type="sldNum" sz="quarter" idx="11"/>
          </p:nvPr>
        </p:nvSpPr>
        <p:spPr/>
        <p:txBody>
          <a:bodyPr/>
          <a:lstStyle/>
          <a:p>
            <a:pPr>
              <a:defRPr/>
            </a:pPr>
            <a:fld id="{8DA5206A-0890-804C-A5DA-47E1C3D02E95}" type="slidenum">
              <a:rPr lang="en-US" altLang="en-US" smtClean="0"/>
              <a:pPr>
                <a:defRPr/>
              </a:pPr>
              <a:t>15</a:t>
            </a:fld>
            <a:endParaRPr lang="en-US" altLang="en-US"/>
          </a:p>
        </p:txBody>
      </p:sp>
      <p:sp>
        <p:nvSpPr>
          <p:cNvPr id="5" name="Zástupný objekt pre pätu 4">
            <a:extLst>
              <a:ext uri="{FF2B5EF4-FFF2-40B4-BE49-F238E27FC236}">
                <a16:creationId xmlns:a16="http://schemas.microsoft.com/office/drawing/2014/main" id="{7C85B21D-A0D6-4CA7-9C05-AF7BE2AF11F4}"/>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2636238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FAA2644B-E65A-4449-8554-3D92F1E91AF6}"/>
              </a:ext>
            </a:extLst>
          </p:cNvPr>
          <p:cNvSpPr>
            <a:spLocks noGrp="1"/>
          </p:cNvSpPr>
          <p:nvPr>
            <p:ph idx="1"/>
          </p:nvPr>
        </p:nvSpPr>
        <p:spPr>
          <a:xfrm>
            <a:off x="611560" y="338136"/>
            <a:ext cx="7992888" cy="4538664"/>
          </a:xfrm>
        </p:spPr>
        <p:txBody>
          <a:bodyPr>
            <a:normAutofit fontScale="77500" lnSpcReduction="20000"/>
          </a:bodyPr>
          <a:lstStyle/>
          <a:p>
            <a:pPr algn="just"/>
            <a:r>
              <a:rPr lang="sk-SK" dirty="0"/>
              <a:t>Vybrať najlepší spôsob riešenia akýchkoľvek rizík predstavuje kompromis medzi nákladmi na ich riešenie a potenciálnymi výhodami. Riziká možno:</a:t>
            </a:r>
          </a:p>
          <a:p>
            <a:pPr algn="just"/>
            <a:endParaRPr lang="sk-SK" dirty="0"/>
          </a:p>
          <a:p>
            <a:pPr algn="just"/>
            <a:r>
              <a:rPr lang="sk-SK" dirty="0"/>
              <a:t>Akceptovať - žiadny projekt nemôže bez rizika (akceptujte v prípade nízkeho vplyvu na projekt, alebo v prípade zabránenia inou zainteresovanou stranou). </a:t>
            </a:r>
          </a:p>
          <a:p>
            <a:pPr algn="just"/>
            <a:endParaRPr lang="sk-SK" dirty="0"/>
          </a:p>
          <a:p>
            <a:pPr algn="just"/>
            <a:r>
              <a:rPr lang="sk-SK" dirty="0"/>
              <a:t>Vyhnúť sa – riziko je príliš vysoké a nemožno ho ovplyvniť (upustite od aktivít súvisiacich s vysokými rizikami, avšak buďte opatrní, pretože môžete znížiť dosahovanie výsledkov projektu).</a:t>
            </a:r>
          </a:p>
          <a:p>
            <a:pPr algn="just"/>
            <a:endParaRPr lang="sk-SK" dirty="0"/>
          </a:p>
          <a:p>
            <a:pPr algn="just"/>
            <a:r>
              <a:rPr lang="sk-SK" dirty="0"/>
              <a:t>Znížiť pravdepodobnosť vzniku rizika – pozrite sa do hĺbky problému (možno budete musieť prepracovať svoju stratégiu, zmeniť metodiku a monitorovať aktivity a reakcie zainteresovaných strán).</a:t>
            </a:r>
          </a:p>
          <a:p>
            <a:pPr algn="just"/>
            <a:endParaRPr lang="sk-SK" dirty="0"/>
          </a:p>
          <a:p>
            <a:pPr algn="just"/>
            <a:r>
              <a:rPr lang="sk-SK" dirty="0"/>
              <a:t>Znížte účinky – riziko je neprijateľné a nemožno sa mu vyhnúť (zamerajte sa na zdroj problému a využívajte účinné stratégie pre zníženie rizika, * ak máte možnosť preneste riešenie rizika na „outsourcing“, ktorý je však finančne náročnejší).</a:t>
            </a:r>
          </a:p>
        </p:txBody>
      </p:sp>
      <p:sp>
        <p:nvSpPr>
          <p:cNvPr id="3" name="Nadpis 2">
            <a:extLst>
              <a:ext uri="{FF2B5EF4-FFF2-40B4-BE49-F238E27FC236}">
                <a16:creationId xmlns:a16="http://schemas.microsoft.com/office/drawing/2014/main" id="{0F2598EE-BBEF-41E7-BAB4-E83D6F0035A5}"/>
              </a:ext>
            </a:extLst>
          </p:cNvPr>
          <p:cNvSpPr>
            <a:spLocks noGrp="1"/>
          </p:cNvSpPr>
          <p:nvPr>
            <p:ph type="title"/>
          </p:nvPr>
        </p:nvSpPr>
        <p:spPr/>
        <p:txBody>
          <a:bodyPr/>
          <a:lstStyle/>
          <a:p>
            <a:r>
              <a:rPr lang="sk-SK" b="1" dirty="0"/>
              <a:t>Manažment rizík</a:t>
            </a:r>
          </a:p>
        </p:txBody>
      </p:sp>
      <p:sp>
        <p:nvSpPr>
          <p:cNvPr id="4" name="Zástupný objekt pre číslo snímky 3">
            <a:extLst>
              <a:ext uri="{FF2B5EF4-FFF2-40B4-BE49-F238E27FC236}">
                <a16:creationId xmlns:a16="http://schemas.microsoft.com/office/drawing/2014/main" id="{89CA579C-FC3E-4728-8FB9-3548CACF4854}"/>
              </a:ext>
            </a:extLst>
          </p:cNvPr>
          <p:cNvSpPr>
            <a:spLocks noGrp="1"/>
          </p:cNvSpPr>
          <p:nvPr>
            <p:ph type="sldNum" sz="quarter" idx="11"/>
          </p:nvPr>
        </p:nvSpPr>
        <p:spPr/>
        <p:txBody>
          <a:bodyPr/>
          <a:lstStyle/>
          <a:p>
            <a:pPr>
              <a:defRPr/>
            </a:pPr>
            <a:fld id="{8DA5206A-0890-804C-A5DA-47E1C3D02E95}" type="slidenum">
              <a:rPr lang="en-US" altLang="en-US" smtClean="0"/>
              <a:pPr>
                <a:defRPr/>
              </a:pPr>
              <a:t>16</a:t>
            </a:fld>
            <a:endParaRPr lang="en-US" altLang="en-US"/>
          </a:p>
        </p:txBody>
      </p:sp>
      <p:sp>
        <p:nvSpPr>
          <p:cNvPr id="5" name="Zástupný objekt pre pätu 4">
            <a:extLst>
              <a:ext uri="{FF2B5EF4-FFF2-40B4-BE49-F238E27FC236}">
                <a16:creationId xmlns:a16="http://schemas.microsoft.com/office/drawing/2014/main" id="{782A2D85-1E1E-4B45-ACEB-F0C6FA500974}"/>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2847422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B6CC7BAE-3525-4091-94EB-2ECAA7ED7335}"/>
              </a:ext>
            </a:extLst>
          </p:cNvPr>
          <p:cNvSpPr>
            <a:spLocks noGrp="1"/>
          </p:cNvSpPr>
          <p:nvPr>
            <p:ph idx="1"/>
          </p:nvPr>
        </p:nvSpPr>
        <p:spPr>
          <a:xfrm>
            <a:off x="922737" y="582935"/>
            <a:ext cx="7467168" cy="4112096"/>
          </a:xfrm>
        </p:spPr>
        <p:txBody>
          <a:bodyPr>
            <a:normAutofit/>
          </a:bodyPr>
          <a:lstStyle/>
          <a:p>
            <a:r>
              <a:rPr lang="sk-SK" dirty="0"/>
              <a:t>Monitorovanie projektu je pravidelný, systematický zber a analýza údajov o konkrétnych ukazovateľoch, s cieľom:</a:t>
            </a:r>
          </a:p>
          <a:p>
            <a:endParaRPr lang="sk-SK" dirty="0"/>
          </a:p>
          <a:p>
            <a:r>
              <a:rPr lang="sk-SK" dirty="0"/>
              <a:t>Preukázať vedeniu a kľúčovým zainteresovaným stranám rozsah pokroku.</a:t>
            </a:r>
          </a:p>
          <a:p>
            <a:pPr marL="18279" indent="0">
              <a:buNone/>
            </a:pPr>
            <a:endParaRPr lang="sk-SK" dirty="0"/>
          </a:p>
          <a:p>
            <a:r>
              <a:rPr lang="sk-SK" dirty="0"/>
              <a:t>Pomáhať pri včasnom rozhodovaní.</a:t>
            </a:r>
          </a:p>
          <a:p>
            <a:pPr marL="18279" indent="0">
              <a:buNone/>
            </a:pPr>
            <a:endParaRPr lang="sk-SK" dirty="0"/>
          </a:p>
          <a:p>
            <a:r>
              <a:rPr lang="sk-SK" dirty="0"/>
              <a:t>Zabezpečiť zodpovednosť.</a:t>
            </a:r>
          </a:p>
          <a:p>
            <a:pPr marL="18279" indent="0">
              <a:buNone/>
            </a:pPr>
            <a:endParaRPr lang="sk-SK" dirty="0"/>
          </a:p>
          <a:p>
            <a:r>
              <a:rPr lang="sk-SK" dirty="0"/>
              <a:t>Poskytnúť základ pre hodnotenie a učenie sa.</a:t>
            </a:r>
          </a:p>
        </p:txBody>
      </p:sp>
      <p:sp>
        <p:nvSpPr>
          <p:cNvPr id="3" name="Nadpis 2">
            <a:extLst>
              <a:ext uri="{FF2B5EF4-FFF2-40B4-BE49-F238E27FC236}">
                <a16:creationId xmlns:a16="http://schemas.microsoft.com/office/drawing/2014/main" id="{A6059C02-6BFC-4FCD-943D-6B4E302E74E6}"/>
              </a:ext>
            </a:extLst>
          </p:cNvPr>
          <p:cNvSpPr>
            <a:spLocks noGrp="1"/>
          </p:cNvSpPr>
          <p:nvPr>
            <p:ph type="title"/>
          </p:nvPr>
        </p:nvSpPr>
        <p:spPr/>
        <p:txBody>
          <a:bodyPr/>
          <a:lstStyle/>
          <a:p>
            <a:r>
              <a:rPr lang="sk-SK" b="1" dirty="0"/>
              <a:t>Monitoring</a:t>
            </a:r>
          </a:p>
        </p:txBody>
      </p:sp>
      <p:sp>
        <p:nvSpPr>
          <p:cNvPr id="4" name="Zástupný objekt pre číslo snímky 3">
            <a:extLst>
              <a:ext uri="{FF2B5EF4-FFF2-40B4-BE49-F238E27FC236}">
                <a16:creationId xmlns:a16="http://schemas.microsoft.com/office/drawing/2014/main" id="{BF507B7B-A880-4181-9B94-F69421A3939E}"/>
              </a:ext>
            </a:extLst>
          </p:cNvPr>
          <p:cNvSpPr>
            <a:spLocks noGrp="1"/>
          </p:cNvSpPr>
          <p:nvPr>
            <p:ph type="sldNum" sz="quarter" idx="11"/>
          </p:nvPr>
        </p:nvSpPr>
        <p:spPr/>
        <p:txBody>
          <a:bodyPr/>
          <a:lstStyle/>
          <a:p>
            <a:pPr>
              <a:defRPr/>
            </a:pPr>
            <a:fld id="{8DA5206A-0890-804C-A5DA-47E1C3D02E95}" type="slidenum">
              <a:rPr lang="en-US" altLang="en-US" smtClean="0"/>
              <a:pPr>
                <a:defRPr/>
              </a:pPr>
              <a:t>17</a:t>
            </a:fld>
            <a:endParaRPr lang="en-US" altLang="en-US"/>
          </a:p>
        </p:txBody>
      </p:sp>
      <p:sp>
        <p:nvSpPr>
          <p:cNvPr id="5" name="Zástupný objekt pre pätu 4">
            <a:extLst>
              <a:ext uri="{FF2B5EF4-FFF2-40B4-BE49-F238E27FC236}">
                <a16:creationId xmlns:a16="http://schemas.microsoft.com/office/drawing/2014/main" id="{CE18145F-0962-428D-977B-F2DBF7166131}"/>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2854367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E6288403-5BDF-43BB-B544-0C7049E144B0}"/>
              </a:ext>
            </a:extLst>
          </p:cNvPr>
          <p:cNvSpPr>
            <a:spLocks noGrp="1"/>
          </p:cNvSpPr>
          <p:nvPr>
            <p:ph idx="1"/>
          </p:nvPr>
        </p:nvSpPr>
        <p:spPr>
          <a:xfrm>
            <a:off x="539552" y="685802"/>
            <a:ext cx="8064896" cy="4327374"/>
          </a:xfrm>
        </p:spPr>
        <p:txBody>
          <a:bodyPr>
            <a:normAutofit/>
          </a:bodyPr>
          <a:lstStyle/>
          <a:p>
            <a:r>
              <a:rPr lang="sk-SK" dirty="0"/>
              <a:t>Hodnotenie (interné alebo externé) projektu je pravidelné, systematické hodnotenie prebiehajúceho alebo dokončeného projektu, jeho návrhu, implementácie a výsledkov, s cieľom:</a:t>
            </a:r>
          </a:p>
          <a:p>
            <a:pPr marL="18279" indent="0">
              <a:buNone/>
            </a:pPr>
            <a:endParaRPr lang="sk-SK" dirty="0"/>
          </a:p>
          <a:p>
            <a:r>
              <a:rPr lang="sk-SK" dirty="0"/>
              <a:t>Porovnať skutočné výsledky s plánovanými / očakávanými.</a:t>
            </a:r>
          </a:p>
          <a:p>
            <a:pPr marL="18279" indent="0">
              <a:buNone/>
            </a:pPr>
            <a:endParaRPr lang="sk-SK" dirty="0"/>
          </a:p>
          <a:p>
            <a:r>
              <a:rPr lang="sk-SK" dirty="0"/>
              <a:t>Určiť relevantnosť a splnenie cieľov.</a:t>
            </a:r>
          </a:p>
          <a:p>
            <a:pPr marL="18279" indent="0">
              <a:buNone/>
            </a:pPr>
            <a:endParaRPr lang="sk-SK" dirty="0"/>
          </a:p>
          <a:p>
            <a:r>
              <a:rPr lang="sk-SK" dirty="0"/>
              <a:t>Odmerať efektívnosť, účinnosť, vplyv a udržateľnosť.</a:t>
            </a:r>
          </a:p>
          <a:p>
            <a:pPr marL="18279" indent="0">
              <a:buNone/>
            </a:pPr>
            <a:endParaRPr lang="sk-SK" dirty="0"/>
          </a:p>
        </p:txBody>
      </p:sp>
      <p:sp>
        <p:nvSpPr>
          <p:cNvPr id="3" name="Nadpis 2">
            <a:extLst>
              <a:ext uri="{FF2B5EF4-FFF2-40B4-BE49-F238E27FC236}">
                <a16:creationId xmlns:a16="http://schemas.microsoft.com/office/drawing/2014/main" id="{B00C7466-5BF2-4A44-AED4-62C669BE2F85}"/>
              </a:ext>
            </a:extLst>
          </p:cNvPr>
          <p:cNvSpPr>
            <a:spLocks noGrp="1"/>
          </p:cNvSpPr>
          <p:nvPr>
            <p:ph type="title"/>
          </p:nvPr>
        </p:nvSpPr>
        <p:spPr/>
        <p:txBody>
          <a:bodyPr/>
          <a:lstStyle/>
          <a:p>
            <a:r>
              <a:rPr lang="sk-SK" b="1" dirty="0"/>
              <a:t>Hodnotenie</a:t>
            </a:r>
          </a:p>
        </p:txBody>
      </p:sp>
      <p:sp>
        <p:nvSpPr>
          <p:cNvPr id="4" name="Zástupný objekt pre číslo snímky 3">
            <a:extLst>
              <a:ext uri="{FF2B5EF4-FFF2-40B4-BE49-F238E27FC236}">
                <a16:creationId xmlns:a16="http://schemas.microsoft.com/office/drawing/2014/main" id="{3AD18B8D-1158-4AA9-8F42-CABDECA1C259}"/>
              </a:ext>
            </a:extLst>
          </p:cNvPr>
          <p:cNvSpPr>
            <a:spLocks noGrp="1"/>
          </p:cNvSpPr>
          <p:nvPr>
            <p:ph type="sldNum" sz="quarter" idx="11"/>
          </p:nvPr>
        </p:nvSpPr>
        <p:spPr/>
        <p:txBody>
          <a:bodyPr/>
          <a:lstStyle/>
          <a:p>
            <a:pPr>
              <a:defRPr/>
            </a:pPr>
            <a:fld id="{8DA5206A-0890-804C-A5DA-47E1C3D02E95}" type="slidenum">
              <a:rPr lang="en-US" altLang="en-US" smtClean="0"/>
              <a:pPr>
                <a:defRPr/>
              </a:pPr>
              <a:t>18</a:t>
            </a:fld>
            <a:endParaRPr lang="en-US" altLang="en-US"/>
          </a:p>
        </p:txBody>
      </p:sp>
      <p:sp>
        <p:nvSpPr>
          <p:cNvPr id="5" name="Zástupný objekt pre pätu 4">
            <a:extLst>
              <a:ext uri="{FF2B5EF4-FFF2-40B4-BE49-F238E27FC236}">
                <a16:creationId xmlns:a16="http://schemas.microsoft.com/office/drawing/2014/main" id="{98D7DB75-DD19-4DBB-88CF-3CC78092475A}"/>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465641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BCDF122D-5254-4567-B300-5BDCD726A7E9}"/>
              </a:ext>
            </a:extLst>
          </p:cNvPr>
          <p:cNvSpPr>
            <a:spLocks noGrp="1"/>
          </p:cNvSpPr>
          <p:nvPr>
            <p:ph idx="1"/>
          </p:nvPr>
        </p:nvSpPr>
        <p:spPr>
          <a:xfrm>
            <a:off x="539552" y="338136"/>
            <a:ext cx="8064896" cy="4747048"/>
          </a:xfrm>
        </p:spPr>
        <p:txBody>
          <a:bodyPr>
            <a:normAutofit fontScale="70000" lnSpcReduction="20000"/>
          </a:bodyPr>
          <a:lstStyle/>
          <a:p>
            <a:pPr algn="just"/>
            <a:r>
              <a:rPr lang="sk-SK" dirty="0"/>
              <a:t>Indikátory predstavujú miery merania a overovania dosiahnutie cieľov.</a:t>
            </a:r>
          </a:p>
          <a:p>
            <a:pPr marL="18279" indent="0" algn="just">
              <a:buNone/>
            </a:pPr>
            <a:endParaRPr lang="sk-SK" dirty="0"/>
          </a:p>
          <a:p>
            <a:pPr algn="just"/>
            <a:r>
              <a:rPr lang="sk-SK" dirty="0"/>
              <a:t>Sú základom pre monitorovanie poskytovania výstupov a meranie výsledkov.</a:t>
            </a:r>
          </a:p>
          <a:p>
            <a:pPr marL="18279" indent="0" algn="just">
              <a:buNone/>
            </a:pPr>
            <a:endParaRPr lang="sk-SK" dirty="0"/>
          </a:p>
          <a:p>
            <a:pPr algn="just"/>
            <a:r>
              <a:rPr lang="sk-SK" dirty="0"/>
              <a:t>Mali by byť jednoduché, spoľahlivé a ľahko overiteľné za rozumnú cenu.</a:t>
            </a:r>
          </a:p>
          <a:p>
            <a:pPr algn="just"/>
            <a:endParaRPr lang="sk-SK" dirty="0"/>
          </a:p>
          <a:p>
            <a:pPr algn="just"/>
            <a:r>
              <a:rPr lang="sk-SK" dirty="0"/>
              <a:t>Neexistujú kritériá o „dobrom“ indikátore, ale pokiaľ je to možné, Vaše indikátory by mali byť konkrétne, pokiaľ ide:</a:t>
            </a:r>
          </a:p>
          <a:p>
            <a:pPr marL="18279" indent="0" algn="just">
              <a:buNone/>
            </a:pPr>
            <a:endParaRPr lang="sk-SK" dirty="0"/>
          </a:p>
          <a:p>
            <a:pPr algn="just"/>
            <a:r>
              <a:rPr lang="sk-SK" b="1" dirty="0">
                <a:solidFill>
                  <a:srgbClr val="FFFF00"/>
                </a:solidFill>
              </a:rPr>
              <a:t>Čas</a:t>
            </a:r>
            <a:r>
              <a:rPr lang="sk-SK" dirty="0"/>
              <a:t> (informácie o ukazovateli sa musia zhromažďovať a hlásiť v správnom čase, aby ovplyvnili myslenie manažmentu)</a:t>
            </a:r>
          </a:p>
          <a:p>
            <a:pPr marL="18279" indent="0" algn="just">
              <a:buNone/>
            </a:pPr>
            <a:endParaRPr lang="sk-SK" dirty="0"/>
          </a:p>
          <a:p>
            <a:pPr algn="just"/>
            <a:r>
              <a:rPr lang="sk-SK" b="1" dirty="0">
                <a:solidFill>
                  <a:srgbClr val="FFFF00"/>
                </a:solidFill>
              </a:rPr>
              <a:t>Cieľová skupina </a:t>
            </a:r>
            <a:r>
              <a:rPr lang="sk-SK" dirty="0"/>
              <a:t>(ukazovatele musia zhromažďovať informácie presne a spoľahlivo )</a:t>
            </a:r>
          </a:p>
          <a:p>
            <a:pPr marL="18279" indent="0" algn="just">
              <a:buNone/>
            </a:pPr>
            <a:endParaRPr lang="sk-SK" dirty="0"/>
          </a:p>
          <a:p>
            <a:pPr algn="just"/>
            <a:r>
              <a:rPr lang="sk-SK" b="1" dirty="0">
                <a:solidFill>
                  <a:srgbClr val="FFFF00"/>
                </a:solidFill>
              </a:rPr>
              <a:t>Poloha</a:t>
            </a:r>
            <a:r>
              <a:rPr lang="sk-SK" dirty="0"/>
              <a:t> (ukazovatele musia byť konkrétne a musia súvisieť so zmenami, ktoré má projekt dosiahnuť)</a:t>
            </a:r>
          </a:p>
          <a:p>
            <a:pPr marL="18279" indent="0" algn="just">
              <a:buNone/>
            </a:pPr>
            <a:endParaRPr lang="sk-SK" dirty="0"/>
          </a:p>
          <a:p>
            <a:pPr algn="just"/>
            <a:r>
              <a:rPr lang="sk-SK" b="1" dirty="0">
                <a:solidFill>
                  <a:srgbClr val="FFFF00"/>
                </a:solidFill>
              </a:rPr>
              <a:t>Kvalita zmeny </a:t>
            </a:r>
            <a:r>
              <a:rPr lang="sk-SK" dirty="0"/>
              <a:t>(Vaše ukazovatele musia zodpovedať potrebám manažmentu)</a:t>
            </a:r>
          </a:p>
          <a:p>
            <a:pPr marL="18279" indent="0" algn="just">
              <a:buNone/>
            </a:pPr>
            <a:endParaRPr lang="sk-SK" dirty="0"/>
          </a:p>
          <a:p>
            <a:pPr algn="just"/>
            <a:r>
              <a:rPr lang="sk-SK" b="1" dirty="0">
                <a:solidFill>
                  <a:srgbClr val="FFFF00"/>
                </a:solidFill>
              </a:rPr>
              <a:t>Množstvo zmeny </a:t>
            </a:r>
            <a:r>
              <a:rPr lang="sk-SK" dirty="0"/>
              <a:t>(mali by ste určiť ukazovatele, ktoré sú vhodné k tomu, čo sa meria)</a:t>
            </a:r>
          </a:p>
        </p:txBody>
      </p:sp>
      <p:sp>
        <p:nvSpPr>
          <p:cNvPr id="3" name="Nadpis 2">
            <a:extLst>
              <a:ext uri="{FF2B5EF4-FFF2-40B4-BE49-F238E27FC236}">
                <a16:creationId xmlns:a16="http://schemas.microsoft.com/office/drawing/2014/main" id="{B3FECCC7-906C-4C6A-BA88-C50C92240C07}"/>
              </a:ext>
            </a:extLst>
          </p:cNvPr>
          <p:cNvSpPr>
            <a:spLocks noGrp="1"/>
          </p:cNvSpPr>
          <p:nvPr>
            <p:ph type="title"/>
          </p:nvPr>
        </p:nvSpPr>
        <p:spPr/>
        <p:txBody>
          <a:bodyPr/>
          <a:lstStyle/>
          <a:p>
            <a:r>
              <a:rPr lang="sk-SK" b="1" dirty="0"/>
              <a:t>Indikátory projektu</a:t>
            </a:r>
          </a:p>
        </p:txBody>
      </p:sp>
      <p:sp>
        <p:nvSpPr>
          <p:cNvPr id="4" name="Zástupný objekt pre číslo snímky 3">
            <a:extLst>
              <a:ext uri="{FF2B5EF4-FFF2-40B4-BE49-F238E27FC236}">
                <a16:creationId xmlns:a16="http://schemas.microsoft.com/office/drawing/2014/main" id="{5E2DE593-2A19-416B-B9B9-272EB8D23B95}"/>
              </a:ext>
            </a:extLst>
          </p:cNvPr>
          <p:cNvSpPr>
            <a:spLocks noGrp="1"/>
          </p:cNvSpPr>
          <p:nvPr>
            <p:ph type="sldNum" sz="quarter" idx="11"/>
          </p:nvPr>
        </p:nvSpPr>
        <p:spPr/>
        <p:txBody>
          <a:bodyPr/>
          <a:lstStyle/>
          <a:p>
            <a:pPr>
              <a:defRPr/>
            </a:pPr>
            <a:fld id="{8DA5206A-0890-804C-A5DA-47E1C3D02E95}" type="slidenum">
              <a:rPr lang="en-US" altLang="en-US" smtClean="0"/>
              <a:pPr>
                <a:defRPr/>
              </a:pPr>
              <a:t>19</a:t>
            </a:fld>
            <a:endParaRPr lang="en-US" altLang="en-US"/>
          </a:p>
        </p:txBody>
      </p:sp>
      <p:sp>
        <p:nvSpPr>
          <p:cNvPr id="5" name="Zástupný objekt pre pätu 4">
            <a:extLst>
              <a:ext uri="{FF2B5EF4-FFF2-40B4-BE49-F238E27FC236}">
                <a16:creationId xmlns:a16="http://schemas.microsoft.com/office/drawing/2014/main" id="{7B39A083-15D8-469A-A131-C51987AC6357}"/>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4255958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objekt pre obsah 5">
            <a:extLst>
              <a:ext uri="{FF2B5EF4-FFF2-40B4-BE49-F238E27FC236}">
                <a16:creationId xmlns:a16="http://schemas.microsoft.com/office/drawing/2014/main" id="{C63BCF69-44B6-4616-8E46-CC9EAB576DDE}"/>
              </a:ext>
            </a:extLst>
          </p:cNvPr>
          <p:cNvSpPr>
            <a:spLocks noGrp="1"/>
          </p:cNvSpPr>
          <p:nvPr>
            <p:ph idx="1"/>
          </p:nvPr>
        </p:nvSpPr>
        <p:spPr>
          <a:xfrm>
            <a:off x="539552" y="685802"/>
            <a:ext cx="7690048" cy="3657599"/>
          </a:xfrm>
        </p:spPr>
        <p:txBody>
          <a:bodyPr/>
          <a:lstStyle/>
          <a:p>
            <a:pPr algn="just"/>
            <a:r>
              <a:rPr lang="sk-SK" dirty="0"/>
              <a:t>Pozrieme sa hlbšie na stanovovanie cieľov, alternatívnych prístupov, stratégií  v ponímaní plánovania.</a:t>
            </a:r>
          </a:p>
          <a:p>
            <a:pPr algn="just"/>
            <a:endParaRPr lang="sk-SK" dirty="0"/>
          </a:p>
          <a:p>
            <a:pPr algn="just"/>
            <a:r>
              <a:rPr lang="sk-SK" dirty="0"/>
              <a:t>Zadefinujeme si jednotlivé atribúty logickej matice vo vzťahu k projektu.</a:t>
            </a:r>
          </a:p>
          <a:p>
            <a:pPr algn="just"/>
            <a:endParaRPr lang="sk-SK" dirty="0"/>
          </a:p>
          <a:p>
            <a:pPr algn="just"/>
            <a:r>
              <a:rPr lang="sk-SK" dirty="0"/>
              <a:t>Predstavíme si manažment rizika so zreteľom na typy indikátorov a výber metód v projekte.</a:t>
            </a:r>
          </a:p>
          <a:p>
            <a:pPr algn="just"/>
            <a:endParaRPr lang="sk-SK" dirty="0"/>
          </a:p>
        </p:txBody>
      </p:sp>
      <p:sp>
        <p:nvSpPr>
          <p:cNvPr id="5" name="Nadpis 4">
            <a:extLst>
              <a:ext uri="{FF2B5EF4-FFF2-40B4-BE49-F238E27FC236}">
                <a16:creationId xmlns:a16="http://schemas.microsoft.com/office/drawing/2014/main" id="{E45CB11B-DA81-4316-B30E-5E9E3E5F04DE}"/>
              </a:ext>
            </a:extLst>
          </p:cNvPr>
          <p:cNvSpPr>
            <a:spLocks noGrp="1"/>
          </p:cNvSpPr>
          <p:nvPr>
            <p:ph type="title"/>
          </p:nvPr>
        </p:nvSpPr>
        <p:spPr/>
        <p:txBody>
          <a:bodyPr/>
          <a:lstStyle/>
          <a:p>
            <a:r>
              <a:rPr lang="sk-SK" b="1" dirty="0"/>
              <a:t>Ciele</a:t>
            </a:r>
          </a:p>
        </p:txBody>
      </p:sp>
      <p:sp>
        <p:nvSpPr>
          <p:cNvPr id="3" name="Zástupný objekt pre číslo snímky 2">
            <a:extLst>
              <a:ext uri="{FF2B5EF4-FFF2-40B4-BE49-F238E27FC236}">
                <a16:creationId xmlns:a16="http://schemas.microsoft.com/office/drawing/2014/main" id="{D86F41FF-0DE1-4792-A5D8-5F4677DDAF2F}"/>
              </a:ext>
            </a:extLst>
          </p:cNvPr>
          <p:cNvSpPr>
            <a:spLocks noGrp="1"/>
          </p:cNvSpPr>
          <p:nvPr>
            <p:ph type="sldNum" sz="quarter" idx="11"/>
          </p:nvPr>
        </p:nvSpPr>
        <p:spPr/>
        <p:txBody>
          <a:bodyPr/>
          <a:lstStyle/>
          <a:p>
            <a:pPr>
              <a:defRPr/>
            </a:pPr>
            <a:fld id="{82EE1101-B00D-A64D-BB85-5AA21677B55F}" type="slidenum">
              <a:rPr lang="en-US" altLang="en-US" smtClean="0"/>
              <a:pPr>
                <a:defRPr/>
              </a:pPr>
              <a:t>2</a:t>
            </a:fld>
            <a:endParaRPr lang="en-US" altLang="en-US"/>
          </a:p>
        </p:txBody>
      </p:sp>
      <p:sp>
        <p:nvSpPr>
          <p:cNvPr id="4" name="Zástupný objekt pre pätu 3">
            <a:extLst>
              <a:ext uri="{FF2B5EF4-FFF2-40B4-BE49-F238E27FC236}">
                <a16:creationId xmlns:a16="http://schemas.microsoft.com/office/drawing/2014/main" id="{19005EE2-DD6C-4F3F-B4EF-BD8D0CE9EB06}"/>
              </a:ext>
            </a:extLst>
          </p:cNvPr>
          <p:cNvSpPr>
            <a:spLocks noGrp="1"/>
          </p:cNvSpPr>
          <p:nvPr>
            <p:ph type="ftr" sz="quarter" idx="12"/>
          </p:nvPr>
        </p:nvSpPr>
        <p:spPr/>
        <p:txBody>
          <a:bodyPr/>
          <a:lstStyle/>
          <a:p>
            <a:pPr>
              <a:defRPr/>
            </a:pPr>
            <a:r>
              <a:rPr lang="en-US"/>
              <a:t>rusnakm@truni.sk</a:t>
            </a:r>
          </a:p>
        </p:txBody>
      </p:sp>
      <p:sp>
        <p:nvSpPr>
          <p:cNvPr id="2" name="Zástupný objekt pre dátum 1">
            <a:extLst>
              <a:ext uri="{FF2B5EF4-FFF2-40B4-BE49-F238E27FC236}">
                <a16:creationId xmlns:a16="http://schemas.microsoft.com/office/drawing/2014/main" id="{A33A6A55-78D1-43F7-A8BC-75C59F5595AF}"/>
              </a:ext>
            </a:extLst>
          </p:cNvPr>
          <p:cNvSpPr>
            <a:spLocks noGrp="1"/>
          </p:cNvSpPr>
          <p:nvPr>
            <p:ph type="dt" sz="half" idx="4294967295"/>
          </p:nvPr>
        </p:nvSpPr>
        <p:spPr>
          <a:xfrm>
            <a:off x="8407400" y="6154738"/>
            <a:ext cx="736600" cy="365125"/>
          </a:xfrm>
        </p:spPr>
        <p:txBody>
          <a:bodyPr/>
          <a:lstStyle/>
          <a:p>
            <a:pPr>
              <a:defRPr/>
            </a:pPr>
            <a:fld id="{42162315-D3DC-7646-A8C8-53B381FD15D4}" type="datetime1">
              <a:rPr lang="sk-SK" smtClean="0"/>
              <a:pPr>
                <a:defRPr/>
              </a:pPr>
              <a:t>28.11.2023</a:t>
            </a:fld>
            <a:endParaRPr lang="en-US" dirty="0"/>
          </a:p>
        </p:txBody>
      </p:sp>
      <p:pic>
        <p:nvPicPr>
          <p:cNvPr id="7" name="Obrázok 6">
            <a:extLst>
              <a:ext uri="{FF2B5EF4-FFF2-40B4-BE49-F238E27FC236}">
                <a16:creationId xmlns:a16="http://schemas.microsoft.com/office/drawing/2014/main" id="{083E3FD5-4CBF-46B7-A575-89B3BA4830CA}"/>
              </a:ext>
            </a:extLst>
          </p:cNvPr>
          <p:cNvPicPr>
            <a:picLocks noChangeAspect="1"/>
          </p:cNvPicPr>
          <p:nvPr/>
        </p:nvPicPr>
        <p:blipFill>
          <a:blip r:embed="rId2"/>
          <a:stretch>
            <a:fillRect/>
          </a:stretch>
        </p:blipFill>
        <p:spPr>
          <a:xfrm>
            <a:off x="6300192" y="3762423"/>
            <a:ext cx="2475508" cy="2228753"/>
          </a:xfrm>
          <a:prstGeom prst="rect">
            <a:avLst/>
          </a:prstGeom>
        </p:spPr>
      </p:pic>
    </p:spTree>
    <p:extLst>
      <p:ext uri="{BB962C8B-B14F-4D97-AF65-F5344CB8AC3E}">
        <p14:creationId xmlns:p14="http://schemas.microsoft.com/office/powerpoint/2010/main" val="38133390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74BA6FBD-6F68-40EB-A852-340A2CCEF287}"/>
              </a:ext>
            </a:extLst>
          </p:cNvPr>
          <p:cNvSpPr>
            <a:spLocks noGrp="1"/>
          </p:cNvSpPr>
          <p:nvPr>
            <p:ph idx="1"/>
          </p:nvPr>
        </p:nvSpPr>
        <p:spPr>
          <a:xfrm>
            <a:off x="777240" y="685802"/>
            <a:ext cx="7611184" cy="4399382"/>
          </a:xfrm>
        </p:spPr>
        <p:txBody>
          <a:bodyPr>
            <a:normAutofit fontScale="85000" lnSpcReduction="20000"/>
          </a:bodyPr>
          <a:lstStyle/>
          <a:p>
            <a:pPr algn="just"/>
            <a:r>
              <a:rPr lang="sk-SK" b="1" dirty="0">
                <a:solidFill>
                  <a:srgbClr val="FFFF00"/>
                </a:solidFill>
              </a:rPr>
              <a:t>Ukazovatele procesu </a:t>
            </a:r>
            <a:r>
              <a:rPr lang="sk-SK" dirty="0"/>
              <a:t>určujú či projekt prináša očakávané výsledky, teda či sa uberá správnym smerom, tak aby dosiahol požadované ciele (poskytuje miery naplnenie cieľov, informácie o aktivitách, pričom zahŕňa kvalitatívne atribúty v podobe správnosti vykonania činností)</a:t>
            </a:r>
          </a:p>
          <a:p>
            <a:pPr algn="just"/>
            <a:endParaRPr lang="sk-SK" dirty="0"/>
          </a:p>
          <a:p>
            <a:pPr algn="just"/>
            <a:r>
              <a:rPr lang="sk-SK" b="1" dirty="0">
                <a:solidFill>
                  <a:srgbClr val="FFFF00"/>
                </a:solidFill>
              </a:rPr>
              <a:t>Ukazovatele výsledku </a:t>
            </a:r>
            <a:r>
              <a:rPr lang="sk-SK" dirty="0"/>
              <a:t>sledujú mieru naplnenia výsledkov a informujú o očakávaných zmenách (zväčša sa uvádzajú v percentách kvôli zdôrazneniu prínosov)</a:t>
            </a:r>
          </a:p>
          <a:p>
            <a:pPr algn="just"/>
            <a:endParaRPr lang="sk-SK" dirty="0"/>
          </a:p>
          <a:p>
            <a:pPr algn="just"/>
            <a:r>
              <a:rPr lang="sk-SK" dirty="0"/>
              <a:t>Môžu byť: </a:t>
            </a:r>
          </a:p>
          <a:p>
            <a:pPr algn="just"/>
            <a:endParaRPr lang="sk-SK" dirty="0"/>
          </a:p>
          <a:p>
            <a:pPr lvl="1" algn="just"/>
            <a:r>
              <a:rPr lang="sk-SK" dirty="0"/>
              <a:t>krátkodobé (zlepšenie vedomostí)</a:t>
            </a:r>
          </a:p>
          <a:p>
            <a:pPr marL="383847" lvl="1" indent="0" algn="just">
              <a:buNone/>
            </a:pPr>
            <a:endParaRPr lang="sk-SK" dirty="0"/>
          </a:p>
          <a:p>
            <a:pPr lvl="1" algn="just"/>
            <a:r>
              <a:rPr lang="sk-SK" dirty="0"/>
              <a:t>strednodobé (zmena správania sa)</a:t>
            </a:r>
          </a:p>
          <a:p>
            <a:pPr marL="383847" lvl="1" indent="0" algn="just">
              <a:buNone/>
            </a:pPr>
            <a:endParaRPr lang="sk-SK" dirty="0"/>
          </a:p>
          <a:p>
            <a:pPr lvl="1" algn="just"/>
            <a:r>
              <a:rPr lang="sk-SK" dirty="0"/>
              <a:t>dlhodobé (zlepšenie zdravia)</a:t>
            </a:r>
          </a:p>
        </p:txBody>
      </p:sp>
      <p:sp>
        <p:nvSpPr>
          <p:cNvPr id="3" name="Nadpis 2">
            <a:extLst>
              <a:ext uri="{FF2B5EF4-FFF2-40B4-BE49-F238E27FC236}">
                <a16:creationId xmlns:a16="http://schemas.microsoft.com/office/drawing/2014/main" id="{B763A746-5BA9-4B00-A936-538397DEBD5E}"/>
              </a:ext>
            </a:extLst>
          </p:cNvPr>
          <p:cNvSpPr>
            <a:spLocks noGrp="1"/>
          </p:cNvSpPr>
          <p:nvPr>
            <p:ph type="title"/>
          </p:nvPr>
        </p:nvSpPr>
        <p:spPr/>
        <p:txBody>
          <a:bodyPr/>
          <a:lstStyle/>
          <a:p>
            <a:r>
              <a:rPr lang="sk-SK" b="1" dirty="0"/>
              <a:t>Typy indikátorov</a:t>
            </a:r>
          </a:p>
        </p:txBody>
      </p:sp>
      <p:sp>
        <p:nvSpPr>
          <p:cNvPr id="4" name="Zástupný objekt pre číslo snímky 3">
            <a:extLst>
              <a:ext uri="{FF2B5EF4-FFF2-40B4-BE49-F238E27FC236}">
                <a16:creationId xmlns:a16="http://schemas.microsoft.com/office/drawing/2014/main" id="{C2C245D9-587D-4CD5-B91B-1884D9FBED9F}"/>
              </a:ext>
            </a:extLst>
          </p:cNvPr>
          <p:cNvSpPr>
            <a:spLocks noGrp="1"/>
          </p:cNvSpPr>
          <p:nvPr>
            <p:ph type="sldNum" sz="quarter" idx="11"/>
          </p:nvPr>
        </p:nvSpPr>
        <p:spPr/>
        <p:txBody>
          <a:bodyPr/>
          <a:lstStyle/>
          <a:p>
            <a:pPr>
              <a:defRPr/>
            </a:pPr>
            <a:fld id="{8DA5206A-0890-804C-A5DA-47E1C3D02E95}" type="slidenum">
              <a:rPr lang="en-US" altLang="en-US" smtClean="0"/>
              <a:pPr>
                <a:defRPr/>
              </a:pPr>
              <a:t>20</a:t>
            </a:fld>
            <a:endParaRPr lang="en-US" altLang="en-US"/>
          </a:p>
        </p:txBody>
      </p:sp>
      <p:sp>
        <p:nvSpPr>
          <p:cNvPr id="5" name="Zástupný objekt pre pätu 4">
            <a:extLst>
              <a:ext uri="{FF2B5EF4-FFF2-40B4-BE49-F238E27FC236}">
                <a16:creationId xmlns:a16="http://schemas.microsoft.com/office/drawing/2014/main" id="{59FD589A-3BBA-4431-8C93-1A1FB94724C6}"/>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3683651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166670BB-9836-41C9-9BFD-9C3411706356}"/>
              </a:ext>
            </a:extLst>
          </p:cNvPr>
          <p:cNvSpPr>
            <a:spLocks noGrp="1"/>
          </p:cNvSpPr>
          <p:nvPr>
            <p:ph idx="1"/>
          </p:nvPr>
        </p:nvSpPr>
        <p:spPr>
          <a:xfrm>
            <a:off x="685800" y="685802"/>
            <a:ext cx="7543800" cy="4399382"/>
          </a:xfrm>
        </p:spPr>
        <p:txBody>
          <a:bodyPr>
            <a:normAutofit fontScale="92500"/>
          </a:bodyPr>
          <a:lstStyle/>
          <a:p>
            <a:pPr algn="just"/>
            <a:r>
              <a:rPr lang="sk-SK" b="1" dirty="0">
                <a:solidFill>
                  <a:srgbClr val="FFFF00"/>
                </a:solidFill>
              </a:rPr>
              <a:t>Priame ukazovatele </a:t>
            </a:r>
            <a:r>
              <a:rPr lang="sk-SK" dirty="0"/>
              <a:t>pevne hovoria, či sa dosahujú výsledky. Sú priamym výsledkom zásahu (ľahko sa merajú a overujú)</a:t>
            </a:r>
          </a:p>
          <a:p>
            <a:pPr algn="just"/>
            <a:r>
              <a:rPr lang="sk-SK" dirty="0"/>
              <a:t> napr. zvýšený počet vysokých škôl zvyšuje počet študentov v meste.</a:t>
            </a:r>
          </a:p>
          <a:p>
            <a:pPr algn="just"/>
            <a:endParaRPr lang="sk-SK" dirty="0"/>
          </a:p>
          <a:p>
            <a:pPr algn="just"/>
            <a:r>
              <a:rPr lang="sk-SK" b="1" dirty="0">
                <a:solidFill>
                  <a:srgbClr val="FFFF00"/>
                </a:solidFill>
              </a:rPr>
              <a:t>Indikátory proxy </a:t>
            </a:r>
            <a:r>
              <a:rPr lang="sk-SK" dirty="0"/>
              <a:t>hovoria o kvantitatívnych spôsoboch merania kvalitatívnych výsledkov (zmeny súvisiace s priamymi dopadmi)</a:t>
            </a:r>
          </a:p>
          <a:p>
            <a:pPr algn="just"/>
            <a:r>
              <a:rPr lang="sk-SK" dirty="0"/>
              <a:t>napr. počet vyškolených osôb môže byť zástupcom zmeny vedomostí.</a:t>
            </a:r>
          </a:p>
          <a:p>
            <a:pPr algn="just"/>
            <a:endParaRPr lang="sk-SK" dirty="0"/>
          </a:p>
          <a:p>
            <a:pPr algn="just"/>
            <a:r>
              <a:rPr lang="sk-SK" dirty="0"/>
              <a:t>Využívajte overovacie prostriedky, ktoré sú nákladovo efektívne metódy a zdroje na vyčíslenie alebo vyhodnotenie Vašich ukazovateľov. </a:t>
            </a:r>
          </a:p>
          <a:p>
            <a:pPr algn="just"/>
            <a:endParaRPr lang="sk-SK" dirty="0"/>
          </a:p>
        </p:txBody>
      </p:sp>
      <p:sp>
        <p:nvSpPr>
          <p:cNvPr id="3" name="Nadpis 2">
            <a:extLst>
              <a:ext uri="{FF2B5EF4-FFF2-40B4-BE49-F238E27FC236}">
                <a16:creationId xmlns:a16="http://schemas.microsoft.com/office/drawing/2014/main" id="{727E0583-3AD7-452C-8AF4-6F7E7CFEEC2A}"/>
              </a:ext>
            </a:extLst>
          </p:cNvPr>
          <p:cNvSpPr>
            <a:spLocks noGrp="1"/>
          </p:cNvSpPr>
          <p:nvPr>
            <p:ph type="title"/>
          </p:nvPr>
        </p:nvSpPr>
        <p:spPr/>
        <p:txBody>
          <a:bodyPr/>
          <a:lstStyle/>
          <a:p>
            <a:r>
              <a:rPr lang="sk-SK" b="1" dirty="0"/>
              <a:t>Typy indikátorov</a:t>
            </a:r>
          </a:p>
        </p:txBody>
      </p:sp>
      <p:sp>
        <p:nvSpPr>
          <p:cNvPr id="4" name="Zástupný objekt pre číslo snímky 3">
            <a:extLst>
              <a:ext uri="{FF2B5EF4-FFF2-40B4-BE49-F238E27FC236}">
                <a16:creationId xmlns:a16="http://schemas.microsoft.com/office/drawing/2014/main" id="{F48EDC50-0359-4C22-ACCB-F88CF11AF804}"/>
              </a:ext>
            </a:extLst>
          </p:cNvPr>
          <p:cNvSpPr>
            <a:spLocks noGrp="1"/>
          </p:cNvSpPr>
          <p:nvPr>
            <p:ph type="sldNum" sz="quarter" idx="11"/>
          </p:nvPr>
        </p:nvSpPr>
        <p:spPr/>
        <p:txBody>
          <a:bodyPr/>
          <a:lstStyle/>
          <a:p>
            <a:pPr>
              <a:defRPr/>
            </a:pPr>
            <a:fld id="{8DA5206A-0890-804C-A5DA-47E1C3D02E95}" type="slidenum">
              <a:rPr lang="en-US" altLang="en-US" smtClean="0"/>
              <a:pPr>
                <a:defRPr/>
              </a:pPr>
              <a:t>21</a:t>
            </a:fld>
            <a:endParaRPr lang="en-US" altLang="en-US"/>
          </a:p>
        </p:txBody>
      </p:sp>
      <p:sp>
        <p:nvSpPr>
          <p:cNvPr id="5" name="Zástupný objekt pre pätu 4">
            <a:extLst>
              <a:ext uri="{FF2B5EF4-FFF2-40B4-BE49-F238E27FC236}">
                <a16:creationId xmlns:a16="http://schemas.microsoft.com/office/drawing/2014/main" id="{82353E20-1482-4748-A6BA-89AED5132699}"/>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2608106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D3D96EA6-74AE-41C7-80B3-DFA8C6B1B749}"/>
              </a:ext>
            </a:extLst>
          </p:cNvPr>
          <p:cNvSpPr>
            <a:spLocks noGrp="1"/>
          </p:cNvSpPr>
          <p:nvPr>
            <p:ph idx="1"/>
          </p:nvPr>
        </p:nvSpPr>
        <p:spPr>
          <a:xfrm>
            <a:off x="467544" y="188640"/>
            <a:ext cx="8064896" cy="4968552"/>
          </a:xfrm>
        </p:spPr>
        <p:txBody>
          <a:bodyPr>
            <a:normAutofit fontScale="70000" lnSpcReduction="20000"/>
          </a:bodyPr>
          <a:lstStyle/>
          <a:p>
            <a:pPr marL="18279" indent="0" algn="just">
              <a:buNone/>
            </a:pPr>
            <a:endParaRPr lang="sk-SK" dirty="0"/>
          </a:p>
          <a:p>
            <a:pPr algn="just"/>
            <a:r>
              <a:rPr lang="sk-SK" dirty="0"/>
              <a:t>Metódy možno rozdeliť do kategórií:</a:t>
            </a:r>
          </a:p>
          <a:p>
            <a:pPr marL="18279" indent="0" algn="just">
              <a:buNone/>
            </a:pPr>
            <a:endParaRPr lang="sk-SK" dirty="0"/>
          </a:p>
          <a:p>
            <a:pPr algn="just"/>
            <a:r>
              <a:rPr lang="sk-SK" dirty="0">
                <a:solidFill>
                  <a:srgbClr val="FFFF00"/>
                </a:solidFill>
              </a:rPr>
              <a:t>Prieskum</a:t>
            </a:r>
            <a:r>
              <a:rPr lang="sk-SK" dirty="0"/>
              <a:t> – vhodný pre rýchle získavanie informácií, s nízkou spoľahlivosťou, nízkymi nákladmi a ľahkou realizovateľnosťou (dotazníky, kontrolné zoznamy)</a:t>
            </a:r>
          </a:p>
          <a:p>
            <a:pPr marL="18279" indent="0" algn="just">
              <a:buNone/>
            </a:pPr>
            <a:endParaRPr lang="sk-SK" dirty="0"/>
          </a:p>
          <a:p>
            <a:pPr algn="just"/>
            <a:r>
              <a:rPr lang="sk-SK" dirty="0">
                <a:solidFill>
                  <a:srgbClr val="FFFF00"/>
                </a:solidFill>
              </a:rPr>
              <a:t>Rozhovor</a:t>
            </a:r>
            <a:r>
              <a:rPr lang="sk-SK" dirty="0"/>
              <a:t> - vhodný pre hĺbkovú kvalitatívnu analýzu, s časovou náročnosťou, s potenciálom </a:t>
            </a:r>
            <a:r>
              <a:rPr lang="sk-SK" dirty="0" err="1"/>
              <a:t>neobjektivity</a:t>
            </a:r>
            <a:r>
              <a:rPr lang="sk-SK" dirty="0"/>
              <a:t> (štruktúrované alebo neštruktúrované interview)</a:t>
            </a:r>
          </a:p>
          <a:p>
            <a:pPr algn="just"/>
            <a:endParaRPr lang="sk-SK" dirty="0"/>
          </a:p>
          <a:p>
            <a:pPr algn="just"/>
            <a:r>
              <a:rPr lang="sk-SK" dirty="0" err="1">
                <a:solidFill>
                  <a:srgbClr val="FFFF00"/>
                </a:solidFill>
              </a:rPr>
              <a:t>Desk</a:t>
            </a:r>
            <a:r>
              <a:rPr lang="sk-SK" dirty="0">
                <a:solidFill>
                  <a:srgbClr val="FFFF00"/>
                </a:solidFill>
              </a:rPr>
              <a:t> Study </a:t>
            </a:r>
            <a:r>
              <a:rPr lang="sk-SK" dirty="0"/>
              <a:t>- vhodný pre sekundárnu kontrolu dokumentácie, s časovou náročnosťou a </a:t>
            </a:r>
            <a:r>
              <a:rPr lang="sk-SK" dirty="0" err="1"/>
              <a:t>neflexibilitou</a:t>
            </a:r>
            <a:r>
              <a:rPr lang="sk-SK" dirty="0"/>
              <a:t> (správy, publikácie, webové stránky)</a:t>
            </a:r>
          </a:p>
          <a:p>
            <a:pPr marL="18279" indent="0" algn="just">
              <a:buNone/>
            </a:pPr>
            <a:endParaRPr lang="sk-SK" dirty="0"/>
          </a:p>
          <a:p>
            <a:pPr algn="just"/>
            <a:r>
              <a:rPr lang="sk-SK" dirty="0">
                <a:solidFill>
                  <a:srgbClr val="FFFF00"/>
                </a:solidFill>
              </a:rPr>
              <a:t>Pozorovanie</a:t>
            </a:r>
            <a:r>
              <a:rPr lang="sk-SK" dirty="0"/>
              <a:t> - vhodné pre rýchle overenie informácií týkajúce sa praxi, s časovou náročnosťou, s potenciálom ovplyvniť správanie sa iných, s ťažkosťami interpretácie a kategorizácie zhromaždených informácií (návšteva organizácie)</a:t>
            </a:r>
          </a:p>
          <a:p>
            <a:pPr algn="just"/>
            <a:endParaRPr lang="sk-SK" dirty="0"/>
          </a:p>
          <a:p>
            <a:pPr algn="just"/>
            <a:r>
              <a:rPr lang="sk-SK" dirty="0">
                <a:solidFill>
                  <a:srgbClr val="FFFF00"/>
                </a:solidFill>
              </a:rPr>
              <a:t>Diskusia zameraná na skupiny </a:t>
            </a:r>
            <a:r>
              <a:rPr lang="sk-SK" dirty="0"/>
              <a:t>- vhodná na dôkladné preskúmanie skupinového vnímania danej témy, s organizačným, analyzačnými náročnosťami, s potenciálom skreslenia myslenia účastníkov (</a:t>
            </a:r>
            <a:r>
              <a:rPr lang="sk-SK" dirty="0" err="1"/>
              <a:t>focus</a:t>
            </a:r>
            <a:r>
              <a:rPr lang="sk-SK" dirty="0"/>
              <a:t> </a:t>
            </a:r>
            <a:r>
              <a:rPr lang="sk-SK" dirty="0" err="1"/>
              <a:t>group</a:t>
            </a:r>
            <a:r>
              <a:rPr lang="sk-SK" dirty="0"/>
              <a:t>)</a:t>
            </a:r>
          </a:p>
          <a:p>
            <a:pPr marL="18279" indent="0" algn="just">
              <a:buNone/>
            </a:pPr>
            <a:endParaRPr lang="sk-SK" dirty="0"/>
          </a:p>
          <a:p>
            <a:pPr algn="just"/>
            <a:r>
              <a:rPr lang="sk-SK" dirty="0">
                <a:solidFill>
                  <a:srgbClr val="FFFF00"/>
                </a:solidFill>
              </a:rPr>
              <a:t>Prípadová štúdia </a:t>
            </a:r>
            <a:r>
              <a:rPr lang="sk-SK" dirty="0"/>
              <a:t>- vhodná pre hĺbkovú analýzu pochopenie skúseností konkrétneho koncového používateľa s projektom, s časovou a plánovacou náročnosťou</a:t>
            </a:r>
          </a:p>
          <a:p>
            <a:pPr algn="just"/>
            <a:endParaRPr lang="sk-SK" dirty="0"/>
          </a:p>
        </p:txBody>
      </p:sp>
      <p:sp>
        <p:nvSpPr>
          <p:cNvPr id="3" name="Nadpis 2">
            <a:extLst>
              <a:ext uri="{FF2B5EF4-FFF2-40B4-BE49-F238E27FC236}">
                <a16:creationId xmlns:a16="http://schemas.microsoft.com/office/drawing/2014/main" id="{DB3184B0-366B-4C6B-92FA-AA4A1EA849DF}"/>
              </a:ext>
            </a:extLst>
          </p:cNvPr>
          <p:cNvSpPr>
            <a:spLocks noGrp="1"/>
          </p:cNvSpPr>
          <p:nvPr>
            <p:ph type="title"/>
          </p:nvPr>
        </p:nvSpPr>
        <p:spPr/>
        <p:txBody>
          <a:bodyPr/>
          <a:lstStyle/>
          <a:p>
            <a:r>
              <a:rPr lang="sk-SK" b="1" dirty="0"/>
              <a:t>Výber metód</a:t>
            </a:r>
          </a:p>
        </p:txBody>
      </p:sp>
      <p:sp>
        <p:nvSpPr>
          <p:cNvPr id="4" name="Zástupný objekt pre číslo snímky 3">
            <a:extLst>
              <a:ext uri="{FF2B5EF4-FFF2-40B4-BE49-F238E27FC236}">
                <a16:creationId xmlns:a16="http://schemas.microsoft.com/office/drawing/2014/main" id="{32045936-26D6-4C00-94FC-D5A993B2A680}"/>
              </a:ext>
            </a:extLst>
          </p:cNvPr>
          <p:cNvSpPr>
            <a:spLocks noGrp="1"/>
          </p:cNvSpPr>
          <p:nvPr>
            <p:ph type="sldNum" sz="quarter" idx="11"/>
          </p:nvPr>
        </p:nvSpPr>
        <p:spPr/>
        <p:txBody>
          <a:bodyPr/>
          <a:lstStyle/>
          <a:p>
            <a:pPr>
              <a:defRPr/>
            </a:pPr>
            <a:fld id="{8DA5206A-0890-804C-A5DA-47E1C3D02E95}" type="slidenum">
              <a:rPr lang="en-US" altLang="en-US" smtClean="0"/>
              <a:pPr>
                <a:defRPr/>
              </a:pPr>
              <a:t>22</a:t>
            </a:fld>
            <a:endParaRPr lang="en-US" altLang="en-US"/>
          </a:p>
        </p:txBody>
      </p:sp>
      <p:sp>
        <p:nvSpPr>
          <p:cNvPr id="5" name="Zástupný objekt pre pätu 4">
            <a:extLst>
              <a:ext uri="{FF2B5EF4-FFF2-40B4-BE49-F238E27FC236}">
                <a16:creationId xmlns:a16="http://schemas.microsoft.com/office/drawing/2014/main" id="{CDB23F11-61B1-4351-8D15-E6593D5C279B}"/>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35359389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7" name="Obrázok 6" descr="Obrázok, na ktorom je stôl&#10;&#10;Automaticky generovaný popis">
            <a:extLst>
              <a:ext uri="{FF2B5EF4-FFF2-40B4-BE49-F238E27FC236}">
                <a16:creationId xmlns:a16="http://schemas.microsoft.com/office/drawing/2014/main" id="{8F9DCD81-B157-4443-8634-A4B3B6CD6C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888" y="265528"/>
            <a:ext cx="8902865" cy="5519776"/>
          </a:xfrm>
          <a:prstGeom prst="rect">
            <a:avLst/>
          </a:prstGeom>
          <a:noFill/>
        </p:spPr>
      </p:pic>
      <p:sp>
        <p:nvSpPr>
          <p:cNvPr id="10" name="Nadpis 9">
            <a:extLst>
              <a:ext uri="{FF2B5EF4-FFF2-40B4-BE49-F238E27FC236}">
                <a16:creationId xmlns:a16="http://schemas.microsoft.com/office/drawing/2014/main" id="{ABE5A45C-5352-824C-80A6-CFB4C7A125C6}"/>
              </a:ext>
            </a:extLst>
          </p:cNvPr>
          <p:cNvSpPr>
            <a:spLocks noGrp="1"/>
          </p:cNvSpPr>
          <p:nvPr>
            <p:ph type="title"/>
          </p:nvPr>
        </p:nvSpPr>
        <p:spPr>
          <a:xfrm>
            <a:off x="777241" y="5775301"/>
            <a:ext cx="7543800" cy="562000"/>
          </a:xfrm>
        </p:spPr>
        <p:txBody>
          <a:bodyPr anchor="b">
            <a:normAutofit fontScale="90000"/>
          </a:bodyPr>
          <a:lstStyle/>
          <a:p>
            <a:pPr>
              <a:lnSpc>
                <a:spcPct val="90000"/>
              </a:lnSpc>
            </a:pPr>
            <a:br>
              <a:rPr lang="sk-SK" sz="1200" dirty="0">
                <a:effectLst/>
              </a:rPr>
            </a:br>
            <a:br>
              <a:rPr lang="sk-SK" sz="1200" dirty="0">
                <a:hlinkClick r:id="rId3"/>
              </a:rPr>
            </a:br>
            <a:r>
              <a:rPr lang="sk-SK" sz="1200" b="1" dirty="0">
                <a:hlinkClick r:id="rId3"/>
              </a:rPr>
              <a:t>Logframe Matrix of the Project - European Commission: </a:t>
            </a:r>
            <a:r>
              <a:rPr lang="sk-SK" sz="1200" i="1" dirty="0">
                <a:hlinkClick r:id="rId3"/>
              </a:rPr>
              <a:t>ec.europa.eu › europeaid › prag › annexes</a:t>
            </a:r>
            <a:br>
              <a:rPr lang="sk-SK" sz="1200" dirty="0"/>
            </a:br>
            <a:endParaRPr lang="sk-SK" sz="1200" dirty="0"/>
          </a:p>
        </p:txBody>
      </p:sp>
      <p:sp>
        <p:nvSpPr>
          <p:cNvPr id="4" name="Zástupný objekt pre číslo snímky 3">
            <a:extLst>
              <a:ext uri="{FF2B5EF4-FFF2-40B4-BE49-F238E27FC236}">
                <a16:creationId xmlns:a16="http://schemas.microsoft.com/office/drawing/2014/main" id="{179B4C60-69A0-AB41-B8C6-04D8F6E1A37E}"/>
              </a:ext>
            </a:extLst>
          </p:cNvPr>
          <p:cNvSpPr>
            <a:spLocks noGrp="1"/>
          </p:cNvSpPr>
          <p:nvPr>
            <p:ph type="sldNum" sz="quarter" idx="11"/>
          </p:nvPr>
        </p:nvSpPr>
        <p:spPr>
          <a:xfrm>
            <a:off x="777241" y="6206342"/>
            <a:ext cx="746760" cy="313522"/>
          </a:xfrm>
        </p:spPr>
        <p:txBody>
          <a:bodyPr anchor="b">
            <a:normAutofit/>
          </a:bodyPr>
          <a:lstStyle/>
          <a:p>
            <a:pPr>
              <a:spcAft>
                <a:spcPts val="600"/>
              </a:spcAft>
              <a:defRPr/>
            </a:pPr>
            <a:fld id="{8DA5206A-0890-804C-A5DA-47E1C3D02E95}" type="slidenum">
              <a:rPr lang="en-US" altLang="en-US" smtClean="0"/>
              <a:pPr>
                <a:spcAft>
                  <a:spcPts val="600"/>
                </a:spcAft>
                <a:defRPr/>
              </a:pPr>
              <a:t>23</a:t>
            </a:fld>
            <a:endParaRPr lang="en-US" altLang="en-US"/>
          </a:p>
        </p:txBody>
      </p:sp>
      <p:sp>
        <p:nvSpPr>
          <p:cNvPr id="5" name="Zástupný objekt pre pätu 4">
            <a:extLst>
              <a:ext uri="{FF2B5EF4-FFF2-40B4-BE49-F238E27FC236}">
                <a16:creationId xmlns:a16="http://schemas.microsoft.com/office/drawing/2014/main" id="{846222AA-727C-644F-A748-5605F7706696}"/>
              </a:ext>
            </a:extLst>
          </p:cNvPr>
          <p:cNvSpPr>
            <a:spLocks noGrp="1"/>
          </p:cNvSpPr>
          <p:nvPr>
            <p:ph type="ftr" sz="quarter" idx="12"/>
          </p:nvPr>
        </p:nvSpPr>
        <p:spPr>
          <a:xfrm>
            <a:off x="3635896" y="6154739"/>
            <a:ext cx="2040851" cy="365124"/>
          </a:xfrm>
        </p:spPr>
        <p:txBody>
          <a:bodyPr anchor="t">
            <a:normAutofit/>
          </a:bodyPr>
          <a:lstStyle/>
          <a:p>
            <a:pPr>
              <a:spcAft>
                <a:spcPts val="600"/>
              </a:spcAft>
              <a:defRPr/>
            </a:pPr>
            <a:r>
              <a:rPr lang="en-US"/>
              <a:t>rusnakm@truni.sk</a:t>
            </a:r>
          </a:p>
        </p:txBody>
      </p:sp>
    </p:spTree>
    <p:extLst>
      <p:ext uri="{BB962C8B-B14F-4D97-AF65-F5344CB8AC3E}">
        <p14:creationId xmlns:p14="http://schemas.microsoft.com/office/powerpoint/2010/main" val="3818903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7B4A53BF-74C2-5A45-A9A7-094A896DC68B}"/>
              </a:ext>
            </a:extLst>
          </p:cNvPr>
          <p:cNvSpPr>
            <a:spLocks noGrp="1"/>
          </p:cNvSpPr>
          <p:nvPr>
            <p:ph type="sldNum" sz="quarter" idx="11"/>
          </p:nvPr>
        </p:nvSpPr>
        <p:spPr/>
        <p:txBody>
          <a:bodyPr/>
          <a:lstStyle/>
          <a:p>
            <a:pPr>
              <a:defRPr/>
            </a:pPr>
            <a:fld id="{8DA5206A-0890-804C-A5DA-47E1C3D02E95}" type="slidenum">
              <a:rPr lang="en-US" altLang="en-US" smtClean="0"/>
              <a:pPr>
                <a:defRPr/>
              </a:pPr>
              <a:t>24</a:t>
            </a:fld>
            <a:endParaRPr lang="en-US" altLang="en-US"/>
          </a:p>
        </p:txBody>
      </p:sp>
      <p:sp>
        <p:nvSpPr>
          <p:cNvPr id="5" name="Zástupný objekt pre pätu 4">
            <a:extLst>
              <a:ext uri="{FF2B5EF4-FFF2-40B4-BE49-F238E27FC236}">
                <a16:creationId xmlns:a16="http://schemas.microsoft.com/office/drawing/2014/main" id="{B65991D3-E03C-CE43-A6B8-B3555FBD3C67}"/>
              </a:ext>
            </a:extLst>
          </p:cNvPr>
          <p:cNvSpPr>
            <a:spLocks noGrp="1"/>
          </p:cNvSpPr>
          <p:nvPr>
            <p:ph type="ftr" sz="quarter" idx="12"/>
          </p:nvPr>
        </p:nvSpPr>
        <p:spPr>
          <a:xfrm>
            <a:off x="4536272" y="6154739"/>
            <a:ext cx="1763920" cy="365124"/>
          </a:xfrm>
        </p:spPr>
        <p:txBody>
          <a:bodyPr/>
          <a:lstStyle/>
          <a:p>
            <a:pPr>
              <a:defRPr/>
            </a:pPr>
            <a:r>
              <a:rPr lang="en-US" dirty="0" err="1"/>
              <a:t>rusnakm@truni.sk</a:t>
            </a:r>
            <a:endParaRPr lang="en-US" dirty="0"/>
          </a:p>
        </p:txBody>
      </p:sp>
      <p:pic>
        <p:nvPicPr>
          <p:cNvPr id="7" name="Obrázok 6">
            <a:extLst>
              <a:ext uri="{FF2B5EF4-FFF2-40B4-BE49-F238E27FC236}">
                <a16:creationId xmlns:a16="http://schemas.microsoft.com/office/drawing/2014/main" id="{8A269E35-70FD-D043-91FF-7F601B2C6E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8640"/>
            <a:ext cx="9144000" cy="5789098"/>
          </a:xfrm>
          <a:prstGeom prst="rect">
            <a:avLst/>
          </a:prstGeom>
        </p:spPr>
      </p:pic>
    </p:spTree>
    <p:extLst>
      <p:ext uri="{BB962C8B-B14F-4D97-AF65-F5344CB8AC3E}">
        <p14:creationId xmlns:p14="http://schemas.microsoft.com/office/powerpoint/2010/main" val="9046147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61272C20-0753-40E7-955B-21602E816CEB}"/>
              </a:ext>
            </a:extLst>
          </p:cNvPr>
          <p:cNvSpPr>
            <a:spLocks noGrp="1"/>
          </p:cNvSpPr>
          <p:nvPr>
            <p:ph idx="1"/>
          </p:nvPr>
        </p:nvSpPr>
        <p:spPr>
          <a:xfrm>
            <a:off x="777240" y="685802"/>
            <a:ext cx="7543800" cy="4190998"/>
          </a:xfrm>
        </p:spPr>
        <p:txBody>
          <a:bodyPr>
            <a:normAutofit lnSpcReduction="10000"/>
          </a:bodyPr>
          <a:lstStyle/>
          <a:p>
            <a:pPr algn="just">
              <a:lnSpc>
                <a:spcPct val="107000"/>
              </a:lnSpc>
              <a:spcAft>
                <a:spcPts val="800"/>
              </a:spcAft>
            </a:pPr>
            <a:r>
              <a:rPr lang="sk-SK" sz="1800" dirty="0">
                <a:effectLst/>
                <a:latin typeface="+mj-lt"/>
                <a:ea typeface="Calibri" panose="020F0502020204030204" pitchFamily="34" charset="0"/>
                <a:cs typeface="Times New Roman" panose="02020603050405020304" pitchFamily="18" charset="0"/>
              </a:rPr>
              <a:t>Analyzovanie cieľov nám umožní navrhnúť možné prístupy riešenie problému, ktoré nám ujasnia stratégiu a následné plánovanie projektu.</a:t>
            </a:r>
          </a:p>
          <a:p>
            <a:pPr marL="18279" indent="0" algn="just">
              <a:lnSpc>
                <a:spcPct val="107000"/>
              </a:lnSpc>
              <a:spcAft>
                <a:spcPts val="800"/>
              </a:spcAft>
              <a:buNone/>
            </a:pPr>
            <a:endParaRPr lang="sk-SK" sz="1800" dirty="0">
              <a:effectLst/>
              <a:latin typeface="+mj-lt"/>
              <a:ea typeface="Calibri" panose="020F0502020204030204" pitchFamily="34" charset="0"/>
              <a:cs typeface="Times New Roman" panose="02020603050405020304" pitchFamily="18" charset="0"/>
            </a:endParaRPr>
          </a:p>
          <a:p>
            <a:pPr algn="just">
              <a:lnSpc>
                <a:spcPct val="107000"/>
              </a:lnSpc>
              <a:spcAft>
                <a:spcPts val="800"/>
              </a:spcAft>
            </a:pPr>
            <a:r>
              <a:rPr lang="sk-SK" sz="1800" dirty="0">
                <a:effectLst/>
                <a:latin typeface="+mj-lt"/>
                <a:ea typeface="Calibri" panose="020F0502020204030204" pitchFamily="34" charset="0"/>
                <a:cs typeface="Times New Roman" panose="02020603050405020304" pitchFamily="18" charset="0"/>
              </a:rPr>
              <a:t>Cieľ musíme zosúladiť s hlavnými prioritami podporných strán, tak aby sa dosiahli požadované logické výsledky a výstupy prostredníctvom detailných aktivít, ktoré vznikli z potrebných vstupov, pričom nesmieme zabudnúť na vonkajšie faktory, na ktoré je potrebné použiť manažment rizík.</a:t>
            </a:r>
          </a:p>
          <a:p>
            <a:pPr marL="18279" indent="0" algn="just">
              <a:lnSpc>
                <a:spcPct val="107000"/>
              </a:lnSpc>
              <a:spcAft>
                <a:spcPts val="800"/>
              </a:spcAft>
              <a:buNone/>
            </a:pPr>
            <a:endParaRPr lang="sk-SK" sz="1800" dirty="0">
              <a:effectLst/>
              <a:latin typeface="+mj-lt"/>
              <a:ea typeface="Calibri" panose="020F0502020204030204" pitchFamily="34" charset="0"/>
              <a:cs typeface="Times New Roman" panose="02020603050405020304" pitchFamily="18" charset="0"/>
            </a:endParaRPr>
          </a:p>
          <a:p>
            <a:pPr algn="just">
              <a:lnSpc>
                <a:spcPct val="107000"/>
              </a:lnSpc>
              <a:spcAft>
                <a:spcPts val="800"/>
              </a:spcAft>
            </a:pPr>
            <a:r>
              <a:rPr lang="sk-SK" sz="1800" dirty="0">
                <a:effectLst/>
                <a:latin typeface="+mj-lt"/>
                <a:ea typeface="Calibri" panose="020F0502020204030204" pitchFamily="34" charset="0"/>
                <a:cs typeface="Times New Roman" panose="02020603050405020304" pitchFamily="18" charset="0"/>
              </a:rPr>
              <a:t>Musíme pamätať na pravidelný monitoring a systematické hodnotenie prostredníctvom rôznych typov indikátorov a metód.</a:t>
            </a:r>
          </a:p>
        </p:txBody>
      </p:sp>
      <p:sp>
        <p:nvSpPr>
          <p:cNvPr id="3" name="Nadpis 2">
            <a:extLst>
              <a:ext uri="{FF2B5EF4-FFF2-40B4-BE49-F238E27FC236}">
                <a16:creationId xmlns:a16="http://schemas.microsoft.com/office/drawing/2014/main" id="{B1501B74-B32A-4BBE-92D7-EB5B73369C74}"/>
              </a:ext>
            </a:extLst>
          </p:cNvPr>
          <p:cNvSpPr>
            <a:spLocks noGrp="1"/>
          </p:cNvSpPr>
          <p:nvPr>
            <p:ph type="title"/>
          </p:nvPr>
        </p:nvSpPr>
        <p:spPr/>
        <p:txBody>
          <a:bodyPr/>
          <a:lstStyle/>
          <a:p>
            <a:r>
              <a:rPr lang="sk-SK" b="1" dirty="0"/>
              <a:t>Súhrn</a:t>
            </a:r>
          </a:p>
        </p:txBody>
      </p:sp>
      <p:sp>
        <p:nvSpPr>
          <p:cNvPr id="4" name="Zástupný objekt pre číslo snímky 3">
            <a:extLst>
              <a:ext uri="{FF2B5EF4-FFF2-40B4-BE49-F238E27FC236}">
                <a16:creationId xmlns:a16="http://schemas.microsoft.com/office/drawing/2014/main" id="{DC723E19-E253-46E3-BC6A-EB2E0728E412}"/>
              </a:ext>
            </a:extLst>
          </p:cNvPr>
          <p:cNvSpPr>
            <a:spLocks noGrp="1"/>
          </p:cNvSpPr>
          <p:nvPr>
            <p:ph type="sldNum" sz="quarter" idx="11"/>
          </p:nvPr>
        </p:nvSpPr>
        <p:spPr/>
        <p:txBody>
          <a:bodyPr/>
          <a:lstStyle/>
          <a:p>
            <a:pPr>
              <a:defRPr/>
            </a:pPr>
            <a:fld id="{8DA5206A-0890-804C-A5DA-47E1C3D02E95}" type="slidenum">
              <a:rPr lang="en-US" altLang="en-US" smtClean="0"/>
              <a:pPr>
                <a:defRPr/>
              </a:pPr>
              <a:t>25</a:t>
            </a:fld>
            <a:endParaRPr lang="en-US" altLang="en-US"/>
          </a:p>
        </p:txBody>
      </p:sp>
      <p:sp>
        <p:nvSpPr>
          <p:cNvPr id="5" name="Zástupný objekt pre pätu 4">
            <a:extLst>
              <a:ext uri="{FF2B5EF4-FFF2-40B4-BE49-F238E27FC236}">
                <a16:creationId xmlns:a16="http://schemas.microsoft.com/office/drawing/2014/main" id="{39DDE175-8B0B-424F-B925-650E5D4526A0}"/>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1349671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CFE92E0E-0365-4B96-91D9-9D81DDF019DF}"/>
              </a:ext>
            </a:extLst>
          </p:cNvPr>
          <p:cNvSpPr>
            <a:spLocks noGrp="1"/>
          </p:cNvSpPr>
          <p:nvPr>
            <p:ph idx="1"/>
          </p:nvPr>
        </p:nvSpPr>
        <p:spPr>
          <a:xfrm>
            <a:off x="467544" y="404664"/>
            <a:ext cx="8352928" cy="4896544"/>
          </a:xfrm>
        </p:spPr>
        <p:txBody>
          <a:bodyPr>
            <a:normAutofit lnSpcReduction="10000"/>
          </a:bodyPr>
          <a:lstStyle/>
          <a:p>
            <a:pPr algn="just"/>
            <a:r>
              <a:rPr lang="sk-SK" dirty="0"/>
              <a:t>Analýza cieľov je fázou, v ktorej sa problémy vyjadrené v strome problémov konvertujú na ciele. Výsledkom je strom cieľov, ktorý je analyzovaný a doladený, aby Vám poskytol základ pre výber stratégie projektu. Existujú tri kroky:</a:t>
            </a:r>
          </a:p>
          <a:p>
            <a:pPr marL="18279" indent="0" algn="just">
              <a:buNone/>
            </a:pPr>
            <a:endParaRPr lang="sk-SK" dirty="0"/>
          </a:p>
          <a:p>
            <a:pPr marL="18279" indent="0" algn="just">
              <a:buNone/>
            </a:pPr>
            <a:r>
              <a:rPr lang="sk-SK" b="1" dirty="0">
                <a:solidFill>
                  <a:srgbClr val="FFFF00"/>
                </a:solidFill>
              </a:rPr>
              <a:t>1. Negatíva zo stromu problémov preformulujte na pozitíva </a:t>
            </a:r>
            <a:r>
              <a:rPr lang="sk-SK" dirty="0"/>
              <a:t>(Musíte sa zameriavať na problémy a nie na činnosti projektu. Dôsledným vykonaním tejto fázy lepšie pochopíte situáciu a zaistíte, že robíte to, čo by ste mali, nielen to, čo si myslíte, že môžete).</a:t>
            </a:r>
          </a:p>
          <a:p>
            <a:pPr marL="18279" indent="0" algn="just">
              <a:buNone/>
            </a:pPr>
            <a:endParaRPr lang="sk-SK" dirty="0"/>
          </a:p>
          <a:p>
            <a:pPr marL="18279" indent="0" algn="just">
              <a:buNone/>
            </a:pPr>
            <a:r>
              <a:rPr lang="sk-SK" dirty="0">
                <a:solidFill>
                  <a:srgbClr val="FFFF00"/>
                </a:solidFill>
              </a:rPr>
              <a:t>2.</a:t>
            </a:r>
            <a:r>
              <a:rPr lang="sk-SK" dirty="0"/>
              <a:t> </a:t>
            </a:r>
            <a:r>
              <a:rPr lang="sk-SK" b="1" dirty="0">
                <a:solidFill>
                  <a:srgbClr val="FFFF00"/>
                </a:solidFill>
              </a:rPr>
              <a:t>Prehodnoťte svoje ciele </a:t>
            </a:r>
            <a:r>
              <a:rPr lang="sk-SK" dirty="0"/>
              <a:t>(Ak je to potrebné, prepíšte ich, aby boli menej nejednoznačné).</a:t>
            </a:r>
          </a:p>
          <a:p>
            <a:pPr marL="18279" indent="0" algn="just">
              <a:buNone/>
            </a:pPr>
            <a:endParaRPr lang="sk-SK" dirty="0"/>
          </a:p>
          <a:p>
            <a:pPr marL="18279" indent="0" algn="just">
              <a:buNone/>
            </a:pPr>
            <a:r>
              <a:rPr lang="sk-SK" dirty="0">
                <a:solidFill>
                  <a:srgbClr val="FFFF00"/>
                </a:solidFill>
              </a:rPr>
              <a:t>3.</a:t>
            </a:r>
            <a:r>
              <a:rPr lang="sk-SK" dirty="0"/>
              <a:t> </a:t>
            </a:r>
            <a:r>
              <a:rPr lang="sk-SK" b="1" dirty="0">
                <a:solidFill>
                  <a:srgbClr val="FFFF00"/>
                </a:solidFill>
              </a:rPr>
              <a:t>Vyskúšajte strom cieľov </a:t>
            </a:r>
            <a:r>
              <a:rPr lang="sk-SK" dirty="0"/>
              <a:t>(V prípade potreby pridajte ďalšie ciele, aby bola logika </a:t>
            </a:r>
            <a:r>
              <a:rPr lang="sk-SK" dirty="0" err="1"/>
              <a:t>konzistentnejšia</a:t>
            </a:r>
            <a:r>
              <a:rPr lang="sk-SK" dirty="0"/>
              <a:t>).</a:t>
            </a:r>
          </a:p>
          <a:p>
            <a:pPr marL="475479" indent="-457200" algn="just">
              <a:buAutoNum type="arabicPeriod"/>
            </a:pPr>
            <a:endParaRPr lang="sk-SK" dirty="0"/>
          </a:p>
        </p:txBody>
      </p:sp>
      <p:sp>
        <p:nvSpPr>
          <p:cNvPr id="3" name="Nadpis 2">
            <a:extLst>
              <a:ext uri="{FF2B5EF4-FFF2-40B4-BE49-F238E27FC236}">
                <a16:creationId xmlns:a16="http://schemas.microsoft.com/office/drawing/2014/main" id="{4666A601-08BA-4863-92D8-F8F59C937C7E}"/>
              </a:ext>
            </a:extLst>
          </p:cNvPr>
          <p:cNvSpPr>
            <a:spLocks noGrp="1"/>
          </p:cNvSpPr>
          <p:nvPr>
            <p:ph type="title"/>
          </p:nvPr>
        </p:nvSpPr>
        <p:spPr>
          <a:xfrm>
            <a:off x="800100" y="5166915"/>
            <a:ext cx="7543800" cy="914400"/>
          </a:xfrm>
        </p:spPr>
        <p:txBody>
          <a:bodyPr/>
          <a:lstStyle/>
          <a:p>
            <a:r>
              <a:rPr lang="sk-SK" b="1" dirty="0"/>
              <a:t>Stanovenie cieľov</a:t>
            </a:r>
          </a:p>
        </p:txBody>
      </p:sp>
      <p:sp>
        <p:nvSpPr>
          <p:cNvPr id="4" name="Zástupný objekt pre číslo snímky 3">
            <a:extLst>
              <a:ext uri="{FF2B5EF4-FFF2-40B4-BE49-F238E27FC236}">
                <a16:creationId xmlns:a16="http://schemas.microsoft.com/office/drawing/2014/main" id="{24175605-681E-4BD8-9412-D15122AA414D}"/>
              </a:ext>
            </a:extLst>
          </p:cNvPr>
          <p:cNvSpPr>
            <a:spLocks noGrp="1"/>
          </p:cNvSpPr>
          <p:nvPr>
            <p:ph type="sldNum" sz="quarter" idx="11"/>
          </p:nvPr>
        </p:nvSpPr>
        <p:spPr/>
        <p:txBody>
          <a:bodyPr/>
          <a:lstStyle/>
          <a:p>
            <a:pPr>
              <a:defRPr/>
            </a:pPr>
            <a:fld id="{8DA5206A-0890-804C-A5DA-47E1C3D02E95}" type="slidenum">
              <a:rPr lang="en-US" altLang="en-US" smtClean="0"/>
              <a:pPr>
                <a:defRPr/>
              </a:pPr>
              <a:t>3</a:t>
            </a:fld>
            <a:endParaRPr lang="en-US" altLang="en-US"/>
          </a:p>
        </p:txBody>
      </p:sp>
      <p:sp>
        <p:nvSpPr>
          <p:cNvPr id="5" name="Zástupný objekt pre pätu 4">
            <a:extLst>
              <a:ext uri="{FF2B5EF4-FFF2-40B4-BE49-F238E27FC236}">
                <a16:creationId xmlns:a16="http://schemas.microsoft.com/office/drawing/2014/main" id="{A6002D32-A6CE-4C58-A1EC-48A6C23B3957}"/>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3051751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514B899E-EFB9-414F-AF5E-CB937DD53099}"/>
              </a:ext>
            </a:extLst>
          </p:cNvPr>
          <p:cNvSpPr>
            <a:spLocks noGrp="1"/>
          </p:cNvSpPr>
          <p:nvPr>
            <p:ph idx="1"/>
          </p:nvPr>
        </p:nvSpPr>
        <p:spPr>
          <a:xfrm>
            <a:off x="685800" y="260648"/>
            <a:ext cx="8062664" cy="4968552"/>
          </a:xfrm>
        </p:spPr>
        <p:txBody>
          <a:bodyPr>
            <a:normAutofit fontScale="85000" lnSpcReduction="20000"/>
          </a:bodyPr>
          <a:lstStyle/>
          <a:p>
            <a:pPr algn="just"/>
            <a:r>
              <a:rPr lang="sk-SK" dirty="0"/>
              <a:t>Strom problémov Vám ukáže, že existuje niekoľko základných príčin hlavného problému. Keď ste to zmenili na strom cieľov, videli ste, ako sa tieto korene transformujú do pozitívnych zmien. Teraz sa musíte pozrieť na tieto zmeny a zistiť, aké možné prístupy sa navrhujú (Musíte zvážiť každý prístup podľa vlastných výhod). Analýzu alternatív urobíte v štyroch krokoch:</a:t>
            </a:r>
          </a:p>
          <a:p>
            <a:pPr marL="18279" indent="0" algn="just">
              <a:buNone/>
            </a:pPr>
            <a:endParaRPr lang="sk-SK" dirty="0"/>
          </a:p>
          <a:p>
            <a:pPr marL="18279" indent="0" algn="just">
              <a:buNone/>
            </a:pPr>
            <a:r>
              <a:rPr lang="sk-SK" b="1" dirty="0">
                <a:solidFill>
                  <a:srgbClr val="FFFF00"/>
                </a:solidFill>
              </a:rPr>
              <a:t>1. Identifikujte rôzne prístupy, ktoré môžete zvoliť </a:t>
            </a:r>
            <a:r>
              <a:rPr lang="sk-SK" dirty="0"/>
              <a:t>(zoberte do úvahy prístupy všetkých zainteresovaných strán).</a:t>
            </a:r>
          </a:p>
          <a:p>
            <a:pPr marL="18279" indent="0" algn="just">
              <a:buNone/>
            </a:pPr>
            <a:endParaRPr lang="sk-SK" b="1" dirty="0">
              <a:solidFill>
                <a:srgbClr val="FFFF00"/>
              </a:solidFill>
            </a:endParaRPr>
          </a:p>
          <a:p>
            <a:pPr marL="18279" indent="0" algn="just">
              <a:buNone/>
            </a:pPr>
            <a:r>
              <a:rPr lang="sk-SK" b="1" dirty="0">
                <a:solidFill>
                  <a:srgbClr val="FFFF00"/>
                </a:solidFill>
              </a:rPr>
              <a:t>2. Vypracujte rad kritérií </a:t>
            </a:r>
            <a:r>
              <a:rPr lang="sk-SK" dirty="0"/>
              <a:t>(vyhodnoťte udržateľnosť, náklady, riziká, dopady, prostredie a iné).</a:t>
            </a:r>
          </a:p>
          <a:p>
            <a:pPr marL="18279" indent="0" algn="just">
              <a:buNone/>
            </a:pPr>
            <a:endParaRPr lang="sk-SK" dirty="0"/>
          </a:p>
          <a:p>
            <a:pPr marL="18279" indent="0" algn="just">
              <a:buNone/>
            </a:pPr>
            <a:r>
              <a:rPr lang="sk-SK" b="1" dirty="0">
                <a:solidFill>
                  <a:srgbClr val="FFFF00"/>
                </a:solidFill>
              </a:rPr>
              <a:t>3. Analyzujte každý prístup podľa Vašich kritérií </a:t>
            </a:r>
            <a:r>
              <a:rPr lang="sk-SK" dirty="0"/>
              <a:t>(je dôležité zaoberať sa každým prístupom podľa jeho vlastných zásluh, a to po jednom prístupe. To vám zabráni v podvedomom porovnávaní).</a:t>
            </a:r>
          </a:p>
          <a:p>
            <a:pPr marL="18279" indent="0" algn="just">
              <a:buNone/>
            </a:pPr>
            <a:endParaRPr lang="sk-SK" dirty="0">
              <a:solidFill>
                <a:srgbClr val="FFFF00"/>
              </a:solidFill>
            </a:endParaRPr>
          </a:p>
          <a:p>
            <a:pPr marL="18279" indent="0" algn="just">
              <a:buNone/>
            </a:pPr>
            <a:r>
              <a:rPr lang="sk-SK" b="1" dirty="0">
                <a:solidFill>
                  <a:srgbClr val="FFFF00"/>
                </a:solidFill>
              </a:rPr>
              <a:t>4. Porovnajte prístupy </a:t>
            </a:r>
            <a:r>
              <a:rPr lang="sk-SK" dirty="0"/>
              <a:t>(môžete vykonať SWOT analýzu = silné stránky - slabé stránky - príležitosti - hrozby) pre každý prístup.</a:t>
            </a:r>
            <a:endParaRPr lang="sk-SK" b="1" dirty="0">
              <a:solidFill>
                <a:srgbClr val="FFFF00"/>
              </a:solidFill>
            </a:endParaRPr>
          </a:p>
        </p:txBody>
      </p:sp>
      <p:sp>
        <p:nvSpPr>
          <p:cNvPr id="3" name="Nadpis 2">
            <a:extLst>
              <a:ext uri="{FF2B5EF4-FFF2-40B4-BE49-F238E27FC236}">
                <a16:creationId xmlns:a16="http://schemas.microsoft.com/office/drawing/2014/main" id="{551C1728-3E13-4AC1-A2C8-BF11B4C9E0C7}"/>
              </a:ext>
            </a:extLst>
          </p:cNvPr>
          <p:cNvSpPr>
            <a:spLocks noGrp="1"/>
          </p:cNvSpPr>
          <p:nvPr>
            <p:ph type="title"/>
          </p:nvPr>
        </p:nvSpPr>
        <p:spPr>
          <a:xfrm>
            <a:off x="777241" y="5157192"/>
            <a:ext cx="7543800" cy="914400"/>
          </a:xfrm>
        </p:spPr>
        <p:txBody>
          <a:bodyPr/>
          <a:lstStyle/>
          <a:p>
            <a:r>
              <a:rPr lang="sk-SK" b="1" dirty="0"/>
              <a:t>Analýza alternatív</a:t>
            </a:r>
          </a:p>
        </p:txBody>
      </p:sp>
      <p:sp>
        <p:nvSpPr>
          <p:cNvPr id="4" name="Zástupný objekt pre číslo snímky 3">
            <a:extLst>
              <a:ext uri="{FF2B5EF4-FFF2-40B4-BE49-F238E27FC236}">
                <a16:creationId xmlns:a16="http://schemas.microsoft.com/office/drawing/2014/main" id="{64F675D7-6B27-4D0F-B4FA-C5B5692DB87B}"/>
              </a:ext>
            </a:extLst>
          </p:cNvPr>
          <p:cNvSpPr>
            <a:spLocks noGrp="1"/>
          </p:cNvSpPr>
          <p:nvPr>
            <p:ph type="sldNum" sz="quarter" idx="11"/>
          </p:nvPr>
        </p:nvSpPr>
        <p:spPr/>
        <p:txBody>
          <a:bodyPr/>
          <a:lstStyle/>
          <a:p>
            <a:pPr>
              <a:defRPr/>
            </a:pPr>
            <a:fld id="{8DA5206A-0890-804C-A5DA-47E1C3D02E95}" type="slidenum">
              <a:rPr lang="en-US" altLang="en-US" smtClean="0"/>
              <a:pPr>
                <a:defRPr/>
              </a:pPr>
              <a:t>4</a:t>
            </a:fld>
            <a:endParaRPr lang="en-US" altLang="en-US"/>
          </a:p>
        </p:txBody>
      </p:sp>
      <p:sp>
        <p:nvSpPr>
          <p:cNvPr id="5" name="Zástupný objekt pre pätu 4">
            <a:extLst>
              <a:ext uri="{FF2B5EF4-FFF2-40B4-BE49-F238E27FC236}">
                <a16:creationId xmlns:a16="http://schemas.microsoft.com/office/drawing/2014/main" id="{200832B4-2231-4B05-955A-F4F2D34E0DC5}"/>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3399781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25909F1B-33C9-41C9-9F98-DC03F2F212B0}"/>
              </a:ext>
            </a:extLst>
          </p:cNvPr>
          <p:cNvSpPr>
            <a:spLocks noGrp="1"/>
          </p:cNvSpPr>
          <p:nvPr>
            <p:ph idx="1"/>
          </p:nvPr>
        </p:nvSpPr>
        <p:spPr>
          <a:xfrm>
            <a:off x="539552" y="476672"/>
            <a:ext cx="8208912" cy="4824536"/>
          </a:xfrm>
        </p:spPr>
        <p:txBody>
          <a:bodyPr>
            <a:normAutofit fontScale="92500"/>
          </a:bodyPr>
          <a:lstStyle/>
          <a:p>
            <a:pPr algn="just"/>
            <a:r>
              <a:rPr lang="sk-SK" dirty="0"/>
              <a:t>Potrebujete stratégiu, ktorá:</a:t>
            </a:r>
          </a:p>
          <a:p>
            <a:pPr marL="18279" indent="0" algn="just">
              <a:buNone/>
            </a:pPr>
            <a:endParaRPr lang="sk-SK" dirty="0"/>
          </a:p>
          <a:p>
            <a:pPr algn="just"/>
            <a:r>
              <a:rPr lang="sk-SK" dirty="0"/>
              <a:t>Kombinuje niekoľko prístupov (niektoré menej žiaduce alternatívy by sa mohli začleniť ako sekundárne prístupy).</a:t>
            </a:r>
          </a:p>
          <a:p>
            <a:pPr algn="just"/>
            <a:endParaRPr lang="sk-SK" dirty="0"/>
          </a:p>
          <a:p>
            <a:pPr algn="just"/>
            <a:r>
              <a:rPr lang="sk-SK" dirty="0"/>
              <a:t>Zaisťuje výsledky projektu v podobe dlhodobých pozitívnych zmien.</a:t>
            </a:r>
          </a:p>
          <a:p>
            <a:pPr algn="just"/>
            <a:endParaRPr lang="sk-SK" dirty="0"/>
          </a:p>
          <a:p>
            <a:pPr algn="just"/>
            <a:r>
              <a:rPr lang="sk-SK" dirty="0"/>
              <a:t>Zabezpečuje dlhodobú pozitívnu zmenu a poskytuje spätnú väzbu zainteresovaným stranám.</a:t>
            </a:r>
          </a:p>
          <a:p>
            <a:pPr algn="just"/>
            <a:endParaRPr lang="sk-SK" dirty="0"/>
          </a:p>
          <a:p>
            <a:pPr algn="just"/>
            <a:r>
              <a:rPr lang="sk-SK" dirty="0"/>
              <a:t>Poskytuje zainteresovaným stranám skoré výsledky.</a:t>
            </a:r>
          </a:p>
          <a:p>
            <a:pPr algn="just"/>
            <a:endParaRPr lang="sk-SK" dirty="0"/>
          </a:p>
          <a:p>
            <a:pPr algn="just"/>
            <a:r>
              <a:rPr lang="sk-SK" dirty="0"/>
              <a:t>Poskytuje optimálny výsledok s minimálnymi rizikami a nákladmi vzhľadom na zainteresované strany.</a:t>
            </a:r>
          </a:p>
        </p:txBody>
      </p:sp>
      <p:sp>
        <p:nvSpPr>
          <p:cNvPr id="3" name="Nadpis 2">
            <a:extLst>
              <a:ext uri="{FF2B5EF4-FFF2-40B4-BE49-F238E27FC236}">
                <a16:creationId xmlns:a16="http://schemas.microsoft.com/office/drawing/2014/main" id="{BCE0A2B6-A9E9-48F5-9833-ED9C7EC0A05E}"/>
              </a:ext>
            </a:extLst>
          </p:cNvPr>
          <p:cNvSpPr>
            <a:spLocks noGrp="1"/>
          </p:cNvSpPr>
          <p:nvPr>
            <p:ph type="title"/>
          </p:nvPr>
        </p:nvSpPr>
        <p:spPr>
          <a:xfrm>
            <a:off x="777241" y="5240339"/>
            <a:ext cx="7543800" cy="914400"/>
          </a:xfrm>
        </p:spPr>
        <p:txBody>
          <a:bodyPr/>
          <a:lstStyle/>
          <a:p>
            <a:r>
              <a:rPr lang="sk-SK" b="1" dirty="0"/>
              <a:t>Výber stratégie</a:t>
            </a:r>
          </a:p>
        </p:txBody>
      </p:sp>
      <p:sp>
        <p:nvSpPr>
          <p:cNvPr id="4" name="Zástupný objekt pre číslo snímky 3">
            <a:extLst>
              <a:ext uri="{FF2B5EF4-FFF2-40B4-BE49-F238E27FC236}">
                <a16:creationId xmlns:a16="http://schemas.microsoft.com/office/drawing/2014/main" id="{CDA8FC39-7541-42DD-9032-48FE8FE32BB7}"/>
              </a:ext>
            </a:extLst>
          </p:cNvPr>
          <p:cNvSpPr>
            <a:spLocks noGrp="1"/>
          </p:cNvSpPr>
          <p:nvPr>
            <p:ph type="sldNum" sz="quarter" idx="11"/>
          </p:nvPr>
        </p:nvSpPr>
        <p:spPr/>
        <p:txBody>
          <a:bodyPr/>
          <a:lstStyle/>
          <a:p>
            <a:pPr>
              <a:defRPr/>
            </a:pPr>
            <a:fld id="{8DA5206A-0890-804C-A5DA-47E1C3D02E95}" type="slidenum">
              <a:rPr lang="en-US" altLang="en-US" smtClean="0"/>
              <a:pPr>
                <a:defRPr/>
              </a:pPr>
              <a:t>5</a:t>
            </a:fld>
            <a:endParaRPr lang="en-US" altLang="en-US"/>
          </a:p>
        </p:txBody>
      </p:sp>
      <p:sp>
        <p:nvSpPr>
          <p:cNvPr id="5" name="Zástupný objekt pre pätu 4">
            <a:extLst>
              <a:ext uri="{FF2B5EF4-FFF2-40B4-BE49-F238E27FC236}">
                <a16:creationId xmlns:a16="http://schemas.microsoft.com/office/drawing/2014/main" id="{16AF032C-EDE2-42DA-BCBC-DCC66A4412A3}"/>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779272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6017EE48-B77A-43AF-B1BB-AA3550984B45}"/>
              </a:ext>
            </a:extLst>
          </p:cNvPr>
          <p:cNvSpPr>
            <a:spLocks noGrp="1"/>
          </p:cNvSpPr>
          <p:nvPr>
            <p:ph idx="1"/>
          </p:nvPr>
        </p:nvSpPr>
        <p:spPr>
          <a:xfrm>
            <a:off x="611560" y="685802"/>
            <a:ext cx="7920880" cy="4190998"/>
          </a:xfrm>
        </p:spPr>
        <p:txBody>
          <a:bodyPr>
            <a:normAutofit lnSpcReduction="10000"/>
          </a:bodyPr>
          <a:lstStyle/>
          <a:p>
            <a:pPr algn="just"/>
            <a:r>
              <a:rPr lang="sk-SK" dirty="0"/>
              <a:t>Z vytvorenej logickej matice preformulujete nápady, aby Váš plán naďalej odrážal realitu, ktoré predstavujú systematický proces, ktorého dosiahne ciele bez problémov. Fázy plánovania:</a:t>
            </a:r>
          </a:p>
          <a:p>
            <a:pPr marL="18279" indent="0" algn="just">
              <a:buNone/>
            </a:pPr>
            <a:endParaRPr lang="sk-SK" dirty="0"/>
          </a:p>
          <a:p>
            <a:pPr algn="just"/>
            <a:r>
              <a:rPr lang="sk-SK" b="1" dirty="0">
                <a:solidFill>
                  <a:srgbClr val="FFFF00"/>
                </a:solidFill>
              </a:rPr>
              <a:t>Popíšte účinky projektu </a:t>
            </a:r>
            <a:r>
              <a:rPr lang="sk-SK" dirty="0"/>
              <a:t>(výsledok a cieľ).</a:t>
            </a:r>
          </a:p>
          <a:p>
            <a:pPr marL="18279" indent="0" algn="just">
              <a:buNone/>
            </a:pPr>
            <a:endParaRPr lang="sk-SK" dirty="0"/>
          </a:p>
          <a:p>
            <a:pPr algn="just"/>
            <a:r>
              <a:rPr lang="sk-SK" b="1" dirty="0">
                <a:solidFill>
                  <a:srgbClr val="FFFF00"/>
                </a:solidFill>
              </a:rPr>
              <a:t>Popíšte operácie projektu </a:t>
            </a:r>
            <a:r>
              <a:rPr lang="sk-SK" dirty="0"/>
              <a:t>(výstupy, aktivity a vstupy).</a:t>
            </a:r>
          </a:p>
          <a:p>
            <a:pPr marL="18279" indent="0" algn="just">
              <a:buNone/>
            </a:pPr>
            <a:endParaRPr lang="sk-SK" dirty="0"/>
          </a:p>
          <a:p>
            <a:pPr algn="just"/>
            <a:r>
              <a:rPr lang="sk-SK" b="1" dirty="0">
                <a:solidFill>
                  <a:srgbClr val="FFFF00"/>
                </a:solidFill>
              </a:rPr>
              <a:t>Popíšte kontext projektu </a:t>
            </a:r>
            <a:r>
              <a:rPr lang="sk-SK" dirty="0"/>
              <a:t>(predpoklady).</a:t>
            </a:r>
          </a:p>
          <a:p>
            <a:pPr algn="just"/>
            <a:endParaRPr lang="sk-SK" dirty="0"/>
          </a:p>
          <a:p>
            <a:pPr algn="just"/>
            <a:r>
              <a:rPr lang="sk-SK" b="1" dirty="0">
                <a:solidFill>
                  <a:srgbClr val="FFFF00"/>
                </a:solidFill>
              </a:rPr>
              <a:t>Stanovte ukazovatele </a:t>
            </a:r>
            <a:r>
              <a:rPr lang="sk-SK" dirty="0"/>
              <a:t>(monitorovanie a hodnotenie projektu).</a:t>
            </a:r>
          </a:p>
        </p:txBody>
      </p:sp>
      <p:sp>
        <p:nvSpPr>
          <p:cNvPr id="3" name="Nadpis 2">
            <a:extLst>
              <a:ext uri="{FF2B5EF4-FFF2-40B4-BE49-F238E27FC236}">
                <a16:creationId xmlns:a16="http://schemas.microsoft.com/office/drawing/2014/main" id="{998F55E8-4785-4CD9-B531-6F27B1965623}"/>
              </a:ext>
            </a:extLst>
          </p:cNvPr>
          <p:cNvSpPr>
            <a:spLocks noGrp="1"/>
          </p:cNvSpPr>
          <p:nvPr>
            <p:ph type="title"/>
          </p:nvPr>
        </p:nvSpPr>
        <p:spPr/>
        <p:txBody>
          <a:bodyPr/>
          <a:lstStyle/>
          <a:p>
            <a:r>
              <a:rPr lang="sk-SK" b="1" dirty="0"/>
              <a:t>Plánovanie</a:t>
            </a:r>
          </a:p>
        </p:txBody>
      </p:sp>
      <p:sp>
        <p:nvSpPr>
          <p:cNvPr id="4" name="Zástupný objekt pre číslo snímky 3">
            <a:extLst>
              <a:ext uri="{FF2B5EF4-FFF2-40B4-BE49-F238E27FC236}">
                <a16:creationId xmlns:a16="http://schemas.microsoft.com/office/drawing/2014/main" id="{8E9CBB13-7A3F-4290-8FBC-FC73705EA3FD}"/>
              </a:ext>
            </a:extLst>
          </p:cNvPr>
          <p:cNvSpPr>
            <a:spLocks noGrp="1"/>
          </p:cNvSpPr>
          <p:nvPr>
            <p:ph type="sldNum" sz="quarter" idx="11"/>
          </p:nvPr>
        </p:nvSpPr>
        <p:spPr/>
        <p:txBody>
          <a:bodyPr/>
          <a:lstStyle/>
          <a:p>
            <a:pPr>
              <a:defRPr/>
            </a:pPr>
            <a:fld id="{8DA5206A-0890-804C-A5DA-47E1C3D02E95}" type="slidenum">
              <a:rPr lang="en-US" altLang="en-US" smtClean="0"/>
              <a:pPr>
                <a:defRPr/>
              </a:pPr>
              <a:t>6</a:t>
            </a:fld>
            <a:endParaRPr lang="en-US" altLang="en-US"/>
          </a:p>
        </p:txBody>
      </p:sp>
      <p:sp>
        <p:nvSpPr>
          <p:cNvPr id="5" name="Zástupný objekt pre pätu 4">
            <a:extLst>
              <a:ext uri="{FF2B5EF4-FFF2-40B4-BE49-F238E27FC236}">
                <a16:creationId xmlns:a16="http://schemas.microsoft.com/office/drawing/2014/main" id="{B503CDAB-798E-42E7-A154-EB26BDF249A4}"/>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1932953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54586E9A-B9F8-4E0D-80E6-578ECC15E4BF}"/>
              </a:ext>
            </a:extLst>
          </p:cNvPr>
          <p:cNvSpPr>
            <a:spLocks noGrp="1"/>
          </p:cNvSpPr>
          <p:nvPr>
            <p:ph idx="1"/>
          </p:nvPr>
        </p:nvSpPr>
        <p:spPr>
          <a:xfrm>
            <a:off x="336672" y="338136"/>
            <a:ext cx="8424936" cy="4688160"/>
          </a:xfrm>
        </p:spPr>
        <p:txBody>
          <a:bodyPr>
            <a:normAutofit fontScale="92500"/>
          </a:bodyPr>
          <a:lstStyle/>
          <a:p>
            <a:pPr algn="just"/>
            <a:r>
              <a:rPr lang="sk-SK" dirty="0"/>
              <a:t>Prispieva k všeobecnej, dlhodobej zmene na národnej úrovni, alebo v súvislosti s konkrétnym odvetvím (cieľ vyjadrite ako konečný výsledok, nie ako proces). </a:t>
            </a:r>
          </a:p>
          <a:p>
            <a:pPr marL="18279" indent="0" algn="just">
              <a:buNone/>
            </a:pPr>
            <a:endParaRPr lang="sk-SK" dirty="0"/>
          </a:p>
          <a:p>
            <a:pPr algn="just"/>
            <a:r>
              <a:rPr lang="sk-SK" dirty="0"/>
              <a:t>Projekty sú obmedzené pokrytou cieľovou populáciou a dostupnými zdrojmi a sú ovplyvňované vonkajšími faktormi, preto neuvažujte o tom, že budete môcť zmerať svoj cieľ počas trvania projektu.</a:t>
            </a:r>
          </a:p>
          <a:p>
            <a:pPr marL="18279" indent="0" algn="just">
              <a:buNone/>
            </a:pPr>
            <a:endParaRPr lang="sk-SK" dirty="0"/>
          </a:p>
          <a:p>
            <a:pPr algn="just"/>
            <a:r>
              <a:rPr lang="sk-SK" dirty="0"/>
              <a:t>Cieľ by mal byť v súlade s:</a:t>
            </a:r>
          </a:p>
          <a:p>
            <a:pPr marL="18279" indent="0" algn="just">
              <a:buNone/>
            </a:pPr>
            <a:endParaRPr lang="sk-SK" dirty="0"/>
          </a:p>
          <a:p>
            <a:pPr algn="just"/>
            <a:r>
              <a:rPr lang="sk-SK" b="1" dirty="0">
                <a:solidFill>
                  <a:srgbClr val="FFFF00"/>
                </a:solidFill>
              </a:rPr>
              <a:t>Vládnou politikou </a:t>
            </a:r>
            <a:r>
              <a:rPr lang="sk-SK" dirty="0"/>
              <a:t>(mali by odrážať národné priority alebo by im aspoň nemali odporovať)</a:t>
            </a:r>
          </a:p>
          <a:p>
            <a:pPr algn="just"/>
            <a:r>
              <a:rPr lang="sk-SK" b="1" dirty="0">
                <a:solidFill>
                  <a:srgbClr val="FFFF00"/>
                </a:solidFill>
              </a:rPr>
              <a:t>Sponzorskými ideami</a:t>
            </a:r>
          </a:p>
          <a:p>
            <a:pPr algn="just"/>
            <a:r>
              <a:rPr lang="sk-SK" b="1" dirty="0">
                <a:solidFill>
                  <a:srgbClr val="FFFF00"/>
                </a:solidFill>
              </a:rPr>
              <a:t>Účelom vašej vlastnej organizácie</a:t>
            </a:r>
          </a:p>
        </p:txBody>
      </p:sp>
      <p:sp>
        <p:nvSpPr>
          <p:cNvPr id="3" name="Nadpis 2">
            <a:extLst>
              <a:ext uri="{FF2B5EF4-FFF2-40B4-BE49-F238E27FC236}">
                <a16:creationId xmlns:a16="http://schemas.microsoft.com/office/drawing/2014/main" id="{02ED693D-6EC1-4D23-A50D-15D5FFE67AD7}"/>
              </a:ext>
            </a:extLst>
          </p:cNvPr>
          <p:cNvSpPr>
            <a:spLocks noGrp="1"/>
          </p:cNvSpPr>
          <p:nvPr>
            <p:ph type="title"/>
          </p:nvPr>
        </p:nvSpPr>
        <p:spPr>
          <a:xfrm>
            <a:off x="777241" y="5147673"/>
            <a:ext cx="7543800" cy="914400"/>
          </a:xfrm>
        </p:spPr>
        <p:txBody>
          <a:bodyPr/>
          <a:lstStyle/>
          <a:p>
            <a:r>
              <a:rPr lang="sk-SK" b="1" dirty="0"/>
              <a:t>Cieľ projektu</a:t>
            </a:r>
          </a:p>
        </p:txBody>
      </p:sp>
      <p:sp>
        <p:nvSpPr>
          <p:cNvPr id="4" name="Zástupný objekt pre číslo snímky 3">
            <a:extLst>
              <a:ext uri="{FF2B5EF4-FFF2-40B4-BE49-F238E27FC236}">
                <a16:creationId xmlns:a16="http://schemas.microsoft.com/office/drawing/2014/main" id="{A4D7041D-568D-43A3-B3D7-B9EB14B8E0D0}"/>
              </a:ext>
            </a:extLst>
          </p:cNvPr>
          <p:cNvSpPr>
            <a:spLocks noGrp="1"/>
          </p:cNvSpPr>
          <p:nvPr>
            <p:ph type="sldNum" sz="quarter" idx="11"/>
          </p:nvPr>
        </p:nvSpPr>
        <p:spPr/>
        <p:txBody>
          <a:bodyPr/>
          <a:lstStyle/>
          <a:p>
            <a:pPr>
              <a:defRPr/>
            </a:pPr>
            <a:fld id="{8DA5206A-0890-804C-A5DA-47E1C3D02E95}" type="slidenum">
              <a:rPr lang="en-US" altLang="en-US" smtClean="0"/>
              <a:pPr>
                <a:defRPr/>
              </a:pPr>
              <a:t>7</a:t>
            </a:fld>
            <a:endParaRPr lang="en-US" altLang="en-US"/>
          </a:p>
        </p:txBody>
      </p:sp>
      <p:sp>
        <p:nvSpPr>
          <p:cNvPr id="5" name="Zástupný objekt pre pätu 4">
            <a:extLst>
              <a:ext uri="{FF2B5EF4-FFF2-40B4-BE49-F238E27FC236}">
                <a16:creationId xmlns:a16="http://schemas.microsoft.com/office/drawing/2014/main" id="{9944345A-4C71-4A03-B3F7-1442FA87C0C6}"/>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3080929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171657B0-AB2C-4273-8AD4-739B66F17EB3}"/>
              </a:ext>
            </a:extLst>
          </p:cNvPr>
          <p:cNvSpPr>
            <a:spLocks noGrp="1"/>
          </p:cNvSpPr>
          <p:nvPr>
            <p:ph idx="1"/>
          </p:nvPr>
        </p:nvSpPr>
        <p:spPr>
          <a:xfrm>
            <a:off x="685800" y="338136"/>
            <a:ext cx="7543800" cy="4387008"/>
          </a:xfrm>
        </p:spPr>
        <p:txBody>
          <a:bodyPr>
            <a:normAutofit/>
          </a:bodyPr>
          <a:lstStyle/>
          <a:p>
            <a:pPr algn="just"/>
            <a:r>
              <a:rPr lang="sk-SK" dirty="0"/>
              <a:t>Výsledok často predstavuje zmenu správania v cieľovej skupine alebo merateľnú zmenu okolností ovplyvňujúcich koncových používateľov.</a:t>
            </a:r>
          </a:p>
          <a:p>
            <a:pPr marL="18279" indent="0" algn="just">
              <a:buNone/>
            </a:pPr>
            <a:endParaRPr lang="sk-SK" dirty="0"/>
          </a:p>
          <a:p>
            <a:pPr algn="just"/>
            <a:r>
              <a:rPr lang="sk-SK" dirty="0"/>
              <a:t>Výsledok je konkrétnejší ako cieľ. Týka sa konkrétneho miesta, cieľovej skupiny a časového obdobia a mal by byť dosiahnuteľný a merateľný počas celého trvania projektu (výsledok by však mal priamo a významne prispieť k dosiahnutiu cieľa).</a:t>
            </a:r>
          </a:p>
          <a:p>
            <a:pPr marL="18279" indent="0" algn="just">
              <a:buNone/>
            </a:pPr>
            <a:endParaRPr lang="sk-SK" dirty="0"/>
          </a:p>
          <a:p>
            <a:pPr algn="just"/>
            <a:r>
              <a:rPr lang="sk-SK" dirty="0"/>
              <a:t>Výsledkom je teda to, čo očakáva súčet Vašich aktivít, ak sú predpoklady správne a projekt bude úplne úspešný.</a:t>
            </a:r>
          </a:p>
          <a:p>
            <a:pPr marL="18279" indent="0" algn="just">
              <a:buNone/>
            </a:pPr>
            <a:endParaRPr lang="sk-SK" dirty="0"/>
          </a:p>
        </p:txBody>
      </p:sp>
      <p:sp>
        <p:nvSpPr>
          <p:cNvPr id="3" name="Nadpis 2">
            <a:extLst>
              <a:ext uri="{FF2B5EF4-FFF2-40B4-BE49-F238E27FC236}">
                <a16:creationId xmlns:a16="http://schemas.microsoft.com/office/drawing/2014/main" id="{7D903B50-AF23-4D86-8F2B-41669682FA3C}"/>
              </a:ext>
            </a:extLst>
          </p:cNvPr>
          <p:cNvSpPr>
            <a:spLocks noGrp="1"/>
          </p:cNvSpPr>
          <p:nvPr>
            <p:ph type="title"/>
          </p:nvPr>
        </p:nvSpPr>
        <p:spPr/>
        <p:txBody>
          <a:bodyPr/>
          <a:lstStyle/>
          <a:p>
            <a:r>
              <a:rPr lang="sk-SK" b="1" dirty="0"/>
              <a:t>Výsledky projektu</a:t>
            </a:r>
          </a:p>
        </p:txBody>
      </p:sp>
      <p:sp>
        <p:nvSpPr>
          <p:cNvPr id="4" name="Zástupný objekt pre číslo snímky 3">
            <a:extLst>
              <a:ext uri="{FF2B5EF4-FFF2-40B4-BE49-F238E27FC236}">
                <a16:creationId xmlns:a16="http://schemas.microsoft.com/office/drawing/2014/main" id="{18587C9B-628A-4EE4-8B3A-BCE85E00F882}"/>
              </a:ext>
            </a:extLst>
          </p:cNvPr>
          <p:cNvSpPr>
            <a:spLocks noGrp="1"/>
          </p:cNvSpPr>
          <p:nvPr>
            <p:ph type="sldNum" sz="quarter" idx="11"/>
          </p:nvPr>
        </p:nvSpPr>
        <p:spPr/>
        <p:txBody>
          <a:bodyPr/>
          <a:lstStyle/>
          <a:p>
            <a:pPr>
              <a:defRPr/>
            </a:pPr>
            <a:fld id="{8DA5206A-0890-804C-A5DA-47E1C3D02E95}" type="slidenum">
              <a:rPr lang="en-US" altLang="en-US" smtClean="0"/>
              <a:pPr>
                <a:defRPr/>
              </a:pPr>
              <a:t>8</a:t>
            </a:fld>
            <a:endParaRPr lang="en-US" altLang="en-US"/>
          </a:p>
        </p:txBody>
      </p:sp>
      <p:sp>
        <p:nvSpPr>
          <p:cNvPr id="5" name="Zástupný objekt pre pätu 4">
            <a:extLst>
              <a:ext uri="{FF2B5EF4-FFF2-40B4-BE49-F238E27FC236}">
                <a16:creationId xmlns:a16="http://schemas.microsoft.com/office/drawing/2014/main" id="{134F33EE-2D57-4822-BEDC-177B5A03B4F9}"/>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2877414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4C63D571-2355-488E-8693-F6199B0D5C97}"/>
              </a:ext>
            </a:extLst>
          </p:cNvPr>
          <p:cNvSpPr>
            <a:spLocks noGrp="1"/>
          </p:cNvSpPr>
          <p:nvPr>
            <p:ph idx="1"/>
          </p:nvPr>
        </p:nvSpPr>
        <p:spPr>
          <a:xfrm>
            <a:off x="777240" y="338136"/>
            <a:ext cx="7543800" cy="4459016"/>
          </a:xfrm>
        </p:spPr>
        <p:txBody>
          <a:bodyPr>
            <a:normAutofit lnSpcReduction="10000"/>
          </a:bodyPr>
          <a:lstStyle/>
          <a:p>
            <a:pPr algn="just"/>
            <a:r>
              <a:rPr lang="sk-SK" dirty="0"/>
              <a:t>Mal by existovať iba jeden výsledok (vždy vychádzajte z logickej matice).</a:t>
            </a:r>
          </a:p>
          <a:p>
            <a:pPr marL="18279" indent="0" algn="just">
              <a:buNone/>
            </a:pPr>
            <a:endParaRPr lang="sk-SK" dirty="0"/>
          </a:p>
          <a:p>
            <a:pPr algn="just"/>
            <a:r>
              <a:rPr lang="sk-SK" dirty="0"/>
              <a:t>Ak máte viac výsledkov, môžete pridať </a:t>
            </a:r>
            <a:r>
              <a:rPr lang="sk-SK" dirty="0" err="1"/>
              <a:t>medzistupňovú</a:t>
            </a:r>
            <a:r>
              <a:rPr lang="sk-SK" dirty="0"/>
              <a:t> úroveň výstupov prostredníctvom čiastkových cieľov (nazývaných aj komponentné ciele alebo medzivýsledky) (možno sa snažíte zahrnúť príliš veľa podrobností).</a:t>
            </a:r>
          </a:p>
          <a:p>
            <a:pPr algn="just"/>
            <a:endParaRPr lang="sk-SK" dirty="0"/>
          </a:p>
          <a:p>
            <a:pPr algn="just"/>
            <a:r>
              <a:rPr lang="sk-SK" dirty="0"/>
              <a:t>Medzivýsledky sa používajú pri veľkých projektoch, ktorý obsahuje množstvo komponentov, s potrebou vlastného vyhlásenia o cieľoch.</a:t>
            </a:r>
          </a:p>
          <a:p>
            <a:pPr marL="18279" indent="0" algn="just">
              <a:buNone/>
            </a:pPr>
            <a:endParaRPr lang="sk-SK" dirty="0"/>
          </a:p>
          <a:p>
            <a:pPr algn="just"/>
            <a:r>
              <a:rPr lang="sk-SK" dirty="0"/>
              <a:t>Nikdy nezabúdajte na logické spojenie výstupov cieľmi!</a:t>
            </a:r>
          </a:p>
        </p:txBody>
      </p:sp>
      <p:sp>
        <p:nvSpPr>
          <p:cNvPr id="3" name="Nadpis 2">
            <a:extLst>
              <a:ext uri="{FF2B5EF4-FFF2-40B4-BE49-F238E27FC236}">
                <a16:creationId xmlns:a16="http://schemas.microsoft.com/office/drawing/2014/main" id="{D678833C-964D-47E7-B7B6-A486C44B39AC}"/>
              </a:ext>
            </a:extLst>
          </p:cNvPr>
          <p:cNvSpPr>
            <a:spLocks noGrp="1"/>
          </p:cNvSpPr>
          <p:nvPr>
            <p:ph type="title"/>
          </p:nvPr>
        </p:nvSpPr>
        <p:spPr/>
        <p:txBody>
          <a:bodyPr/>
          <a:lstStyle/>
          <a:p>
            <a:r>
              <a:rPr lang="sk-SK" b="1" dirty="0"/>
              <a:t>Výsledky projektu</a:t>
            </a:r>
          </a:p>
        </p:txBody>
      </p:sp>
      <p:sp>
        <p:nvSpPr>
          <p:cNvPr id="4" name="Zástupný objekt pre číslo snímky 3">
            <a:extLst>
              <a:ext uri="{FF2B5EF4-FFF2-40B4-BE49-F238E27FC236}">
                <a16:creationId xmlns:a16="http://schemas.microsoft.com/office/drawing/2014/main" id="{CF98AAEC-C6DA-4D53-AF7F-0439A067B876}"/>
              </a:ext>
            </a:extLst>
          </p:cNvPr>
          <p:cNvSpPr>
            <a:spLocks noGrp="1"/>
          </p:cNvSpPr>
          <p:nvPr>
            <p:ph type="sldNum" sz="quarter" idx="11"/>
          </p:nvPr>
        </p:nvSpPr>
        <p:spPr/>
        <p:txBody>
          <a:bodyPr/>
          <a:lstStyle/>
          <a:p>
            <a:pPr>
              <a:defRPr/>
            </a:pPr>
            <a:fld id="{8DA5206A-0890-804C-A5DA-47E1C3D02E95}" type="slidenum">
              <a:rPr lang="en-US" altLang="en-US" smtClean="0"/>
              <a:pPr>
                <a:defRPr/>
              </a:pPr>
              <a:t>9</a:t>
            </a:fld>
            <a:endParaRPr lang="en-US" altLang="en-US"/>
          </a:p>
        </p:txBody>
      </p:sp>
      <p:sp>
        <p:nvSpPr>
          <p:cNvPr id="5" name="Zástupný objekt pre pätu 4">
            <a:extLst>
              <a:ext uri="{FF2B5EF4-FFF2-40B4-BE49-F238E27FC236}">
                <a16:creationId xmlns:a16="http://schemas.microsoft.com/office/drawing/2014/main" id="{5811300D-DC56-43D6-9767-4DC8E97BC9F2}"/>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3941528345"/>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ZaSP">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extLst>
    <a:ext uri="{05A4C25C-085E-4340-85A3-A5531E510DB2}">
      <thm15:themeFamily xmlns:thm15="http://schemas.microsoft.com/office/thememl/2012/main" name="FZaSP" id="{82EA43C8-5332-674A-8C67-CEE6859F4583}" vid="{C6A37A2C-427F-5344-AD60-FFC1774BEDA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2121</Words>
  <Application>Microsoft Macintosh PowerPoint</Application>
  <PresentationFormat>Prezentácia na obrazovke (4:3)</PresentationFormat>
  <Paragraphs>252</Paragraphs>
  <Slides>25</Slides>
  <Notes>1</Notes>
  <HiddenSlides>2</HiddenSlides>
  <MMClips>0</MMClips>
  <ScaleCrop>false</ScaleCrop>
  <HeadingPairs>
    <vt:vector size="6" baseType="variant">
      <vt:variant>
        <vt:lpstr>Použité písma</vt:lpstr>
      </vt:variant>
      <vt:variant>
        <vt:i4>5</vt:i4>
      </vt:variant>
      <vt:variant>
        <vt:lpstr>Motív</vt:lpstr>
      </vt:variant>
      <vt:variant>
        <vt:i4>2</vt:i4>
      </vt:variant>
      <vt:variant>
        <vt:lpstr>Nadpisy snímok</vt:lpstr>
      </vt:variant>
      <vt:variant>
        <vt:i4>25</vt:i4>
      </vt:variant>
    </vt:vector>
  </HeadingPairs>
  <TitlesOfParts>
    <vt:vector size="32" baseType="lpstr">
      <vt:lpstr>Arial</vt:lpstr>
      <vt:lpstr>Calibri</vt:lpstr>
      <vt:lpstr>Calibri Light</vt:lpstr>
      <vt:lpstr>Palatino Linotype</vt:lpstr>
      <vt:lpstr>Wingdings</vt:lpstr>
      <vt:lpstr>Custom Design</vt:lpstr>
      <vt:lpstr>FZaSP</vt:lpstr>
      <vt:lpstr>Projekt - časť 2.  1. EDL. Project Proposal Writing [Internet]. Training ELD, editor. Manchester; 2017. Available from: http://www.eldtraining.com/heres-your-free-toolkit.html </vt:lpstr>
      <vt:lpstr>Ciele</vt:lpstr>
      <vt:lpstr>Stanovenie cieľov</vt:lpstr>
      <vt:lpstr>Analýza alternatív</vt:lpstr>
      <vt:lpstr>Výber stratégie</vt:lpstr>
      <vt:lpstr>Plánovanie</vt:lpstr>
      <vt:lpstr>Cieľ projektu</vt:lpstr>
      <vt:lpstr>Výsledky projektu</vt:lpstr>
      <vt:lpstr>Výsledky projektu</vt:lpstr>
      <vt:lpstr>Opis výsledkov</vt:lpstr>
      <vt:lpstr>Výstupy</vt:lpstr>
      <vt:lpstr>Aktivity</vt:lpstr>
      <vt:lpstr>Vstupy</vt:lpstr>
      <vt:lpstr>Predpoklady</vt:lpstr>
      <vt:lpstr>Analýza rizík</vt:lpstr>
      <vt:lpstr>Manažment rizík</vt:lpstr>
      <vt:lpstr>Monitoring</vt:lpstr>
      <vt:lpstr>Hodnotenie</vt:lpstr>
      <vt:lpstr>Indikátory projektu</vt:lpstr>
      <vt:lpstr>Typy indikátorov</vt:lpstr>
      <vt:lpstr>Typy indikátorov</vt:lpstr>
      <vt:lpstr>Výber metód</vt:lpstr>
      <vt:lpstr>  Logframe Matrix of the Project - European Commission: ec.europa.eu › europeaid › prag › annexes </vt:lpstr>
      <vt:lpstr>Prezentácia programu PowerPoint</vt:lpstr>
      <vt:lpstr>Súhrn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Logická matica  CITRA KUNIA PUTRI DAN TRISNA INSAN NOOR. 2011. Project Proposal Writing a practical guide for development professionals. In Analisis pendapatan dan tingkat kesejahteraan rumah tangga petani. 2013. Vol. 53, no. 9</dc:title>
  <dc:creator>Martin Rusnak</dc:creator>
  <cp:lastModifiedBy>Rusnák Martin</cp:lastModifiedBy>
  <cp:revision>6</cp:revision>
  <dcterms:created xsi:type="dcterms:W3CDTF">2020-11-30T17:44:36Z</dcterms:created>
  <dcterms:modified xsi:type="dcterms:W3CDTF">2023-11-28T10:54:36Z</dcterms:modified>
</cp:coreProperties>
</file>