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0" r:id="rId1"/>
  </p:sldMasterIdLst>
  <p:notesMasterIdLst>
    <p:notesMasterId r:id="rId21"/>
  </p:notesMasterIdLst>
  <p:handoutMasterIdLst>
    <p:handoutMasterId r:id="rId22"/>
  </p:handoutMasterIdLst>
  <p:sldIdLst>
    <p:sldId id="256" r:id="rId2"/>
    <p:sldId id="275" r:id="rId3"/>
    <p:sldId id="257" r:id="rId4"/>
    <p:sldId id="260" r:id="rId5"/>
    <p:sldId id="261" r:id="rId6"/>
    <p:sldId id="262" r:id="rId7"/>
    <p:sldId id="263" r:id="rId8"/>
    <p:sldId id="264" r:id="rId9"/>
    <p:sldId id="265" r:id="rId10"/>
    <p:sldId id="266" r:id="rId11"/>
    <p:sldId id="267" r:id="rId12"/>
    <p:sldId id="269" r:id="rId13"/>
    <p:sldId id="274" r:id="rId14"/>
    <p:sldId id="268" r:id="rId15"/>
    <p:sldId id="270" r:id="rId16"/>
    <p:sldId id="271" r:id="rId17"/>
    <p:sldId id="272" r:id="rId18"/>
    <p:sldId id="273" r:id="rId19"/>
    <p:sldId id="259" r:id="rId20"/>
  </p:sldIdLst>
  <p:sldSz cx="10075863" cy="7562850"/>
  <p:notesSz cx="7772400" cy="10058400"/>
  <p:defaultTextStyle>
    <a:defPPr>
      <a:defRPr lang="en-GB"/>
    </a:defPPr>
    <a:lvl1pPr algn="l" defTabSz="457200" rtl="0" fontAlgn="base" hangingPunct="0">
      <a:lnSpc>
        <a:spcPct val="87000"/>
      </a:lnSpc>
      <a:spcBef>
        <a:spcPct val="0"/>
      </a:spcBef>
      <a:spcAft>
        <a:spcPct val="0"/>
      </a:spcAft>
      <a:buClr>
        <a:srgbClr val="000000"/>
      </a:buClr>
      <a:buSzPct val="45000"/>
      <a:buFont typeface="Wingdings" charset="2"/>
      <a:defRPr kern="1200">
        <a:solidFill>
          <a:schemeClr val="bg1"/>
        </a:solidFill>
        <a:latin typeface="Arial" charset="0"/>
        <a:ea typeface="+mn-ea"/>
        <a:cs typeface="Arial Unicode MS" charset="0"/>
      </a:defRPr>
    </a:lvl1pPr>
    <a:lvl2pPr marL="430213" indent="-215900" algn="l" defTabSz="457200" rtl="0" fontAlgn="base" hangingPunct="0">
      <a:lnSpc>
        <a:spcPct val="87000"/>
      </a:lnSpc>
      <a:spcBef>
        <a:spcPct val="0"/>
      </a:spcBef>
      <a:spcAft>
        <a:spcPct val="0"/>
      </a:spcAft>
      <a:buClr>
        <a:srgbClr val="000000"/>
      </a:buClr>
      <a:buSzPct val="45000"/>
      <a:buFont typeface="Wingdings" charset="2"/>
      <a:defRPr kern="1200">
        <a:solidFill>
          <a:schemeClr val="bg1"/>
        </a:solidFill>
        <a:latin typeface="Arial" charset="0"/>
        <a:ea typeface="+mn-ea"/>
        <a:cs typeface="Arial Unicode MS" charset="0"/>
      </a:defRPr>
    </a:lvl2pPr>
    <a:lvl3pPr marL="646113" indent="-215900" algn="l" defTabSz="457200" rtl="0" fontAlgn="base" hangingPunct="0">
      <a:lnSpc>
        <a:spcPct val="87000"/>
      </a:lnSpc>
      <a:spcBef>
        <a:spcPct val="0"/>
      </a:spcBef>
      <a:spcAft>
        <a:spcPct val="0"/>
      </a:spcAft>
      <a:buClr>
        <a:srgbClr val="000000"/>
      </a:buClr>
      <a:buSzPct val="45000"/>
      <a:buFont typeface="Wingdings" charset="2"/>
      <a:defRPr kern="1200">
        <a:solidFill>
          <a:schemeClr val="bg1"/>
        </a:solidFill>
        <a:latin typeface="Arial" charset="0"/>
        <a:ea typeface="+mn-ea"/>
        <a:cs typeface="Arial Unicode MS" charset="0"/>
      </a:defRPr>
    </a:lvl3pPr>
    <a:lvl4pPr marL="862013" indent="-214313" algn="l" defTabSz="457200" rtl="0" fontAlgn="base" hangingPunct="0">
      <a:lnSpc>
        <a:spcPct val="87000"/>
      </a:lnSpc>
      <a:spcBef>
        <a:spcPct val="0"/>
      </a:spcBef>
      <a:spcAft>
        <a:spcPct val="0"/>
      </a:spcAft>
      <a:buClr>
        <a:srgbClr val="000000"/>
      </a:buClr>
      <a:buSzPct val="45000"/>
      <a:buFont typeface="Wingdings" charset="2"/>
      <a:defRPr kern="1200">
        <a:solidFill>
          <a:schemeClr val="bg1"/>
        </a:solidFill>
        <a:latin typeface="Arial" charset="0"/>
        <a:ea typeface="+mn-ea"/>
        <a:cs typeface="Arial Unicode MS" charset="0"/>
      </a:defRPr>
    </a:lvl4pPr>
    <a:lvl5pPr marL="1077913" indent="-215900" algn="l" defTabSz="457200" rtl="0" fontAlgn="base" hangingPunct="0">
      <a:lnSpc>
        <a:spcPct val="87000"/>
      </a:lnSpc>
      <a:spcBef>
        <a:spcPct val="0"/>
      </a:spcBef>
      <a:spcAft>
        <a:spcPct val="0"/>
      </a:spcAft>
      <a:buClr>
        <a:srgbClr val="000000"/>
      </a:buClr>
      <a:buSzPct val="45000"/>
      <a:buFont typeface="Wingdings" charset="2"/>
      <a:defRPr kern="1200">
        <a:solidFill>
          <a:schemeClr val="bg1"/>
        </a:solidFill>
        <a:latin typeface="Arial" charset="0"/>
        <a:ea typeface="+mn-ea"/>
        <a:cs typeface="Arial Unicode MS" charset="0"/>
      </a:defRPr>
    </a:lvl5pPr>
    <a:lvl6pPr marL="2286000" algn="l" defTabSz="914400" rtl="0" eaLnBrk="1" latinLnBrk="0" hangingPunct="1">
      <a:defRPr kern="1200">
        <a:solidFill>
          <a:schemeClr val="bg1"/>
        </a:solidFill>
        <a:latin typeface="Arial" charset="0"/>
        <a:ea typeface="+mn-ea"/>
        <a:cs typeface="Arial Unicode MS" charset="0"/>
      </a:defRPr>
    </a:lvl6pPr>
    <a:lvl7pPr marL="2743200" algn="l" defTabSz="914400" rtl="0" eaLnBrk="1" latinLnBrk="0" hangingPunct="1">
      <a:defRPr kern="1200">
        <a:solidFill>
          <a:schemeClr val="bg1"/>
        </a:solidFill>
        <a:latin typeface="Arial" charset="0"/>
        <a:ea typeface="+mn-ea"/>
        <a:cs typeface="Arial Unicode MS" charset="0"/>
      </a:defRPr>
    </a:lvl7pPr>
    <a:lvl8pPr marL="3200400" algn="l" defTabSz="914400" rtl="0" eaLnBrk="1" latinLnBrk="0" hangingPunct="1">
      <a:defRPr kern="1200">
        <a:solidFill>
          <a:schemeClr val="bg1"/>
        </a:solidFill>
        <a:latin typeface="Arial" charset="0"/>
        <a:ea typeface="+mn-ea"/>
        <a:cs typeface="Arial Unicode MS" charset="0"/>
      </a:defRPr>
    </a:lvl8pPr>
    <a:lvl9pPr marL="3657600" algn="l" defTabSz="914400" rtl="0" eaLnBrk="1" latinLnBrk="0" hangingPunct="1">
      <a:defRPr kern="1200">
        <a:solidFill>
          <a:schemeClr val="bg1"/>
        </a:solidFill>
        <a:latin typeface="Arial" charset="0"/>
        <a:ea typeface="+mn-ea"/>
        <a:cs typeface="Arial Unicode MS" charset="0"/>
      </a:defRPr>
    </a:lvl9pPr>
  </p:defaultTextStyle>
  <p:extLst>
    <p:ext uri="{EFAFB233-063F-42B5-8137-9DF3F51BA10A}">
      <p15:sldGuideLst xmlns:p15="http://schemas.microsoft.com/office/powerpoint/2012/main">
        <p15:guide id="1" orient="horz" pos="2382">
          <p15:clr>
            <a:srgbClr val="A4A3A4"/>
          </p15:clr>
        </p15:guide>
        <p15:guide id="2" pos="317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332D2D-4306-254F-B817-5431C10E87F1}" v="18" dt="2024-10-10T09:11:18.5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9"/>
    <p:restoredTop sz="94682"/>
  </p:normalViewPr>
  <p:slideViewPr>
    <p:cSldViewPr snapToGrid="0" snapToObjects="1">
      <p:cViewPr varScale="1">
        <p:scale>
          <a:sx n="121" d="100"/>
          <a:sy n="121" d="100"/>
        </p:scale>
        <p:origin x="1528" y="176"/>
      </p:cViewPr>
      <p:guideLst>
        <p:guide orient="horz" pos="2382"/>
        <p:guide pos="317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snák Martin" userId="ab40e25b-8674-445f-9176-77ec21acf6b8" providerId="ADAL" clId="{8A332D2D-4306-254F-B817-5431C10E87F1}"/>
    <pc:docChg chg="undo custSel addSld delSld modSld sldOrd">
      <pc:chgData name="Rusnák Martin" userId="ab40e25b-8674-445f-9176-77ec21acf6b8" providerId="ADAL" clId="{8A332D2D-4306-254F-B817-5431C10E87F1}" dt="2024-10-10T09:56:52.020" v="654" actId="20577"/>
      <pc:docMkLst>
        <pc:docMk/>
      </pc:docMkLst>
      <pc:sldChg chg="del">
        <pc:chgData name="Rusnák Martin" userId="ab40e25b-8674-445f-9176-77ec21acf6b8" providerId="ADAL" clId="{8A332D2D-4306-254F-B817-5431C10E87F1}" dt="2024-10-10T09:49:26.403" v="569" actId="2696"/>
        <pc:sldMkLst>
          <pc:docMk/>
          <pc:sldMk cId="209915273" sldId="258"/>
        </pc:sldMkLst>
      </pc:sldChg>
      <pc:sldChg chg="addSp modSp mod">
        <pc:chgData name="Rusnák Martin" userId="ab40e25b-8674-445f-9176-77ec21acf6b8" providerId="ADAL" clId="{8A332D2D-4306-254F-B817-5431C10E87F1}" dt="2024-10-10T09:56:52.020" v="654" actId="20577"/>
        <pc:sldMkLst>
          <pc:docMk/>
          <pc:sldMk cId="1948397777" sldId="259"/>
        </pc:sldMkLst>
        <pc:spChg chg="mod">
          <ac:chgData name="Rusnák Martin" userId="ab40e25b-8674-445f-9176-77ec21acf6b8" providerId="ADAL" clId="{8A332D2D-4306-254F-B817-5431C10E87F1}" dt="2024-10-10T09:49:33.821" v="577" actId="20577"/>
          <ac:spMkLst>
            <pc:docMk/>
            <pc:sldMk cId="1948397777" sldId="259"/>
            <ac:spMk id="2" creationId="{A27347F2-FD34-EA47-9DF4-62816A2CE4D5}"/>
          </ac:spMkLst>
        </pc:spChg>
        <pc:spChg chg="add mod">
          <ac:chgData name="Rusnák Martin" userId="ab40e25b-8674-445f-9176-77ec21acf6b8" providerId="ADAL" clId="{8A332D2D-4306-254F-B817-5431C10E87F1}" dt="2024-10-10T09:56:52.020" v="654" actId="20577"/>
          <ac:spMkLst>
            <pc:docMk/>
            <pc:sldMk cId="1948397777" sldId="259"/>
            <ac:spMk id="6" creationId="{A78F284E-CA28-4BA7-F412-45CBBDE26897}"/>
          </ac:spMkLst>
        </pc:spChg>
      </pc:sldChg>
      <pc:sldChg chg="addSp delSp modSp mod modClrScheme chgLayout">
        <pc:chgData name="Rusnák Martin" userId="ab40e25b-8674-445f-9176-77ec21acf6b8" providerId="ADAL" clId="{8A332D2D-4306-254F-B817-5431C10E87F1}" dt="2024-10-10T07:57:36.800" v="62" actId="20577"/>
        <pc:sldMkLst>
          <pc:docMk/>
          <pc:sldMk cId="3713311174" sldId="264"/>
        </pc:sldMkLst>
        <pc:spChg chg="mod ord">
          <ac:chgData name="Rusnák Martin" userId="ab40e25b-8674-445f-9176-77ec21acf6b8" providerId="ADAL" clId="{8A332D2D-4306-254F-B817-5431C10E87F1}" dt="2024-10-10T07:57:36.800" v="62" actId="20577"/>
          <ac:spMkLst>
            <pc:docMk/>
            <pc:sldMk cId="3713311174" sldId="264"/>
            <ac:spMk id="2" creationId="{C1A213C8-8E73-1534-0A03-458AF7808407}"/>
          </ac:spMkLst>
        </pc:spChg>
        <pc:spChg chg="del">
          <ac:chgData name="Rusnák Martin" userId="ab40e25b-8674-445f-9176-77ec21acf6b8" providerId="ADAL" clId="{8A332D2D-4306-254F-B817-5431C10E87F1}" dt="2024-10-10T07:52:56.815" v="15" actId="478"/>
          <ac:spMkLst>
            <pc:docMk/>
            <pc:sldMk cId="3713311174" sldId="264"/>
            <ac:spMk id="3" creationId="{99607642-AA5D-EBC2-7615-3A101C2FD316}"/>
          </ac:spMkLst>
        </pc:spChg>
        <pc:spChg chg="mod">
          <ac:chgData name="Rusnák Martin" userId="ab40e25b-8674-445f-9176-77ec21acf6b8" providerId="ADAL" clId="{8A332D2D-4306-254F-B817-5431C10E87F1}" dt="2024-10-10T07:55:40.405" v="29" actId="26606"/>
          <ac:spMkLst>
            <pc:docMk/>
            <pc:sldMk cId="3713311174" sldId="264"/>
            <ac:spMk id="4" creationId="{C15DBD96-1880-4984-6FB4-2E62AB4C0F2B}"/>
          </ac:spMkLst>
        </pc:spChg>
        <pc:spChg chg="mod">
          <ac:chgData name="Rusnák Martin" userId="ab40e25b-8674-445f-9176-77ec21acf6b8" providerId="ADAL" clId="{8A332D2D-4306-254F-B817-5431C10E87F1}" dt="2024-10-10T07:55:40.405" v="29" actId="26606"/>
          <ac:spMkLst>
            <pc:docMk/>
            <pc:sldMk cId="3713311174" sldId="264"/>
            <ac:spMk id="5" creationId="{FC3E52C8-BD63-934F-47A1-69792B23EA7F}"/>
          </ac:spMkLst>
        </pc:spChg>
        <pc:spChg chg="mod">
          <ac:chgData name="Rusnák Martin" userId="ab40e25b-8674-445f-9176-77ec21acf6b8" providerId="ADAL" clId="{8A332D2D-4306-254F-B817-5431C10E87F1}" dt="2024-10-10T07:55:40.405" v="29" actId="26606"/>
          <ac:spMkLst>
            <pc:docMk/>
            <pc:sldMk cId="3713311174" sldId="264"/>
            <ac:spMk id="6" creationId="{4FA08B40-C357-FF99-4C27-9556139BAA60}"/>
          </ac:spMkLst>
        </pc:spChg>
        <pc:spChg chg="add del mod">
          <ac:chgData name="Rusnák Martin" userId="ab40e25b-8674-445f-9176-77ec21acf6b8" providerId="ADAL" clId="{8A332D2D-4306-254F-B817-5431C10E87F1}" dt="2024-10-10T07:55:46.703" v="30" actId="478"/>
          <ac:spMkLst>
            <pc:docMk/>
            <pc:sldMk cId="3713311174" sldId="264"/>
            <ac:spMk id="15" creationId="{AAE5EB16-B58A-AC1C-8BA6-A729D344129C}"/>
          </ac:spMkLst>
        </pc:spChg>
        <pc:picChg chg="add mod">
          <ac:chgData name="Rusnák Martin" userId="ab40e25b-8674-445f-9176-77ec21acf6b8" providerId="ADAL" clId="{8A332D2D-4306-254F-B817-5431C10E87F1}" dt="2024-10-10T07:55:17.093" v="24" actId="931"/>
          <ac:picMkLst>
            <pc:docMk/>
            <pc:sldMk cId="3713311174" sldId="264"/>
            <ac:picMk id="8" creationId="{4E530E3D-DC9A-F6F4-EB3A-0198442B4AC7}"/>
          </ac:picMkLst>
        </pc:picChg>
        <pc:picChg chg="add mod">
          <ac:chgData name="Rusnák Martin" userId="ab40e25b-8674-445f-9176-77ec21acf6b8" providerId="ADAL" clId="{8A332D2D-4306-254F-B817-5431C10E87F1}" dt="2024-10-10T07:55:40.405" v="29" actId="26606"/>
          <ac:picMkLst>
            <pc:docMk/>
            <pc:sldMk cId="3713311174" sldId="264"/>
            <ac:picMk id="10" creationId="{6436DADE-96E9-CC01-2832-9452868D1E44}"/>
          </ac:picMkLst>
        </pc:picChg>
      </pc:sldChg>
      <pc:sldChg chg="addSp delSp modSp new mod modClrScheme chgLayout">
        <pc:chgData name="Rusnák Martin" userId="ab40e25b-8674-445f-9176-77ec21acf6b8" providerId="ADAL" clId="{8A332D2D-4306-254F-B817-5431C10E87F1}" dt="2024-10-10T08:09:34.489" v="196" actId="790"/>
        <pc:sldMkLst>
          <pc:docMk/>
          <pc:sldMk cId="38729457" sldId="265"/>
        </pc:sldMkLst>
        <pc:spChg chg="mod ord">
          <ac:chgData name="Rusnák Martin" userId="ab40e25b-8674-445f-9176-77ec21acf6b8" providerId="ADAL" clId="{8A332D2D-4306-254F-B817-5431C10E87F1}" dt="2024-10-10T08:09:01.808" v="179" actId="403"/>
          <ac:spMkLst>
            <pc:docMk/>
            <pc:sldMk cId="38729457" sldId="265"/>
            <ac:spMk id="2" creationId="{9F840727-B405-1F99-F823-00FFCF4B3E36}"/>
          </ac:spMkLst>
        </pc:spChg>
        <pc:spChg chg="del">
          <ac:chgData name="Rusnák Martin" userId="ab40e25b-8674-445f-9176-77ec21acf6b8" providerId="ADAL" clId="{8A332D2D-4306-254F-B817-5431C10E87F1}" dt="2024-10-10T08:02:14.592" v="82" actId="478"/>
          <ac:spMkLst>
            <pc:docMk/>
            <pc:sldMk cId="38729457" sldId="265"/>
            <ac:spMk id="3" creationId="{F0D6CFC2-226D-5783-8D37-2731CDF55ECA}"/>
          </ac:spMkLst>
        </pc:spChg>
        <pc:spChg chg="mod">
          <ac:chgData name="Rusnák Martin" userId="ab40e25b-8674-445f-9176-77ec21acf6b8" providerId="ADAL" clId="{8A332D2D-4306-254F-B817-5431C10E87F1}" dt="2024-10-10T08:07:43.831" v="165" actId="26606"/>
          <ac:spMkLst>
            <pc:docMk/>
            <pc:sldMk cId="38729457" sldId="265"/>
            <ac:spMk id="4" creationId="{897472D2-0F06-EB04-B143-5D4AC5BC588A}"/>
          </ac:spMkLst>
        </pc:spChg>
        <pc:spChg chg="mod">
          <ac:chgData name="Rusnák Martin" userId="ab40e25b-8674-445f-9176-77ec21acf6b8" providerId="ADAL" clId="{8A332D2D-4306-254F-B817-5431C10E87F1}" dt="2024-10-10T08:07:43.831" v="165" actId="26606"/>
          <ac:spMkLst>
            <pc:docMk/>
            <pc:sldMk cId="38729457" sldId="265"/>
            <ac:spMk id="5" creationId="{9CDC4AE6-FF49-0576-7FF6-6BF421E44239}"/>
          </ac:spMkLst>
        </pc:spChg>
        <pc:spChg chg="mod">
          <ac:chgData name="Rusnák Martin" userId="ab40e25b-8674-445f-9176-77ec21acf6b8" providerId="ADAL" clId="{8A332D2D-4306-254F-B817-5431C10E87F1}" dt="2024-10-10T08:07:43.831" v="165" actId="26606"/>
          <ac:spMkLst>
            <pc:docMk/>
            <pc:sldMk cId="38729457" sldId="265"/>
            <ac:spMk id="6" creationId="{AA0A8DA5-C263-19BE-58F7-DBC000C814A3}"/>
          </ac:spMkLst>
        </pc:spChg>
        <pc:spChg chg="add mod">
          <ac:chgData name="Rusnák Martin" userId="ab40e25b-8674-445f-9176-77ec21acf6b8" providerId="ADAL" clId="{8A332D2D-4306-254F-B817-5431C10E87F1}" dt="2024-10-10T08:09:34.489" v="196" actId="790"/>
          <ac:spMkLst>
            <pc:docMk/>
            <pc:sldMk cId="38729457" sldId="265"/>
            <ac:spMk id="1031" creationId="{0585F2B0-8C40-AB1A-9D00-FA6DEE4599B0}"/>
          </ac:spMkLst>
        </pc:spChg>
        <pc:picChg chg="add mod">
          <ac:chgData name="Rusnák Martin" userId="ab40e25b-8674-445f-9176-77ec21acf6b8" providerId="ADAL" clId="{8A332D2D-4306-254F-B817-5431C10E87F1}" dt="2024-10-10T08:08:38.182" v="171" actId="14100"/>
          <ac:picMkLst>
            <pc:docMk/>
            <pc:sldMk cId="38729457" sldId="265"/>
            <ac:picMk id="1026" creationId="{BF2025A6-D218-1F18-BE75-9F27DBF890D8}"/>
          </ac:picMkLst>
        </pc:picChg>
        <pc:picChg chg="add mod">
          <ac:chgData name="Rusnák Martin" userId="ab40e25b-8674-445f-9176-77ec21acf6b8" providerId="ADAL" clId="{8A332D2D-4306-254F-B817-5431C10E87F1}" dt="2024-10-10T08:08:28.025" v="169" actId="1076"/>
          <ac:picMkLst>
            <pc:docMk/>
            <pc:sldMk cId="38729457" sldId="265"/>
            <ac:picMk id="1028" creationId="{D467ACEC-A528-1D88-9892-F44AE4357432}"/>
          </ac:picMkLst>
        </pc:picChg>
      </pc:sldChg>
      <pc:sldChg chg="modSp new mod">
        <pc:chgData name="Rusnák Martin" userId="ab40e25b-8674-445f-9176-77ec21acf6b8" providerId="ADAL" clId="{8A332D2D-4306-254F-B817-5431C10E87F1}" dt="2024-10-10T08:05:04.691" v="145" actId="20577"/>
        <pc:sldMkLst>
          <pc:docMk/>
          <pc:sldMk cId="3369085227" sldId="266"/>
        </pc:sldMkLst>
        <pc:spChg chg="mod">
          <ac:chgData name="Rusnák Martin" userId="ab40e25b-8674-445f-9176-77ec21acf6b8" providerId="ADAL" clId="{8A332D2D-4306-254F-B817-5431C10E87F1}" dt="2024-10-10T08:05:04.691" v="145" actId="20577"/>
          <ac:spMkLst>
            <pc:docMk/>
            <pc:sldMk cId="3369085227" sldId="266"/>
            <ac:spMk id="2" creationId="{CE8DBADD-3F1C-5E84-632C-46337AB381B5}"/>
          </ac:spMkLst>
        </pc:spChg>
        <pc:spChg chg="mod">
          <ac:chgData name="Rusnák Martin" userId="ab40e25b-8674-445f-9176-77ec21acf6b8" providerId="ADAL" clId="{8A332D2D-4306-254F-B817-5431C10E87F1}" dt="2024-10-10T08:04:58.855" v="137" actId="1076"/>
          <ac:spMkLst>
            <pc:docMk/>
            <pc:sldMk cId="3369085227" sldId="266"/>
            <ac:spMk id="3" creationId="{FBFCDC9B-9933-7248-6CDF-A1B19D0DC26E}"/>
          </ac:spMkLst>
        </pc:spChg>
      </pc:sldChg>
      <pc:sldChg chg="modSp new mod">
        <pc:chgData name="Rusnák Martin" userId="ab40e25b-8674-445f-9176-77ec21acf6b8" providerId="ADAL" clId="{8A332D2D-4306-254F-B817-5431C10E87F1}" dt="2024-10-10T08:13:12.142" v="242" actId="27636"/>
        <pc:sldMkLst>
          <pc:docMk/>
          <pc:sldMk cId="949962219" sldId="267"/>
        </pc:sldMkLst>
        <pc:spChg chg="mod">
          <ac:chgData name="Rusnák Martin" userId="ab40e25b-8674-445f-9176-77ec21acf6b8" providerId="ADAL" clId="{8A332D2D-4306-254F-B817-5431C10E87F1}" dt="2024-10-10T08:13:12.142" v="242" actId="27636"/>
          <ac:spMkLst>
            <pc:docMk/>
            <pc:sldMk cId="949962219" sldId="267"/>
            <ac:spMk id="2" creationId="{7DC20787-713A-7B2A-50F5-DF371788FE91}"/>
          </ac:spMkLst>
        </pc:spChg>
        <pc:spChg chg="mod">
          <ac:chgData name="Rusnák Martin" userId="ab40e25b-8674-445f-9176-77ec21acf6b8" providerId="ADAL" clId="{8A332D2D-4306-254F-B817-5431C10E87F1}" dt="2024-10-10T08:13:07.754" v="240" actId="20577"/>
          <ac:spMkLst>
            <pc:docMk/>
            <pc:sldMk cId="949962219" sldId="267"/>
            <ac:spMk id="3" creationId="{4CED99CA-E501-85EE-686B-E404DCA0B9C9}"/>
          </ac:spMkLst>
        </pc:spChg>
      </pc:sldChg>
      <pc:sldChg chg="modSp new mod">
        <pc:chgData name="Rusnák Martin" userId="ab40e25b-8674-445f-9176-77ec21acf6b8" providerId="ADAL" clId="{8A332D2D-4306-254F-B817-5431C10E87F1}" dt="2024-10-10T09:36:33.621" v="558" actId="20577"/>
        <pc:sldMkLst>
          <pc:docMk/>
          <pc:sldMk cId="315718446" sldId="268"/>
        </pc:sldMkLst>
        <pc:spChg chg="mod">
          <ac:chgData name="Rusnák Martin" userId="ab40e25b-8674-445f-9176-77ec21acf6b8" providerId="ADAL" clId="{8A332D2D-4306-254F-B817-5431C10E87F1}" dt="2024-10-10T09:14:28.258" v="319" actId="27636"/>
          <ac:spMkLst>
            <pc:docMk/>
            <pc:sldMk cId="315718446" sldId="268"/>
            <ac:spMk id="2" creationId="{295E6C66-004D-DFAF-9A75-4DC0536AA289}"/>
          </ac:spMkLst>
        </pc:spChg>
        <pc:spChg chg="mod">
          <ac:chgData name="Rusnák Martin" userId="ab40e25b-8674-445f-9176-77ec21acf6b8" providerId="ADAL" clId="{8A332D2D-4306-254F-B817-5431C10E87F1}" dt="2024-10-10T09:36:33.621" v="558" actId="20577"/>
          <ac:spMkLst>
            <pc:docMk/>
            <pc:sldMk cId="315718446" sldId="268"/>
            <ac:spMk id="3" creationId="{905D9903-47E3-B069-8C8E-B6BDDCB89498}"/>
          </ac:spMkLst>
        </pc:spChg>
      </pc:sldChg>
      <pc:sldChg chg="addSp modSp new mod modClrScheme chgLayout">
        <pc:chgData name="Rusnák Martin" userId="ab40e25b-8674-445f-9176-77ec21acf6b8" providerId="ADAL" clId="{8A332D2D-4306-254F-B817-5431C10E87F1}" dt="2024-10-10T09:11:22.837" v="265" actId="27636"/>
        <pc:sldMkLst>
          <pc:docMk/>
          <pc:sldMk cId="1942444793" sldId="269"/>
        </pc:sldMkLst>
        <pc:spChg chg="mod ord">
          <ac:chgData name="Rusnák Martin" userId="ab40e25b-8674-445f-9176-77ec21acf6b8" providerId="ADAL" clId="{8A332D2D-4306-254F-B817-5431C10E87F1}" dt="2024-10-10T09:11:22.837" v="265" actId="27636"/>
          <ac:spMkLst>
            <pc:docMk/>
            <pc:sldMk cId="1942444793" sldId="269"/>
            <ac:spMk id="2" creationId="{062C5E08-BBD0-9756-0BFB-9D7E96CEF25D}"/>
          </ac:spMkLst>
        </pc:spChg>
        <pc:spChg chg="mod">
          <ac:chgData name="Rusnák Martin" userId="ab40e25b-8674-445f-9176-77ec21acf6b8" providerId="ADAL" clId="{8A332D2D-4306-254F-B817-5431C10E87F1}" dt="2024-10-10T09:10:42.952" v="254" actId="26606"/>
          <ac:spMkLst>
            <pc:docMk/>
            <pc:sldMk cId="1942444793" sldId="269"/>
            <ac:spMk id="3" creationId="{F92A66DE-1BA0-0BDA-359C-EB30606501D0}"/>
          </ac:spMkLst>
        </pc:spChg>
        <pc:spChg chg="mod">
          <ac:chgData name="Rusnák Martin" userId="ab40e25b-8674-445f-9176-77ec21acf6b8" providerId="ADAL" clId="{8A332D2D-4306-254F-B817-5431C10E87F1}" dt="2024-10-10T09:10:42.952" v="254" actId="26606"/>
          <ac:spMkLst>
            <pc:docMk/>
            <pc:sldMk cId="1942444793" sldId="269"/>
            <ac:spMk id="4" creationId="{5DA230D5-B1ED-25F3-27A3-015918C6C4C7}"/>
          </ac:spMkLst>
        </pc:spChg>
        <pc:spChg chg="mod">
          <ac:chgData name="Rusnák Martin" userId="ab40e25b-8674-445f-9176-77ec21acf6b8" providerId="ADAL" clId="{8A332D2D-4306-254F-B817-5431C10E87F1}" dt="2024-10-10T09:10:42.952" v="254" actId="26606"/>
          <ac:spMkLst>
            <pc:docMk/>
            <pc:sldMk cId="1942444793" sldId="269"/>
            <ac:spMk id="5" creationId="{2753845E-E2D6-A1BE-9344-481DA4ABC30D}"/>
          </ac:spMkLst>
        </pc:spChg>
        <pc:spChg chg="mod">
          <ac:chgData name="Rusnák Martin" userId="ab40e25b-8674-445f-9176-77ec21acf6b8" providerId="ADAL" clId="{8A332D2D-4306-254F-B817-5431C10E87F1}" dt="2024-10-10T09:10:42.952" v="254" actId="26606"/>
          <ac:spMkLst>
            <pc:docMk/>
            <pc:sldMk cId="1942444793" sldId="269"/>
            <ac:spMk id="6" creationId="{924F05C1-DB95-33E0-95D2-EBC93FC050CB}"/>
          </ac:spMkLst>
        </pc:spChg>
        <pc:picChg chg="add mod">
          <ac:chgData name="Rusnák Martin" userId="ab40e25b-8674-445f-9176-77ec21acf6b8" providerId="ADAL" clId="{8A332D2D-4306-254F-B817-5431C10E87F1}" dt="2024-10-10T09:11:18.525" v="263" actId="1076"/>
          <ac:picMkLst>
            <pc:docMk/>
            <pc:sldMk cId="1942444793" sldId="269"/>
            <ac:picMk id="2050" creationId="{0A71BCD0-C723-15AE-8A96-3A73FF579EAD}"/>
          </ac:picMkLst>
        </pc:picChg>
      </pc:sldChg>
      <pc:sldChg chg="modSp new mod">
        <pc:chgData name="Rusnák Martin" userId="ab40e25b-8674-445f-9176-77ec21acf6b8" providerId="ADAL" clId="{8A332D2D-4306-254F-B817-5431C10E87F1}" dt="2024-10-10T09:21:55.987" v="406" actId="27636"/>
        <pc:sldMkLst>
          <pc:docMk/>
          <pc:sldMk cId="787832393" sldId="270"/>
        </pc:sldMkLst>
        <pc:spChg chg="mod">
          <ac:chgData name="Rusnák Martin" userId="ab40e25b-8674-445f-9176-77ec21acf6b8" providerId="ADAL" clId="{8A332D2D-4306-254F-B817-5431C10E87F1}" dt="2024-10-10T09:21:55.987" v="406" actId="27636"/>
          <ac:spMkLst>
            <pc:docMk/>
            <pc:sldMk cId="787832393" sldId="270"/>
            <ac:spMk id="2" creationId="{D6B2C92C-1E62-7B0D-1BD3-5C0586ED2B3D}"/>
          </ac:spMkLst>
        </pc:spChg>
        <pc:spChg chg="mod">
          <ac:chgData name="Rusnák Martin" userId="ab40e25b-8674-445f-9176-77ec21acf6b8" providerId="ADAL" clId="{8A332D2D-4306-254F-B817-5431C10E87F1}" dt="2024-10-10T09:18:15.155" v="357" actId="1076"/>
          <ac:spMkLst>
            <pc:docMk/>
            <pc:sldMk cId="787832393" sldId="270"/>
            <ac:spMk id="3" creationId="{F3757676-5FFE-004B-35B7-CE33B41076F8}"/>
          </ac:spMkLst>
        </pc:spChg>
      </pc:sldChg>
      <pc:sldChg chg="modSp new mod">
        <pc:chgData name="Rusnák Martin" userId="ab40e25b-8674-445f-9176-77ec21acf6b8" providerId="ADAL" clId="{8A332D2D-4306-254F-B817-5431C10E87F1}" dt="2024-10-10T09:24:27.161" v="437" actId="6549"/>
        <pc:sldMkLst>
          <pc:docMk/>
          <pc:sldMk cId="3698631783" sldId="271"/>
        </pc:sldMkLst>
        <pc:spChg chg="mod">
          <ac:chgData name="Rusnák Martin" userId="ab40e25b-8674-445f-9176-77ec21acf6b8" providerId="ADAL" clId="{8A332D2D-4306-254F-B817-5431C10E87F1}" dt="2024-10-10T09:24:27.161" v="437" actId="6549"/>
          <ac:spMkLst>
            <pc:docMk/>
            <pc:sldMk cId="3698631783" sldId="271"/>
            <ac:spMk id="2" creationId="{F807760F-2DC2-EF7C-09A3-AAB433FB8B52}"/>
          </ac:spMkLst>
        </pc:spChg>
        <pc:spChg chg="mod">
          <ac:chgData name="Rusnák Martin" userId="ab40e25b-8674-445f-9176-77ec21acf6b8" providerId="ADAL" clId="{8A332D2D-4306-254F-B817-5431C10E87F1}" dt="2024-10-10T09:23:32.510" v="420" actId="1076"/>
          <ac:spMkLst>
            <pc:docMk/>
            <pc:sldMk cId="3698631783" sldId="271"/>
            <ac:spMk id="3" creationId="{F67EED8D-CA2F-F320-9AE6-4E2C46E597E9}"/>
          </ac:spMkLst>
        </pc:spChg>
      </pc:sldChg>
      <pc:sldChg chg="modSp new mod">
        <pc:chgData name="Rusnák Martin" userId="ab40e25b-8674-445f-9176-77ec21acf6b8" providerId="ADAL" clId="{8A332D2D-4306-254F-B817-5431C10E87F1}" dt="2024-10-10T09:32:21.197" v="487" actId="20577"/>
        <pc:sldMkLst>
          <pc:docMk/>
          <pc:sldMk cId="3922624693" sldId="272"/>
        </pc:sldMkLst>
        <pc:spChg chg="mod">
          <ac:chgData name="Rusnák Martin" userId="ab40e25b-8674-445f-9176-77ec21acf6b8" providerId="ADAL" clId="{8A332D2D-4306-254F-B817-5431C10E87F1}" dt="2024-10-10T09:31:34.466" v="464" actId="14100"/>
          <ac:spMkLst>
            <pc:docMk/>
            <pc:sldMk cId="3922624693" sldId="272"/>
            <ac:spMk id="2" creationId="{DE8BFFDC-BF90-BDF4-3875-C771088A25F0}"/>
          </ac:spMkLst>
        </pc:spChg>
        <pc:spChg chg="mod">
          <ac:chgData name="Rusnák Martin" userId="ab40e25b-8674-445f-9176-77ec21acf6b8" providerId="ADAL" clId="{8A332D2D-4306-254F-B817-5431C10E87F1}" dt="2024-10-10T09:32:21.197" v="487" actId="20577"/>
          <ac:spMkLst>
            <pc:docMk/>
            <pc:sldMk cId="3922624693" sldId="272"/>
            <ac:spMk id="3" creationId="{92D4E8CB-A144-5301-D2EA-548FEACF6125}"/>
          </ac:spMkLst>
        </pc:spChg>
      </pc:sldChg>
      <pc:sldChg chg="modSp new mod">
        <pc:chgData name="Rusnák Martin" userId="ab40e25b-8674-445f-9176-77ec21acf6b8" providerId="ADAL" clId="{8A332D2D-4306-254F-B817-5431C10E87F1}" dt="2024-10-10T09:35:14.425" v="531" actId="27636"/>
        <pc:sldMkLst>
          <pc:docMk/>
          <pc:sldMk cId="937993128" sldId="273"/>
        </pc:sldMkLst>
        <pc:spChg chg="mod">
          <ac:chgData name="Rusnák Martin" userId="ab40e25b-8674-445f-9176-77ec21acf6b8" providerId="ADAL" clId="{8A332D2D-4306-254F-B817-5431C10E87F1}" dt="2024-10-10T09:35:14.425" v="531" actId="27636"/>
          <ac:spMkLst>
            <pc:docMk/>
            <pc:sldMk cId="937993128" sldId="273"/>
            <ac:spMk id="2" creationId="{2EEAB008-F1BD-C919-5A38-42541D2753E9}"/>
          </ac:spMkLst>
        </pc:spChg>
        <pc:spChg chg="mod">
          <ac:chgData name="Rusnák Martin" userId="ab40e25b-8674-445f-9176-77ec21acf6b8" providerId="ADAL" clId="{8A332D2D-4306-254F-B817-5431C10E87F1}" dt="2024-10-10T09:33:39.569" v="496" actId="20577"/>
          <ac:spMkLst>
            <pc:docMk/>
            <pc:sldMk cId="937993128" sldId="273"/>
            <ac:spMk id="3" creationId="{0E6D29DA-39B1-7E5C-9B05-739EBA08788E}"/>
          </ac:spMkLst>
        </pc:spChg>
      </pc:sldChg>
      <pc:sldChg chg="addSp modSp new mod ord">
        <pc:chgData name="Rusnák Martin" userId="ab40e25b-8674-445f-9176-77ec21acf6b8" providerId="ADAL" clId="{8A332D2D-4306-254F-B817-5431C10E87F1}" dt="2024-10-10T09:47:53.853" v="568" actId="20578"/>
        <pc:sldMkLst>
          <pc:docMk/>
          <pc:sldMk cId="3435472406" sldId="274"/>
        </pc:sldMkLst>
        <pc:graphicFrameChg chg="add mod modGraphic">
          <ac:chgData name="Rusnák Martin" userId="ab40e25b-8674-445f-9176-77ec21acf6b8" providerId="ADAL" clId="{8A332D2D-4306-254F-B817-5431C10E87F1}" dt="2024-10-10T09:47:38.643" v="566" actId="113"/>
          <ac:graphicFrameMkLst>
            <pc:docMk/>
            <pc:sldMk cId="3435472406" sldId="274"/>
            <ac:graphicFrameMk id="5" creationId="{F5C67DE2-1BF6-0C48-7BE1-5EE77E2FC923}"/>
          </ac:graphicFrameMkLst>
        </pc:graphicFrameChg>
      </pc:sldChg>
      <pc:sldChg chg="addSp delSp modSp new mod modClrScheme chgLayout">
        <pc:chgData name="Rusnák Martin" userId="ab40e25b-8674-445f-9176-77ec21acf6b8" providerId="ADAL" clId="{8A332D2D-4306-254F-B817-5431C10E87F1}" dt="2024-10-10T09:55:56.730" v="617" actId="14100"/>
        <pc:sldMkLst>
          <pc:docMk/>
          <pc:sldMk cId="1137562885" sldId="275"/>
        </pc:sldMkLst>
        <pc:spChg chg="mod ord">
          <ac:chgData name="Rusnák Martin" userId="ab40e25b-8674-445f-9176-77ec21acf6b8" providerId="ADAL" clId="{8A332D2D-4306-254F-B817-5431C10E87F1}" dt="2024-10-10T09:55:50.442" v="615" actId="26606"/>
          <ac:spMkLst>
            <pc:docMk/>
            <pc:sldMk cId="1137562885" sldId="275"/>
            <ac:spMk id="2" creationId="{5E01062A-A80B-87B1-DDD3-6DD7F19DF8C6}"/>
          </ac:spMkLst>
        </pc:spChg>
        <pc:spChg chg="mod ord">
          <ac:chgData name="Rusnák Martin" userId="ab40e25b-8674-445f-9176-77ec21acf6b8" providerId="ADAL" clId="{8A332D2D-4306-254F-B817-5431C10E87F1}" dt="2024-10-10T09:55:50.442" v="615" actId="26606"/>
          <ac:spMkLst>
            <pc:docMk/>
            <pc:sldMk cId="1137562885" sldId="275"/>
            <ac:spMk id="3" creationId="{3E52F197-43EF-7BAD-D318-23F5EA9E7097}"/>
          </ac:spMkLst>
        </pc:spChg>
        <pc:spChg chg="mod ord">
          <ac:chgData name="Rusnák Martin" userId="ab40e25b-8674-445f-9176-77ec21acf6b8" providerId="ADAL" clId="{8A332D2D-4306-254F-B817-5431C10E87F1}" dt="2024-10-10T09:55:50.442" v="615" actId="26606"/>
          <ac:spMkLst>
            <pc:docMk/>
            <pc:sldMk cId="1137562885" sldId="275"/>
            <ac:spMk id="4" creationId="{C6E5FE8E-70D9-25E3-2DE8-8BFD98CF3A83}"/>
          </ac:spMkLst>
        </pc:spChg>
        <pc:spChg chg="del mod ord">
          <ac:chgData name="Rusnák Martin" userId="ab40e25b-8674-445f-9176-77ec21acf6b8" providerId="ADAL" clId="{8A332D2D-4306-254F-B817-5431C10E87F1}" dt="2024-10-10T09:49:52.066" v="579" actId="700"/>
          <ac:spMkLst>
            <pc:docMk/>
            <pc:sldMk cId="1137562885" sldId="275"/>
            <ac:spMk id="5" creationId="{595A28D8-6ED5-5F93-1579-847B6BB8494A}"/>
          </ac:spMkLst>
        </pc:spChg>
        <pc:spChg chg="del mod ord">
          <ac:chgData name="Rusnák Martin" userId="ab40e25b-8674-445f-9176-77ec21acf6b8" providerId="ADAL" clId="{8A332D2D-4306-254F-B817-5431C10E87F1}" dt="2024-10-10T09:49:52.066" v="579" actId="700"/>
          <ac:spMkLst>
            <pc:docMk/>
            <pc:sldMk cId="1137562885" sldId="275"/>
            <ac:spMk id="6" creationId="{7B2610EB-DCCF-6A0F-C173-80E38CC5A2BD}"/>
          </ac:spMkLst>
        </pc:spChg>
        <pc:spChg chg="del">
          <ac:chgData name="Rusnák Martin" userId="ab40e25b-8674-445f-9176-77ec21acf6b8" providerId="ADAL" clId="{8A332D2D-4306-254F-B817-5431C10E87F1}" dt="2024-10-10T09:49:52.066" v="579" actId="700"/>
          <ac:spMkLst>
            <pc:docMk/>
            <pc:sldMk cId="1137562885" sldId="275"/>
            <ac:spMk id="7" creationId="{20C89343-20B1-5F0A-1143-80B865B238E5}"/>
          </ac:spMkLst>
        </pc:spChg>
        <pc:spChg chg="add mod ord">
          <ac:chgData name="Rusnák Martin" userId="ab40e25b-8674-445f-9176-77ec21acf6b8" providerId="ADAL" clId="{8A332D2D-4306-254F-B817-5431C10E87F1}" dt="2024-10-10T09:55:50.442" v="615" actId="26606"/>
          <ac:spMkLst>
            <pc:docMk/>
            <pc:sldMk cId="1137562885" sldId="275"/>
            <ac:spMk id="8" creationId="{A67C873F-BCE2-E33F-6CD6-CEA486B7C3A7}"/>
          </ac:spMkLst>
        </pc:spChg>
        <pc:spChg chg="add mod ord">
          <ac:chgData name="Rusnák Martin" userId="ab40e25b-8674-445f-9176-77ec21acf6b8" providerId="ADAL" clId="{8A332D2D-4306-254F-B817-5431C10E87F1}" dt="2024-10-10T09:55:56.730" v="617" actId="14100"/>
          <ac:spMkLst>
            <pc:docMk/>
            <pc:sldMk cId="1137562885" sldId="275"/>
            <ac:spMk id="9" creationId="{7E85E1E8-D70E-9A54-3551-3DB4EC33AC6D}"/>
          </ac:spMkLst>
        </pc:spChg>
        <pc:picChg chg="add mod">
          <ac:chgData name="Rusnák Martin" userId="ab40e25b-8674-445f-9176-77ec21acf6b8" providerId="ADAL" clId="{8A332D2D-4306-254F-B817-5431C10E87F1}" dt="2024-10-10T09:55:50.442" v="615" actId="26606"/>
          <ac:picMkLst>
            <pc:docMk/>
            <pc:sldMk cId="1137562885" sldId="275"/>
            <ac:picMk id="3074" creationId="{35587C2A-444A-2910-66DB-98D68205D76C}"/>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426E26-6A1E-9B4E-B478-5DA8ACC4652C}" type="doc">
      <dgm:prSet loTypeId="urn:microsoft.com/office/officeart/2005/8/layout/process4" loCatId="process" qsTypeId="urn:microsoft.com/office/officeart/2005/8/quickstyle/simple1" qsCatId="simple" csTypeId="urn:microsoft.com/office/officeart/2005/8/colors/accent1_2" csCatId="accent1" phldr="1"/>
      <dgm:spPr/>
    </dgm:pt>
    <dgm:pt modelId="{1F7D8122-C70C-DB4D-B902-4C54A16FC802}">
      <dgm:prSet phldrT="[Text]"/>
      <dgm:spPr>
        <a:noFill/>
      </dgm:spPr>
      <dgm:t>
        <a:bodyPr/>
        <a:lstStyle/>
        <a:p>
          <a:r>
            <a:rPr lang="sk-SK" b="1" dirty="0">
              <a:solidFill>
                <a:srgbClr val="FF0000"/>
              </a:solidFill>
            </a:rPr>
            <a:t>Spracovanie časti Výsledky</a:t>
          </a:r>
        </a:p>
      </dgm:t>
    </dgm:pt>
    <dgm:pt modelId="{129E48B5-B84D-AA42-A5E5-454570F53745}" type="parTrans" cxnId="{18EA8201-32FC-E44F-B722-C5765B962892}">
      <dgm:prSet/>
      <dgm:spPr/>
      <dgm:t>
        <a:bodyPr/>
        <a:lstStyle/>
        <a:p>
          <a:endParaRPr lang="sk-SK"/>
        </a:p>
      </dgm:t>
    </dgm:pt>
    <dgm:pt modelId="{A4941288-0B63-E24C-A438-91B821DA6F97}" type="sibTrans" cxnId="{18EA8201-32FC-E44F-B722-C5765B962892}">
      <dgm:prSet/>
      <dgm:spPr/>
      <dgm:t>
        <a:bodyPr/>
        <a:lstStyle/>
        <a:p>
          <a:endParaRPr lang="sk-SK"/>
        </a:p>
      </dgm:t>
    </dgm:pt>
    <dgm:pt modelId="{1DBF7126-681D-3E4D-981E-3BDA98DDAFEB}">
      <dgm:prSet phldrT="[Text]"/>
      <dgm:spPr>
        <a:noFill/>
      </dgm:spPr>
      <dgm:t>
        <a:bodyPr/>
        <a:lstStyle/>
        <a:p>
          <a:r>
            <a:rPr lang="sk-SK" dirty="0"/>
            <a:t>Krok 1: Opakovane zvážiť pokyny, ciele, usmernenia</a:t>
          </a:r>
          <a:endParaRPr lang="sk-SK"/>
        </a:p>
      </dgm:t>
    </dgm:pt>
    <dgm:pt modelId="{9CA30F48-40A8-584B-8402-7EC545190620}" type="parTrans" cxnId="{6F1AD782-9575-F846-813C-4E158BC568D0}">
      <dgm:prSet/>
      <dgm:spPr/>
      <dgm:t>
        <a:bodyPr/>
        <a:lstStyle/>
        <a:p>
          <a:endParaRPr lang="sk-SK"/>
        </a:p>
      </dgm:t>
    </dgm:pt>
    <dgm:pt modelId="{D291672F-CC8A-594C-A07C-4117466487C9}" type="sibTrans" cxnId="{6F1AD782-9575-F846-813C-4E158BC568D0}">
      <dgm:prSet/>
      <dgm:spPr/>
      <dgm:t>
        <a:bodyPr/>
        <a:lstStyle/>
        <a:p>
          <a:endParaRPr lang="sk-SK"/>
        </a:p>
      </dgm:t>
    </dgm:pt>
    <dgm:pt modelId="{B88C70F2-6B88-3C45-BA3B-A045975353B7}">
      <dgm:prSet phldrT="[Text]"/>
      <dgm:spPr>
        <a:noFill/>
      </dgm:spPr>
      <dgm:t>
        <a:bodyPr/>
        <a:lstStyle/>
        <a:p>
          <a:r>
            <a:rPr lang="sk-SK" dirty="0"/>
            <a:t>Krok 2: Katalogizácia výsledkov</a:t>
          </a:r>
          <a:endParaRPr lang="sk-SK"/>
        </a:p>
      </dgm:t>
    </dgm:pt>
    <dgm:pt modelId="{3E40B4ED-6270-4A43-8791-997BF8BFFB84}" type="parTrans" cxnId="{EA27C490-CB06-8946-A229-79E6A41F7ED0}">
      <dgm:prSet/>
      <dgm:spPr/>
      <dgm:t>
        <a:bodyPr/>
        <a:lstStyle/>
        <a:p>
          <a:endParaRPr lang="sk-SK"/>
        </a:p>
      </dgm:t>
    </dgm:pt>
    <dgm:pt modelId="{3308088F-669F-9A48-8ECE-720B5E1AE5C2}" type="sibTrans" cxnId="{EA27C490-CB06-8946-A229-79E6A41F7ED0}">
      <dgm:prSet/>
      <dgm:spPr/>
      <dgm:t>
        <a:bodyPr/>
        <a:lstStyle/>
        <a:p>
          <a:endParaRPr lang="sk-SK"/>
        </a:p>
      </dgm:t>
    </dgm:pt>
    <dgm:pt modelId="{EB91B901-3930-504B-A2DC-ECF75F3F8673}">
      <dgm:prSet phldrT="[Text]"/>
      <dgm:spPr>
        <a:noFill/>
      </dgm:spPr>
      <dgm:t>
        <a:bodyPr/>
        <a:lstStyle/>
        <a:p>
          <a:r>
            <a:rPr lang="sk-SK" dirty="0"/>
            <a:t>Krok 3: Návrh obrázkov a tabuliek</a:t>
          </a:r>
          <a:endParaRPr lang="sk-SK"/>
        </a:p>
      </dgm:t>
    </dgm:pt>
    <dgm:pt modelId="{CA707516-58BB-7040-9E6B-55BACA3B8EDE}" type="parTrans" cxnId="{9ACFB6AD-75A1-C344-A4BD-68675F71BD49}">
      <dgm:prSet/>
      <dgm:spPr/>
      <dgm:t>
        <a:bodyPr/>
        <a:lstStyle/>
        <a:p>
          <a:endParaRPr lang="sk-SK"/>
        </a:p>
      </dgm:t>
    </dgm:pt>
    <dgm:pt modelId="{8FA5F972-66B1-E744-818A-C4F451D1B472}" type="sibTrans" cxnId="{9ACFB6AD-75A1-C344-A4BD-68675F71BD49}">
      <dgm:prSet/>
      <dgm:spPr/>
      <dgm:t>
        <a:bodyPr/>
        <a:lstStyle/>
        <a:p>
          <a:endParaRPr lang="sk-SK"/>
        </a:p>
      </dgm:t>
    </dgm:pt>
    <dgm:pt modelId="{C5455C1E-DE80-EA4F-8F7E-1CDC8D37159D}">
      <dgm:prSet phldrT="[Text]"/>
      <dgm:spPr>
        <a:noFill/>
      </dgm:spPr>
      <dgm:t>
        <a:bodyPr/>
        <a:lstStyle/>
        <a:p>
          <a:r>
            <a:rPr lang="sk-SK" dirty="0"/>
            <a:t>Krok 4: Obsah a formát</a:t>
          </a:r>
          <a:endParaRPr lang="sk-SK"/>
        </a:p>
      </dgm:t>
    </dgm:pt>
    <dgm:pt modelId="{ACED138B-7ED7-2246-8FCF-1F0A311D1659}" type="parTrans" cxnId="{CC86433B-4100-4142-B811-BB8681EFA87A}">
      <dgm:prSet/>
      <dgm:spPr/>
      <dgm:t>
        <a:bodyPr/>
        <a:lstStyle/>
        <a:p>
          <a:endParaRPr lang="sk-SK"/>
        </a:p>
      </dgm:t>
    </dgm:pt>
    <dgm:pt modelId="{EE405518-551D-AB43-856B-DCBC39E871AD}" type="sibTrans" cxnId="{CC86433B-4100-4142-B811-BB8681EFA87A}">
      <dgm:prSet/>
      <dgm:spPr/>
      <dgm:t>
        <a:bodyPr/>
        <a:lstStyle/>
        <a:p>
          <a:endParaRPr lang="sk-SK"/>
        </a:p>
      </dgm:t>
    </dgm:pt>
    <dgm:pt modelId="{C8AB6CF7-1087-114E-AD46-50F8817B9B36}">
      <dgm:prSet phldrT="[Text]"/>
      <dgm:spPr>
        <a:noFill/>
      </dgm:spPr>
      <dgm:t>
        <a:bodyPr/>
        <a:lstStyle/>
        <a:p>
          <a:r>
            <a:rPr lang="sk-SK" dirty="0"/>
            <a:t>Krok 5: Kontrola návrhu</a:t>
          </a:r>
          <a:endParaRPr lang="sk-SK"/>
        </a:p>
      </dgm:t>
    </dgm:pt>
    <dgm:pt modelId="{9E6AE807-8614-7044-8E02-EF377FDBE220}" type="parTrans" cxnId="{C366E523-95B8-B94F-B493-BCE5C2604092}">
      <dgm:prSet/>
      <dgm:spPr/>
      <dgm:t>
        <a:bodyPr/>
        <a:lstStyle/>
        <a:p>
          <a:endParaRPr lang="sk-SK"/>
        </a:p>
      </dgm:t>
    </dgm:pt>
    <dgm:pt modelId="{BD2AB0B9-229A-8D49-ABB7-EA2C436E9D88}" type="sibTrans" cxnId="{C366E523-95B8-B94F-B493-BCE5C2604092}">
      <dgm:prSet/>
      <dgm:spPr/>
      <dgm:t>
        <a:bodyPr/>
        <a:lstStyle/>
        <a:p>
          <a:endParaRPr lang="sk-SK"/>
        </a:p>
      </dgm:t>
    </dgm:pt>
    <dgm:pt modelId="{96F8A880-9049-B54F-9823-81E1A89B1B2A}" type="pres">
      <dgm:prSet presAssocID="{A3426E26-6A1E-9B4E-B478-5DA8ACC4652C}" presName="Name0" presStyleCnt="0">
        <dgm:presLayoutVars>
          <dgm:dir/>
          <dgm:animLvl val="lvl"/>
          <dgm:resizeHandles val="exact"/>
        </dgm:presLayoutVars>
      </dgm:prSet>
      <dgm:spPr/>
    </dgm:pt>
    <dgm:pt modelId="{9CF98797-C6B2-AC4B-AF5C-640F092CDF0F}" type="pres">
      <dgm:prSet presAssocID="{C8AB6CF7-1087-114E-AD46-50F8817B9B36}" presName="boxAndChildren" presStyleCnt="0"/>
      <dgm:spPr/>
    </dgm:pt>
    <dgm:pt modelId="{066B1E03-8CAB-794E-80BA-9F22EF3B4F60}" type="pres">
      <dgm:prSet presAssocID="{C8AB6CF7-1087-114E-AD46-50F8817B9B36}" presName="parentTextBox" presStyleLbl="node1" presStyleIdx="0" presStyleCnt="6"/>
      <dgm:spPr/>
    </dgm:pt>
    <dgm:pt modelId="{6EEF3D90-BCA9-C241-8897-1F98233AFB24}" type="pres">
      <dgm:prSet presAssocID="{EE405518-551D-AB43-856B-DCBC39E871AD}" presName="sp" presStyleCnt="0"/>
      <dgm:spPr/>
    </dgm:pt>
    <dgm:pt modelId="{BB6FDB1E-9AC7-184E-B76E-3B11DB7EFD87}" type="pres">
      <dgm:prSet presAssocID="{C5455C1E-DE80-EA4F-8F7E-1CDC8D37159D}" presName="arrowAndChildren" presStyleCnt="0"/>
      <dgm:spPr/>
    </dgm:pt>
    <dgm:pt modelId="{D26D346C-5084-A54B-B012-8BD1C34C3DB1}" type="pres">
      <dgm:prSet presAssocID="{C5455C1E-DE80-EA4F-8F7E-1CDC8D37159D}" presName="parentTextArrow" presStyleLbl="node1" presStyleIdx="1" presStyleCnt="6"/>
      <dgm:spPr/>
    </dgm:pt>
    <dgm:pt modelId="{386BF980-5391-6049-A4CB-3C7D13D951A9}" type="pres">
      <dgm:prSet presAssocID="{8FA5F972-66B1-E744-818A-C4F451D1B472}" presName="sp" presStyleCnt="0"/>
      <dgm:spPr/>
    </dgm:pt>
    <dgm:pt modelId="{A827575A-8CD6-8141-B2BB-C78D0DF99873}" type="pres">
      <dgm:prSet presAssocID="{EB91B901-3930-504B-A2DC-ECF75F3F8673}" presName="arrowAndChildren" presStyleCnt="0"/>
      <dgm:spPr/>
    </dgm:pt>
    <dgm:pt modelId="{153D6190-2F22-5846-8048-F9DC7C055431}" type="pres">
      <dgm:prSet presAssocID="{EB91B901-3930-504B-A2DC-ECF75F3F8673}" presName="parentTextArrow" presStyleLbl="node1" presStyleIdx="2" presStyleCnt="6"/>
      <dgm:spPr/>
    </dgm:pt>
    <dgm:pt modelId="{1C7EA345-5327-6645-B848-C99ECD633D04}" type="pres">
      <dgm:prSet presAssocID="{3308088F-669F-9A48-8ECE-720B5E1AE5C2}" presName="sp" presStyleCnt="0"/>
      <dgm:spPr/>
    </dgm:pt>
    <dgm:pt modelId="{4E6308C5-B5AA-B949-9DFD-265150801448}" type="pres">
      <dgm:prSet presAssocID="{B88C70F2-6B88-3C45-BA3B-A045975353B7}" presName="arrowAndChildren" presStyleCnt="0"/>
      <dgm:spPr/>
    </dgm:pt>
    <dgm:pt modelId="{53FE486F-3D47-304B-AB8D-075C27936198}" type="pres">
      <dgm:prSet presAssocID="{B88C70F2-6B88-3C45-BA3B-A045975353B7}" presName="parentTextArrow" presStyleLbl="node1" presStyleIdx="3" presStyleCnt="6"/>
      <dgm:spPr/>
    </dgm:pt>
    <dgm:pt modelId="{F6BD45D9-9F9D-1B4A-8ACA-D923FBB90589}" type="pres">
      <dgm:prSet presAssocID="{D291672F-CC8A-594C-A07C-4117466487C9}" presName="sp" presStyleCnt="0"/>
      <dgm:spPr/>
    </dgm:pt>
    <dgm:pt modelId="{74EC6BB5-D489-F841-B25F-FBBC2DA292C0}" type="pres">
      <dgm:prSet presAssocID="{1DBF7126-681D-3E4D-981E-3BDA98DDAFEB}" presName="arrowAndChildren" presStyleCnt="0"/>
      <dgm:spPr/>
    </dgm:pt>
    <dgm:pt modelId="{1A5D2E6C-5045-B24E-871A-B2C7F629CF32}" type="pres">
      <dgm:prSet presAssocID="{1DBF7126-681D-3E4D-981E-3BDA98DDAFEB}" presName="parentTextArrow" presStyleLbl="node1" presStyleIdx="4" presStyleCnt="6"/>
      <dgm:spPr/>
    </dgm:pt>
    <dgm:pt modelId="{7879BE24-CE53-E548-8C01-2BA6DDF4E817}" type="pres">
      <dgm:prSet presAssocID="{A4941288-0B63-E24C-A438-91B821DA6F97}" presName="sp" presStyleCnt="0"/>
      <dgm:spPr/>
    </dgm:pt>
    <dgm:pt modelId="{2C93467F-1FBE-2849-88BB-9D9BB086EC7F}" type="pres">
      <dgm:prSet presAssocID="{1F7D8122-C70C-DB4D-B902-4C54A16FC802}" presName="arrowAndChildren" presStyleCnt="0"/>
      <dgm:spPr/>
    </dgm:pt>
    <dgm:pt modelId="{4BD90C4F-5048-9748-BDBF-3293351D65B4}" type="pres">
      <dgm:prSet presAssocID="{1F7D8122-C70C-DB4D-B902-4C54A16FC802}" presName="parentTextArrow" presStyleLbl="node1" presStyleIdx="5" presStyleCnt="6"/>
      <dgm:spPr/>
    </dgm:pt>
  </dgm:ptLst>
  <dgm:cxnLst>
    <dgm:cxn modelId="{18EA8201-32FC-E44F-B722-C5765B962892}" srcId="{A3426E26-6A1E-9B4E-B478-5DA8ACC4652C}" destId="{1F7D8122-C70C-DB4D-B902-4C54A16FC802}" srcOrd="0" destOrd="0" parTransId="{129E48B5-B84D-AA42-A5E5-454570F53745}" sibTransId="{A4941288-0B63-E24C-A438-91B821DA6F97}"/>
    <dgm:cxn modelId="{5A4C8B01-3CCA-AC40-BD48-6CA70CDEAEC5}" type="presOf" srcId="{B88C70F2-6B88-3C45-BA3B-A045975353B7}" destId="{53FE486F-3D47-304B-AB8D-075C27936198}" srcOrd="0" destOrd="0" presId="urn:microsoft.com/office/officeart/2005/8/layout/process4"/>
    <dgm:cxn modelId="{C366E523-95B8-B94F-B493-BCE5C2604092}" srcId="{A3426E26-6A1E-9B4E-B478-5DA8ACC4652C}" destId="{C8AB6CF7-1087-114E-AD46-50F8817B9B36}" srcOrd="5" destOrd="0" parTransId="{9E6AE807-8614-7044-8E02-EF377FDBE220}" sibTransId="{BD2AB0B9-229A-8D49-ABB7-EA2C436E9D88}"/>
    <dgm:cxn modelId="{CC86433B-4100-4142-B811-BB8681EFA87A}" srcId="{A3426E26-6A1E-9B4E-B478-5DA8ACC4652C}" destId="{C5455C1E-DE80-EA4F-8F7E-1CDC8D37159D}" srcOrd="4" destOrd="0" parTransId="{ACED138B-7ED7-2246-8FCF-1F0A311D1659}" sibTransId="{EE405518-551D-AB43-856B-DCBC39E871AD}"/>
    <dgm:cxn modelId="{CBA15660-FE37-464D-826A-56732363B0E4}" type="presOf" srcId="{1DBF7126-681D-3E4D-981E-3BDA98DDAFEB}" destId="{1A5D2E6C-5045-B24E-871A-B2C7F629CF32}" srcOrd="0" destOrd="0" presId="urn:microsoft.com/office/officeart/2005/8/layout/process4"/>
    <dgm:cxn modelId="{0DE4156E-E562-764E-B4FC-054E1FF08A64}" type="presOf" srcId="{A3426E26-6A1E-9B4E-B478-5DA8ACC4652C}" destId="{96F8A880-9049-B54F-9823-81E1A89B1B2A}" srcOrd="0" destOrd="0" presId="urn:microsoft.com/office/officeart/2005/8/layout/process4"/>
    <dgm:cxn modelId="{B5364479-489D-7142-B354-3DDF98CB80C2}" type="presOf" srcId="{C5455C1E-DE80-EA4F-8F7E-1CDC8D37159D}" destId="{D26D346C-5084-A54B-B012-8BD1C34C3DB1}" srcOrd="0" destOrd="0" presId="urn:microsoft.com/office/officeart/2005/8/layout/process4"/>
    <dgm:cxn modelId="{6F1AD782-9575-F846-813C-4E158BC568D0}" srcId="{A3426E26-6A1E-9B4E-B478-5DA8ACC4652C}" destId="{1DBF7126-681D-3E4D-981E-3BDA98DDAFEB}" srcOrd="1" destOrd="0" parTransId="{9CA30F48-40A8-584B-8402-7EC545190620}" sibTransId="{D291672F-CC8A-594C-A07C-4117466487C9}"/>
    <dgm:cxn modelId="{EA27C490-CB06-8946-A229-79E6A41F7ED0}" srcId="{A3426E26-6A1E-9B4E-B478-5DA8ACC4652C}" destId="{B88C70F2-6B88-3C45-BA3B-A045975353B7}" srcOrd="2" destOrd="0" parTransId="{3E40B4ED-6270-4A43-8791-997BF8BFFB84}" sibTransId="{3308088F-669F-9A48-8ECE-720B5E1AE5C2}"/>
    <dgm:cxn modelId="{129517A9-E3DB-2E45-A54C-108D77CFEB02}" type="presOf" srcId="{1F7D8122-C70C-DB4D-B902-4C54A16FC802}" destId="{4BD90C4F-5048-9748-BDBF-3293351D65B4}" srcOrd="0" destOrd="0" presId="urn:microsoft.com/office/officeart/2005/8/layout/process4"/>
    <dgm:cxn modelId="{9ACFB6AD-75A1-C344-A4BD-68675F71BD49}" srcId="{A3426E26-6A1E-9B4E-B478-5DA8ACC4652C}" destId="{EB91B901-3930-504B-A2DC-ECF75F3F8673}" srcOrd="3" destOrd="0" parTransId="{CA707516-58BB-7040-9E6B-55BACA3B8EDE}" sibTransId="{8FA5F972-66B1-E744-818A-C4F451D1B472}"/>
    <dgm:cxn modelId="{FD06A4CA-F60D-694F-86B8-F7430AC6B113}" type="presOf" srcId="{EB91B901-3930-504B-A2DC-ECF75F3F8673}" destId="{153D6190-2F22-5846-8048-F9DC7C055431}" srcOrd="0" destOrd="0" presId="urn:microsoft.com/office/officeart/2005/8/layout/process4"/>
    <dgm:cxn modelId="{8A7EE7F1-86CE-1D40-BEC6-3674E0018620}" type="presOf" srcId="{C8AB6CF7-1087-114E-AD46-50F8817B9B36}" destId="{066B1E03-8CAB-794E-80BA-9F22EF3B4F60}" srcOrd="0" destOrd="0" presId="urn:microsoft.com/office/officeart/2005/8/layout/process4"/>
    <dgm:cxn modelId="{81C677EF-538C-9244-89A7-FA886385B90F}" type="presParOf" srcId="{96F8A880-9049-B54F-9823-81E1A89B1B2A}" destId="{9CF98797-C6B2-AC4B-AF5C-640F092CDF0F}" srcOrd="0" destOrd="0" presId="urn:microsoft.com/office/officeart/2005/8/layout/process4"/>
    <dgm:cxn modelId="{BF81BA26-0A1B-1145-BF90-C731765300A6}" type="presParOf" srcId="{9CF98797-C6B2-AC4B-AF5C-640F092CDF0F}" destId="{066B1E03-8CAB-794E-80BA-9F22EF3B4F60}" srcOrd="0" destOrd="0" presId="urn:microsoft.com/office/officeart/2005/8/layout/process4"/>
    <dgm:cxn modelId="{B73D80D1-8930-5D43-8B42-3540CC6D1EBD}" type="presParOf" srcId="{96F8A880-9049-B54F-9823-81E1A89B1B2A}" destId="{6EEF3D90-BCA9-C241-8897-1F98233AFB24}" srcOrd="1" destOrd="0" presId="urn:microsoft.com/office/officeart/2005/8/layout/process4"/>
    <dgm:cxn modelId="{806B269F-C33B-8844-8194-88E05AEEA390}" type="presParOf" srcId="{96F8A880-9049-B54F-9823-81E1A89B1B2A}" destId="{BB6FDB1E-9AC7-184E-B76E-3B11DB7EFD87}" srcOrd="2" destOrd="0" presId="urn:microsoft.com/office/officeart/2005/8/layout/process4"/>
    <dgm:cxn modelId="{B610FDBD-B2F5-9C42-BCAB-BE6D4C1E4D40}" type="presParOf" srcId="{BB6FDB1E-9AC7-184E-B76E-3B11DB7EFD87}" destId="{D26D346C-5084-A54B-B012-8BD1C34C3DB1}" srcOrd="0" destOrd="0" presId="urn:microsoft.com/office/officeart/2005/8/layout/process4"/>
    <dgm:cxn modelId="{9A7C52B2-9755-2F41-97C7-213B7B8EC082}" type="presParOf" srcId="{96F8A880-9049-B54F-9823-81E1A89B1B2A}" destId="{386BF980-5391-6049-A4CB-3C7D13D951A9}" srcOrd="3" destOrd="0" presId="urn:microsoft.com/office/officeart/2005/8/layout/process4"/>
    <dgm:cxn modelId="{088E1805-E667-9542-8381-EDF01697EE1F}" type="presParOf" srcId="{96F8A880-9049-B54F-9823-81E1A89B1B2A}" destId="{A827575A-8CD6-8141-B2BB-C78D0DF99873}" srcOrd="4" destOrd="0" presId="urn:microsoft.com/office/officeart/2005/8/layout/process4"/>
    <dgm:cxn modelId="{70FF4C31-CF57-2F49-8AFB-8C2726CBF115}" type="presParOf" srcId="{A827575A-8CD6-8141-B2BB-C78D0DF99873}" destId="{153D6190-2F22-5846-8048-F9DC7C055431}" srcOrd="0" destOrd="0" presId="urn:microsoft.com/office/officeart/2005/8/layout/process4"/>
    <dgm:cxn modelId="{F3F66260-BD53-8A4F-979C-3AFBDDA168BB}" type="presParOf" srcId="{96F8A880-9049-B54F-9823-81E1A89B1B2A}" destId="{1C7EA345-5327-6645-B848-C99ECD633D04}" srcOrd="5" destOrd="0" presId="urn:microsoft.com/office/officeart/2005/8/layout/process4"/>
    <dgm:cxn modelId="{3819AAC8-63A7-874E-9B63-E57F44C4530A}" type="presParOf" srcId="{96F8A880-9049-B54F-9823-81E1A89B1B2A}" destId="{4E6308C5-B5AA-B949-9DFD-265150801448}" srcOrd="6" destOrd="0" presId="urn:microsoft.com/office/officeart/2005/8/layout/process4"/>
    <dgm:cxn modelId="{834D2943-2F52-BD46-BCBF-ED62379C947E}" type="presParOf" srcId="{4E6308C5-B5AA-B949-9DFD-265150801448}" destId="{53FE486F-3D47-304B-AB8D-075C27936198}" srcOrd="0" destOrd="0" presId="urn:microsoft.com/office/officeart/2005/8/layout/process4"/>
    <dgm:cxn modelId="{B87B80C2-BE4E-5D44-B87F-2538A53C6ECE}" type="presParOf" srcId="{96F8A880-9049-B54F-9823-81E1A89B1B2A}" destId="{F6BD45D9-9F9D-1B4A-8ACA-D923FBB90589}" srcOrd="7" destOrd="0" presId="urn:microsoft.com/office/officeart/2005/8/layout/process4"/>
    <dgm:cxn modelId="{7FC022D9-9E6C-E945-99A7-36130DCDE6CB}" type="presParOf" srcId="{96F8A880-9049-B54F-9823-81E1A89B1B2A}" destId="{74EC6BB5-D489-F841-B25F-FBBC2DA292C0}" srcOrd="8" destOrd="0" presId="urn:microsoft.com/office/officeart/2005/8/layout/process4"/>
    <dgm:cxn modelId="{0B70EF04-E600-B243-9FED-1D5E60CAE650}" type="presParOf" srcId="{74EC6BB5-D489-F841-B25F-FBBC2DA292C0}" destId="{1A5D2E6C-5045-B24E-871A-B2C7F629CF32}" srcOrd="0" destOrd="0" presId="urn:microsoft.com/office/officeart/2005/8/layout/process4"/>
    <dgm:cxn modelId="{5081CD82-A56B-2640-8DB9-0C73F168F148}" type="presParOf" srcId="{96F8A880-9049-B54F-9823-81E1A89B1B2A}" destId="{7879BE24-CE53-E548-8C01-2BA6DDF4E817}" srcOrd="9" destOrd="0" presId="urn:microsoft.com/office/officeart/2005/8/layout/process4"/>
    <dgm:cxn modelId="{367ADE0B-9444-EF47-8BDA-C0C1F2BA1740}" type="presParOf" srcId="{96F8A880-9049-B54F-9823-81E1A89B1B2A}" destId="{2C93467F-1FBE-2849-88BB-9D9BB086EC7F}" srcOrd="10" destOrd="0" presId="urn:microsoft.com/office/officeart/2005/8/layout/process4"/>
    <dgm:cxn modelId="{0FEEB698-D9A0-084D-A80D-6061EF17C93D}" type="presParOf" srcId="{2C93467F-1FBE-2849-88BB-9D9BB086EC7F}" destId="{4BD90C4F-5048-9748-BDBF-3293351D65B4}"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6B1E03-8CAB-794E-80BA-9F22EF3B4F60}">
      <dsp:nvSpPr>
        <dsp:cNvPr id="0" name=""/>
        <dsp:cNvSpPr/>
      </dsp:nvSpPr>
      <dsp:spPr>
        <a:xfrm>
          <a:off x="0" y="4986862"/>
          <a:ext cx="8550310" cy="654522"/>
        </a:xfrm>
        <a:prstGeom prst="rec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sk-SK" sz="2200" kern="1200" dirty="0"/>
            <a:t>Krok 5: Kontrola návrhu</a:t>
          </a:r>
          <a:endParaRPr lang="sk-SK" sz="2200" kern="1200"/>
        </a:p>
      </dsp:txBody>
      <dsp:txXfrm>
        <a:off x="0" y="4986862"/>
        <a:ext cx="8550310" cy="654522"/>
      </dsp:txXfrm>
    </dsp:sp>
    <dsp:sp modelId="{D26D346C-5084-A54B-B012-8BD1C34C3DB1}">
      <dsp:nvSpPr>
        <dsp:cNvPr id="0" name=""/>
        <dsp:cNvSpPr/>
      </dsp:nvSpPr>
      <dsp:spPr>
        <a:xfrm rot="10800000">
          <a:off x="0" y="3990023"/>
          <a:ext cx="8550310" cy="1006656"/>
        </a:xfrm>
        <a:prstGeom prst="upArrowCallou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sk-SK" sz="2200" kern="1200" dirty="0"/>
            <a:t>Krok 4: Obsah a formát</a:t>
          </a:r>
          <a:endParaRPr lang="sk-SK" sz="2200" kern="1200"/>
        </a:p>
      </dsp:txBody>
      <dsp:txXfrm rot="10800000">
        <a:off x="0" y="3990023"/>
        <a:ext cx="8550310" cy="654095"/>
      </dsp:txXfrm>
    </dsp:sp>
    <dsp:sp modelId="{153D6190-2F22-5846-8048-F9DC7C055431}">
      <dsp:nvSpPr>
        <dsp:cNvPr id="0" name=""/>
        <dsp:cNvSpPr/>
      </dsp:nvSpPr>
      <dsp:spPr>
        <a:xfrm rot="10800000">
          <a:off x="0" y="2993185"/>
          <a:ext cx="8550310" cy="1006656"/>
        </a:xfrm>
        <a:prstGeom prst="upArrowCallou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sk-SK" sz="2200" kern="1200" dirty="0"/>
            <a:t>Krok 3: Návrh obrázkov a tabuliek</a:t>
          </a:r>
          <a:endParaRPr lang="sk-SK" sz="2200" kern="1200"/>
        </a:p>
      </dsp:txBody>
      <dsp:txXfrm rot="10800000">
        <a:off x="0" y="2993185"/>
        <a:ext cx="8550310" cy="654095"/>
      </dsp:txXfrm>
    </dsp:sp>
    <dsp:sp modelId="{53FE486F-3D47-304B-AB8D-075C27936198}">
      <dsp:nvSpPr>
        <dsp:cNvPr id="0" name=""/>
        <dsp:cNvSpPr/>
      </dsp:nvSpPr>
      <dsp:spPr>
        <a:xfrm rot="10800000">
          <a:off x="0" y="1996346"/>
          <a:ext cx="8550310" cy="1006656"/>
        </a:xfrm>
        <a:prstGeom prst="upArrowCallou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sk-SK" sz="2200" kern="1200" dirty="0"/>
            <a:t>Krok 2: Katalogizácia výsledkov</a:t>
          </a:r>
          <a:endParaRPr lang="sk-SK" sz="2200" kern="1200"/>
        </a:p>
      </dsp:txBody>
      <dsp:txXfrm rot="10800000">
        <a:off x="0" y="1996346"/>
        <a:ext cx="8550310" cy="654095"/>
      </dsp:txXfrm>
    </dsp:sp>
    <dsp:sp modelId="{1A5D2E6C-5045-B24E-871A-B2C7F629CF32}">
      <dsp:nvSpPr>
        <dsp:cNvPr id="0" name=""/>
        <dsp:cNvSpPr/>
      </dsp:nvSpPr>
      <dsp:spPr>
        <a:xfrm rot="10800000">
          <a:off x="0" y="999508"/>
          <a:ext cx="8550310" cy="1006656"/>
        </a:xfrm>
        <a:prstGeom prst="upArrowCallou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sk-SK" sz="2200" kern="1200" dirty="0"/>
            <a:t>Krok 1: Opakovane zvážiť pokyny, ciele, usmernenia</a:t>
          </a:r>
          <a:endParaRPr lang="sk-SK" sz="2200" kern="1200"/>
        </a:p>
      </dsp:txBody>
      <dsp:txXfrm rot="10800000">
        <a:off x="0" y="999508"/>
        <a:ext cx="8550310" cy="654095"/>
      </dsp:txXfrm>
    </dsp:sp>
    <dsp:sp modelId="{4BD90C4F-5048-9748-BDBF-3293351D65B4}">
      <dsp:nvSpPr>
        <dsp:cNvPr id="0" name=""/>
        <dsp:cNvSpPr/>
      </dsp:nvSpPr>
      <dsp:spPr>
        <a:xfrm rot="10800000">
          <a:off x="0" y="2669"/>
          <a:ext cx="8550310" cy="1006656"/>
        </a:xfrm>
        <a:prstGeom prst="upArrowCallout">
          <a:avLst/>
        </a:prstGeom>
        <a:no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sk-SK" sz="2200" b="1" kern="1200" dirty="0">
              <a:solidFill>
                <a:srgbClr val="FF0000"/>
              </a:solidFill>
            </a:rPr>
            <a:t>Spracovanie časti Výsledky</a:t>
          </a:r>
        </a:p>
      </dsp:txBody>
      <dsp:txXfrm rot="10800000">
        <a:off x="0" y="2669"/>
        <a:ext cx="8550310" cy="65409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3238"/>
          </a:xfrm>
          <a:prstGeom prst="rect">
            <a:avLst/>
          </a:prstGeom>
        </p:spPr>
        <p:txBody>
          <a:bodyPr vert="horz" lIns="91440" tIns="45720" rIns="91440" bIns="45720" rtlCol="0"/>
          <a:lstStyle>
            <a:lvl1pPr algn="l">
              <a:defRPr sz="1200"/>
            </a:lvl1pPr>
          </a:lstStyle>
          <a:p>
            <a:endParaRPr lang="sk-SK"/>
          </a:p>
        </p:txBody>
      </p:sp>
      <p:sp>
        <p:nvSpPr>
          <p:cNvPr id="3" name="Date Placeholder 2"/>
          <p:cNvSpPr>
            <a:spLocks noGrp="1"/>
          </p:cNvSpPr>
          <p:nvPr>
            <p:ph type="dt" sz="quarter" idx="1"/>
          </p:nvPr>
        </p:nvSpPr>
        <p:spPr>
          <a:xfrm>
            <a:off x="4402138" y="0"/>
            <a:ext cx="3368675" cy="503238"/>
          </a:xfrm>
          <a:prstGeom prst="rect">
            <a:avLst/>
          </a:prstGeom>
        </p:spPr>
        <p:txBody>
          <a:bodyPr vert="horz" lIns="91440" tIns="45720" rIns="91440" bIns="45720" rtlCol="0"/>
          <a:lstStyle>
            <a:lvl1pPr algn="r">
              <a:defRPr sz="1200"/>
            </a:lvl1pPr>
          </a:lstStyle>
          <a:p>
            <a:fld id="{C62B6CAE-2051-5146-AA2A-396F8AB6EAD0}" type="datetimeFigureOut">
              <a:rPr lang="en-US" smtClean="0"/>
              <a:t>10/10/24</a:t>
            </a:fld>
            <a:endParaRPr lang="sk-SK"/>
          </a:p>
        </p:txBody>
      </p:sp>
      <p:sp>
        <p:nvSpPr>
          <p:cNvPr id="4" name="Footer Placeholder 3"/>
          <p:cNvSpPr>
            <a:spLocks noGrp="1"/>
          </p:cNvSpPr>
          <p:nvPr>
            <p:ph type="ftr" sz="quarter" idx="2"/>
          </p:nvPr>
        </p:nvSpPr>
        <p:spPr>
          <a:xfrm>
            <a:off x="0" y="9553575"/>
            <a:ext cx="3368675" cy="503238"/>
          </a:xfrm>
          <a:prstGeom prst="rect">
            <a:avLst/>
          </a:prstGeom>
        </p:spPr>
        <p:txBody>
          <a:bodyPr vert="horz" lIns="91440" tIns="45720" rIns="91440" bIns="45720" rtlCol="0" anchor="b"/>
          <a:lstStyle>
            <a:lvl1pPr algn="l">
              <a:defRPr sz="1200"/>
            </a:lvl1pPr>
          </a:lstStyle>
          <a:p>
            <a:endParaRPr lang="sk-SK"/>
          </a:p>
        </p:txBody>
      </p:sp>
      <p:sp>
        <p:nvSpPr>
          <p:cNvPr id="5" name="Slide Number Placeholder 4"/>
          <p:cNvSpPr>
            <a:spLocks noGrp="1"/>
          </p:cNvSpPr>
          <p:nvPr>
            <p:ph type="sldNum" sz="quarter" idx="3"/>
          </p:nvPr>
        </p:nvSpPr>
        <p:spPr>
          <a:xfrm>
            <a:off x="4402138" y="9553575"/>
            <a:ext cx="3368675" cy="503238"/>
          </a:xfrm>
          <a:prstGeom prst="rect">
            <a:avLst/>
          </a:prstGeom>
        </p:spPr>
        <p:txBody>
          <a:bodyPr vert="horz" lIns="91440" tIns="45720" rIns="91440" bIns="45720" rtlCol="0" anchor="b"/>
          <a:lstStyle>
            <a:lvl1pPr algn="r">
              <a:defRPr sz="1200"/>
            </a:lvl1pPr>
          </a:lstStyle>
          <a:p>
            <a:fld id="{0A148EF7-17E9-1141-A103-15C6ECBF118F}" type="slidenum">
              <a:rPr lang="sk-SK" smtClean="0"/>
              <a:t>‹#›</a:t>
            </a:fld>
            <a:endParaRPr lang="sk-SK"/>
          </a:p>
        </p:txBody>
      </p:sp>
    </p:spTree>
    <p:extLst>
      <p:ext uri="{BB962C8B-B14F-4D97-AF65-F5344CB8AC3E}">
        <p14:creationId xmlns:p14="http://schemas.microsoft.com/office/powerpoint/2010/main" val="22552871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3238"/>
          </a:xfrm>
          <a:prstGeom prst="rect">
            <a:avLst/>
          </a:prstGeom>
        </p:spPr>
        <p:txBody>
          <a:bodyPr vert="horz" lIns="91440" tIns="45720" rIns="91440" bIns="45720" rtlCol="0"/>
          <a:lstStyle>
            <a:lvl1pPr algn="l">
              <a:defRPr sz="1200"/>
            </a:lvl1pPr>
          </a:lstStyle>
          <a:p>
            <a:endParaRPr lang="sk-SK"/>
          </a:p>
        </p:txBody>
      </p:sp>
      <p:sp>
        <p:nvSpPr>
          <p:cNvPr id="3" name="Date Placeholder 2"/>
          <p:cNvSpPr>
            <a:spLocks noGrp="1"/>
          </p:cNvSpPr>
          <p:nvPr>
            <p:ph type="dt" idx="1"/>
          </p:nvPr>
        </p:nvSpPr>
        <p:spPr>
          <a:xfrm>
            <a:off x="4402138" y="0"/>
            <a:ext cx="3368675" cy="503238"/>
          </a:xfrm>
          <a:prstGeom prst="rect">
            <a:avLst/>
          </a:prstGeom>
        </p:spPr>
        <p:txBody>
          <a:bodyPr vert="horz" lIns="91440" tIns="45720" rIns="91440" bIns="45720" rtlCol="0"/>
          <a:lstStyle>
            <a:lvl1pPr algn="r">
              <a:defRPr sz="1200"/>
            </a:lvl1pPr>
          </a:lstStyle>
          <a:p>
            <a:fld id="{34F90ED3-4EF5-D641-9742-15440EAA57FD}" type="datetimeFigureOut">
              <a:rPr lang="en-US" smtClean="0"/>
              <a:t>10/10/24</a:t>
            </a:fld>
            <a:endParaRPr lang="sk-SK"/>
          </a:p>
        </p:txBody>
      </p:sp>
      <p:sp>
        <p:nvSpPr>
          <p:cNvPr id="4" name="Slide Image Placeholder 3"/>
          <p:cNvSpPr>
            <a:spLocks noGrp="1" noRot="1" noChangeAspect="1"/>
          </p:cNvSpPr>
          <p:nvPr>
            <p:ph type="sldImg" idx="2"/>
          </p:nvPr>
        </p:nvSpPr>
        <p:spPr>
          <a:xfrm>
            <a:off x="1373188" y="754063"/>
            <a:ext cx="5026025" cy="3771900"/>
          </a:xfrm>
          <a:prstGeom prst="rect">
            <a:avLst/>
          </a:prstGeom>
          <a:noFill/>
          <a:ln w="12700">
            <a:solidFill>
              <a:prstClr val="black"/>
            </a:solidFill>
          </a:ln>
        </p:spPr>
        <p:txBody>
          <a:bodyPr vert="horz" lIns="91440" tIns="45720" rIns="91440" bIns="45720" rtlCol="0" anchor="ctr"/>
          <a:lstStyle/>
          <a:p>
            <a:endParaRPr lang="sk-SK"/>
          </a:p>
        </p:txBody>
      </p:sp>
      <p:sp>
        <p:nvSpPr>
          <p:cNvPr id="5" name="Notes Placeholder 4"/>
          <p:cNvSpPr>
            <a:spLocks noGrp="1"/>
          </p:cNvSpPr>
          <p:nvPr>
            <p:ph type="body" sz="quarter" idx="3"/>
          </p:nvPr>
        </p:nvSpPr>
        <p:spPr>
          <a:xfrm>
            <a:off x="777875" y="4778375"/>
            <a:ext cx="6216650" cy="4525963"/>
          </a:xfrm>
          <a:prstGeom prst="rect">
            <a:avLst/>
          </a:prstGeom>
        </p:spPr>
        <p:txBody>
          <a:bodyPr vert="horz" lIns="91440" tIns="45720" rIns="91440" bIns="45720" rtlCol="0"/>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sk-SK"/>
          </a:p>
        </p:txBody>
      </p:sp>
      <p:sp>
        <p:nvSpPr>
          <p:cNvPr id="6" name="Footer Placeholder 5"/>
          <p:cNvSpPr>
            <a:spLocks noGrp="1"/>
          </p:cNvSpPr>
          <p:nvPr>
            <p:ph type="ftr" sz="quarter" idx="4"/>
          </p:nvPr>
        </p:nvSpPr>
        <p:spPr>
          <a:xfrm>
            <a:off x="0" y="9553575"/>
            <a:ext cx="3368675" cy="503238"/>
          </a:xfrm>
          <a:prstGeom prst="rect">
            <a:avLst/>
          </a:prstGeom>
        </p:spPr>
        <p:txBody>
          <a:bodyPr vert="horz" lIns="91440" tIns="45720" rIns="91440" bIns="45720" rtlCol="0" anchor="b"/>
          <a:lstStyle>
            <a:lvl1pPr algn="l">
              <a:defRPr sz="1200"/>
            </a:lvl1pPr>
          </a:lstStyle>
          <a:p>
            <a:endParaRPr lang="sk-SK"/>
          </a:p>
        </p:txBody>
      </p:sp>
      <p:sp>
        <p:nvSpPr>
          <p:cNvPr id="7" name="Slide Number Placeholder 6"/>
          <p:cNvSpPr>
            <a:spLocks noGrp="1"/>
          </p:cNvSpPr>
          <p:nvPr>
            <p:ph type="sldNum" sz="quarter" idx="5"/>
          </p:nvPr>
        </p:nvSpPr>
        <p:spPr>
          <a:xfrm>
            <a:off x="4402138" y="9553575"/>
            <a:ext cx="3368675" cy="503238"/>
          </a:xfrm>
          <a:prstGeom prst="rect">
            <a:avLst/>
          </a:prstGeom>
        </p:spPr>
        <p:txBody>
          <a:bodyPr vert="horz" lIns="91440" tIns="45720" rIns="91440" bIns="45720" rtlCol="0" anchor="b"/>
          <a:lstStyle>
            <a:lvl1pPr algn="r">
              <a:defRPr sz="1200"/>
            </a:lvl1pPr>
          </a:lstStyle>
          <a:p>
            <a:fld id="{A29155DD-7470-454E-B75B-F9556242799C}" type="slidenum">
              <a:rPr lang="sk-SK" smtClean="0"/>
              <a:t>‹#›</a:t>
            </a:fld>
            <a:endParaRPr lang="sk-SK"/>
          </a:p>
        </p:txBody>
      </p:sp>
    </p:spTree>
    <p:extLst>
      <p:ext uri="{BB962C8B-B14F-4D97-AF65-F5344CB8AC3E}">
        <p14:creationId xmlns:p14="http://schemas.microsoft.com/office/powerpoint/2010/main" val="641964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8" name="TextBox 7"/>
          <p:cNvSpPr txBox="1"/>
          <p:nvPr/>
        </p:nvSpPr>
        <p:spPr>
          <a:xfrm>
            <a:off x="2015173" y="3543701"/>
            <a:ext cx="503793" cy="1022039"/>
          </a:xfrm>
          <a:prstGeom prst="rect">
            <a:avLst/>
          </a:prstGeom>
          <a:noFill/>
        </p:spPr>
        <p:txBody>
          <a:bodyPr wrap="square" lIns="0" tIns="10079" rIns="0" bIns="10079" rtlCol="0" anchor="ctr" anchorCtr="0">
            <a:spAutoFit/>
          </a:bodyPr>
          <a:lstStyle/>
          <a:p>
            <a:r>
              <a:rPr lang="en-US" sz="7300" dirty="0">
                <a:solidFill>
                  <a:schemeClr val="tx1"/>
                </a:solidFill>
                <a:effectLst>
                  <a:outerShdw blurRad="38100" dist="38100" dir="2700000" algn="tl">
                    <a:srgbClr val="000000">
                      <a:alpha val="43137"/>
                    </a:srgbClr>
                  </a:outerShdw>
                </a:effectLst>
                <a:latin typeface="+mn-lt"/>
              </a:rPr>
              <a:t>{</a:t>
            </a:r>
          </a:p>
        </p:txBody>
      </p:sp>
      <p:sp>
        <p:nvSpPr>
          <p:cNvPr id="2" name="Title 1"/>
          <p:cNvSpPr>
            <a:spLocks noGrp="1"/>
          </p:cNvSpPr>
          <p:nvPr>
            <p:ph type="ctrTitle"/>
          </p:nvPr>
        </p:nvSpPr>
        <p:spPr>
          <a:xfrm>
            <a:off x="856448" y="1344506"/>
            <a:ext cx="8312587" cy="2373895"/>
          </a:xfrm>
        </p:spPr>
        <p:txBody>
          <a:bodyPr>
            <a:noAutofit/>
          </a:bodyPr>
          <a:lstStyle>
            <a:lvl1pPr>
              <a:defRPr sz="6600">
                <a:solidFill>
                  <a:schemeClr val="tx1"/>
                </a:solidFill>
              </a:defRPr>
            </a:lvl1pPr>
          </a:lstStyle>
          <a:p>
            <a:r>
              <a:rPr lang="sk-SK"/>
              <a:t>Kliknutím upravte štýl predlohy nadpisu</a:t>
            </a:r>
            <a:endParaRPr lang="en-US" dirty="0"/>
          </a:p>
        </p:txBody>
      </p:sp>
      <p:sp>
        <p:nvSpPr>
          <p:cNvPr id="3" name="Subtitle 2"/>
          <p:cNvSpPr>
            <a:spLocks noGrp="1"/>
          </p:cNvSpPr>
          <p:nvPr>
            <p:ph type="subTitle" idx="1"/>
          </p:nvPr>
        </p:nvSpPr>
        <p:spPr>
          <a:xfrm>
            <a:off x="2351034" y="3722416"/>
            <a:ext cx="6801208" cy="756285"/>
          </a:xfrm>
        </p:spPr>
        <p:txBody>
          <a:bodyPr anchor="ctr"/>
          <a:lstStyle>
            <a:lvl1pPr marL="0" indent="0" algn="l">
              <a:buNone/>
              <a:defRPr>
                <a:solidFill>
                  <a:schemeClr val="tx1"/>
                </a:solidFill>
              </a:defRPr>
            </a:lvl1pPr>
            <a:lvl2pPr marL="503926" indent="0" algn="ctr">
              <a:buNone/>
              <a:defRPr>
                <a:solidFill>
                  <a:schemeClr val="tx1">
                    <a:tint val="75000"/>
                  </a:schemeClr>
                </a:solidFill>
              </a:defRPr>
            </a:lvl2pPr>
            <a:lvl3pPr marL="1007852" indent="0" algn="ctr">
              <a:buNone/>
              <a:defRPr>
                <a:solidFill>
                  <a:schemeClr val="tx1">
                    <a:tint val="75000"/>
                  </a:schemeClr>
                </a:solidFill>
              </a:defRPr>
            </a:lvl3pPr>
            <a:lvl4pPr marL="1511778" indent="0" algn="ctr">
              <a:buNone/>
              <a:defRPr>
                <a:solidFill>
                  <a:schemeClr val="tx1">
                    <a:tint val="75000"/>
                  </a:schemeClr>
                </a:solidFill>
              </a:defRPr>
            </a:lvl4pPr>
            <a:lvl5pPr marL="2015703" indent="0" algn="ctr">
              <a:buNone/>
              <a:defRPr>
                <a:solidFill>
                  <a:schemeClr val="tx1">
                    <a:tint val="75000"/>
                  </a:schemeClr>
                </a:solidFill>
              </a:defRPr>
            </a:lvl5pPr>
            <a:lvl6pPr marL="2519629" indent="0" algn="ctr">
              <a:buNone/>
              <a:defRPr>
                <a:solidFill>
                  <a:schemeClr val="tx1">
                    <a:tint val="75000"/>
                  </a:schemeClr>
                </a:solidFill>
              </a:defRPr>
            </a:lvl6pPr>
            <a:lvl7pPr marL="3023555" indent="0" algn="ctr">
              <a:buNone/>
              <a:defRPr>
                <a:solidFill>
                  <a:schemeClr val="tx1">
                    <a:tint val="75000"/>
                  </a:schemeClr>
                </a:solidFill>
              </a:defRPr>
            </a:lvl7pPr>
            <a:lvl8pPr marL="3527481" indent="0" algn="ctr">
              <a:buNone/>
              <a:defRPr>
                <a:solidFill>
                  <a:schemeClr val="tx1">
                    <a:tint val="75000"/>
                  </a:schemeClr>
                </a:solidFill>
              </a:defRPr>
            </a:lvl8pPr>
            <a:lvl9pPr marL="4031407" indent="0" algn="ctr">
              <a:buNone/>
              <a:defRPr>
                <a:solidFill>
                  <a:schemeClr val="tx1">
                    <a:tint val="75000"/>
                  </a:schemeClr>
                </a:solidFill>
              </a:defRPr>
            </a:lvl9pPr>
          </a:lstStyle>
          <a:p>
            <a:r>
              <a:rPr lang="sk-SK"/>
              <a:t>Kliknutím upravte štýl predlohy podnadpisu</a:t>
            </a:r>
            <a:endParaRPr lang="en-US" dirty="0"/>
          </a:p>
        </p:txBody>
      </p:sp>
      <p:sp>
        <p:nvSpPr>
          <p:cNvPr id="15" name="Date Placeholder 14"/>
          <p:cNvSpPr>
            <a:spLocks noGrp="1"/>
          </p:cNvSpPr>
          <p:nvPr>
            <p:ph type="dt" sz="half" idx="10"/>
          </p:nvPr>
        </p:nvSpPr>
        <p:spPr/>
        <p:txBody>
          <a:bodyPr/>
          <a:lstStyle/>
          <a:p>
            <a:fld id="{F569E56D-7FE8-AB47-BE03-8BA915900410}" type="datetime1">
              <a:rPr lang="sk-SK" smtClean="0"/>
              <a:t>10.10.2024</a:t>
            </a:fld>
            <a:endParaRPr lang="en-GB"/>
          </a:p>
        </p:txBody>
      </p:sp>
      <p:sp>
        <p:nvSpPr>
          <p:cNvPr id="16" name="Slide Number Placeholder 15"/>
          <p:cNvSpPr>
            <a:spLocks noGrp="1"/>
          </p:cNvSpPr>
          <p:nvPr>
            <p:ph type="sldNum" sz="quarter" idx="11"/>
          </p:nvPr>
        </p:nvSpPr>
        <p:spPr/>
        <p:txBody>
          <a:bodyPr/>
          <a:lstStyle/>
          <a:p>
            <a:fld id="{9665D366-4AF1-4746-9C39-861A506373A7}" type="slidenum">
              <a:rPr lang="en-GB" smtClean="0"/>
              <a:pPr/>
              <a:t>‹#›</a:t>
            </a:fld>
            <a:endParaRPr lang="en-GB"/>
          </a:p>
        </p:txBody>
      </p:sp>
      <p:sp>
        <p:nvSpPr>
          <p:cNvPr id="17" name="Footer Placeholder 16"/>
          <p:cNvSpPr>
            <a:spLocks noGrp="1"/>
          </p:cNvSpPr>
          <p:nvPr>
            <p:ph type="ftr" sz="quarter" idx="12"/>
          </p:nvPr>
        </p:nvSpPr>
        <p:spPr/>
        <p:txBody>
          <a:bodyPr/>
          <a:lstStyle/>
          <a:p>
            <a:r>
              <a:rPr lang="en-GB"/>
              <a:t>rusnak.truni.sk</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Kliknutím upravte štýl predlohy nadpisu</a:t>
            </a:r>
            <a:endParaRPr lang="en-US" dirty="0"/>
          </a:p>
        </p:txBody>
      </p:sp>
      <p:sp>
        <p:nvSpPr>
          <p:cNvPr id="3" name="Vertical Text Placeholder 2"/>
          <p:cNvSpPr>
            <a:spLocks noGrp="1"/>
          </p:cNvSpPr>
          <p:nvPr>
            <p:ph type="body" orient="vert" idx="1"/>
          </p:nvPr>
        </p:nvSpPr>
        <p:spPr>
          <a:xfrm>
            <a:off x="2351035" y="756286"/>
            <a:ext cx="6381380" cy="3865456"/>
          </a:xfrm>
        </p:spPr>
        <p:txBody>
          <a:bodyPr vert="eaVert" anchor="t"/>
          <a:lstStyle/>
          <a:p>
            <a:pPr lvl="0"/>
            <a:r>
              <a:rPr lang="sk-SK"/>
              <a:t>Kliknite sem a upravte štýly predlohy textu</a:t>
            </a:r>
          </a:p>
        </p:txBody>
      </p:sp>
      <p:sp>
        <p:nvSpPr>
          <p:cNvPr id="4" name="Date Placeholder 3"/>
          <p:cNvSpPr>
            <a:spLocks noGrp="1"/>
          </p:cNvSpPr>
          <p:nvPr>
            <p:ph type="dt" sz="half" idx="10"/>
          </p:nvPr>
        </p:nvSpPr>
        <p:spPr/>
        <p:txBody>
          <a:bodyPr/>
          <a:lstStyle/>
          <a:p>
            <a:fld id="{A48D3082-3393-7847-AF83-07CBD8B90DCE}" type="datetime1">
              <a:rPr lang="sk-SK" smtClean="0"/>
              <a:t>10.10.2024</a:t>
            </a:fld>
            <a:endParaRPr lang="en-GB"/>
          </a:p>
        </p:txBody>
      </p:sp>
      <p:sp>
        <p:nvSpPr>
          <p:cNvPr id="5" name="Footer Placeholder 4"/>
          <p:cNvSpPr>
            <a:spLocks noGrp="1"/>
          </p:cNvSpPr>
          <p:nvPr>
            <p:ph type="ftr" sz="quarter" idx="11"/>
          </p:nvPr>
        </p:nvSpPr>
        <p:spPr/>
        <p:txBody>
          <a:bodyPr/>
          <a:lstStyle/>
          <a:p>
            <a:r>
              <a:rPr lang="en-GB"/>
              <a:t>rusnak.truni.sk</a:t>
            </a:r>
          </a:p>
        </p:txBody>
      </p:sp>
      <p:sp>
        <p:nvSpPr>
          <p:cNvPr id="6" name="Slide Number Placeholder 5"/>
          <p:cNvSpPr>
            <a:spLocks noGrp="1"/>
          </p:cNvSpPr>
          <p:nvPr>
            <p:ph type="sldNum" sz="quarter" idx="12"/>
          </p:nvPr>
        </p:nvSpPr>
        <p:spPr/>
        <p:txBody>
          <a:bodyPr/>
          <a:lstStyle/>
          <a:p>
            <a:fld id="{F9D4BC3C-7372-45CB-AC7E-5C03862A0EE7}"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724" y="672255"/>
            <a:ext cx="2351035" cy="5714153"/>
          </a:xfrm>
        </p:spPr>
        <p:txBody>
          <a:bodyPr vert="eaVert"/>
          <a:lstStyle/>
          <a:p>
            <a:r>
              <a:rPr lang="sk-SK"/>
              <a:t>Kliknutím upravte štýl predlohy nadpisu</a:t>
            </a:r>
            <a:endParaRPr lang="en-US" dirty="0"/>
          </a:p>
        </p:txBody>
      </p:sp>
      <p:sp>
        <p:nvSpPr>
          <p:cNvPr id="3" name="Vertical Text Placeholder 2"/>
          <p:cNvSpPr>
            <a:spLocks noGrp="1"/>
          </p:cNvSpPr>
          <p:nvPr>
            <p:ph type="body" orient="vert" idx="1"/>
          </p:nvPr>
        </p:nvSpPr>
        <p:spPr>
          <a:xfrm>
            <a:off x="3190690" y="756286"/>
            <a:ext cx="5541725" cy="5041900"/>
          </a:xfrm>
        </p:spPr>
        <p:txBody>
          <a:bodyPr vert="eaVert" anchor="t"/>
          <a:lstStyle/>
          <a:p>
            <a:pPr lvl="0"/>
            <a:r>
              <a:rPr lang="sk-SK"/>
              <a:t>Kliknite sem a upravte štýly predlohy textu</a:t>
            </a:r>
          </a:p>
        </p:txBody>
      </p:sp>
      <p:sp>
        <p:nvSpPr>
          <p:cNvPr id="4" name="Date Placeholder 3"/>
          <p:cNvSpPr>
            <a:spLocks noGrp="1"/>
          </p:cNvSpPr>
          <p:nvPr>
            <p:ph type="dt" sz="half" idx="10"/>
          </p:nvPr>
        </p:nvSpPr>
        <p:spPr/>
        <p:txBody>
          <a:bodyPr/>
          <a:lstStyle/>
          <a:p>
            <a:fld id="{2456D5BA-AD38-524C-9430-B878C9FFD316}" type="datetime1">
              <a:rPr lang="sk-SK" smtClean="0"/>
              <a:t>10.10.2024</a:t>
            </a:fld>
            <a:endParaRPr lang="en-GB"/>
          </a:p>
        </p:txBody>
      </p:sp>
      <p:sp>
        <p:nvSpPr>
          <p:cNvPr id="5" name="Footer Placeholder 4"/>
          <p:cNvSpPr>
            <a:spLocks noGrp="1"/>
          </p:cNvSpPr>
          <p:nvPr>
            <p:ph type="ftr" sz="quarter" idx="11"/>
          </p:nvPr>
        </p:nvSpPr>
        <p:spPr/>
        <p:txBody>
          <a:bodyPr/>
          <a:lstStyle/>
          <a:p>
            <a:r>
              <a:rPr lang="en-GB"/>
              <a:t>rusnak.truni.sk</a:t>
            </a:r>
          </a:p>
        </p:txBody>
      </p:sp>
      <p:sp>
        <p:nvSpPr>
          <p:cNvPr id="6" name="Slide Number Placeholder 5"/>
          <p:cNvSpPr>
            <a:spLocks noGrp="1"/>
          </p:cNvSpPr>
          <p:nvPr>
            <p:ph type="sldNum" sz="quarter" idx="12"/>
          </p:nvPr>
        </p:nvSpPr>
        <p:spPr/>
        <p:txBody>
          <a:bodyPr/>
          <a:lstStyle/>
          <a:p>
            <a:fld id="{0B4E2C6B-D7B4-4470-96B0-FB5B90C36687}"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sk-SK"/>
              <a:t>Kliknite sem a upravte štýly predlohy textu</a:t>
            </a:r>
          </a:p>
        </p:txBody>
      </p:sp>
      <p:sp>
        <p:nvSpPr>
          <p:cNvPr id="13" name="Title 12"/>
          <p:cNvSpPr>
            <a:spLocks noGrp="1"/>
          </p:cNvSpPr>
          <p:nvPr>
            <p:ph type="title"/>
          </p:nvPr>
        </p:nvSpPr>
        <p:spPr/>
        <p:txBody>
          <a:bodyPr/>
          <a:lstStyle/>
          <a:p>
            <a:r>
              <a:rPr lang="sk-SK"/>
              <a:t>Kliknutím upravte štýl predlohy nadpisu</a:t>
            </a:r>
            <a:endParaRPr lang="en-US"/>
          </a:p>
        </p:txBody>
      </p:sp>
      <p:sp>
        <p:nvSpPr>
          <p:cNvPr id="14" name="Date Placeholder 13"/>
          <p:cNvSpPr>
            <a:spLocks noGrp="1"/>
          </p:cNvSpPr>
          <p:nvPr>
            <p:ph type="dt" sz="half" idx="10"/>
          </p:nvPr>
        </p:nvSpPr>
        <p:spPr/>
        <p:txBody>
          <a:bodyPr/>
          <a:lstStyle/>
          <a:p>
            <a:fld id="{17D84F83-A9A5-C942-A03F-560C803C3F5D}" type="datetime1">
              <a:rPr lang="sk-SK" smtClean="0"/>
              <a:t>10.10.2024</a:t>
            </a:fld>
            <a:endParaRPr lang="en-GB"/>
          </a:p>
        </p:txBody>
      </p:sp>
      <p:sp>
        <p:nvSpPr>
          <p:cNvPr id="15" name="Slide Number Placeholder 14"/>
          <p:cNvSpPr>
            <a:spLocks noGrp="1"/>
          </p:cNvSpPr>
          <p:nvPr>
            <p:ph type="sldNum" sz="quarter" idx="11"/>
          </p:nvPr>
        </p:nvSpPr>
        <p:spPr/>
        <p:txBody>
          <a:bodyPr/>
          <a:lstStyle/>
          <a:p>
            <a:fld id="{20C92893-8C51-46CF-9D47-24B3C575AFAA}" type="slidenum">
              <a:rPr lang="en-GB" smtClean="0"/>
              <a:pPr/>
              <a:t>‹#›</a:t>
            </a:fld>
            <a:endParaRPr lang="en-GB"/>
          </a:p>
        </p:txBody>
      </p:sp>
      <p:sp>
        <p:nvSpPr>
          <p:cNvPr id="16" name="Footer Placeholder 15"/>
          <p:cNvSpPr>
            <a:spLocks noGrp="1"/>
          </p:cNvSpPr>
          <p:nvPr>
            <p:ph type="ftr" sz="quarter" idx="12"/>
          </p:nvPr>
        </p:nvSpPr>
        <p:spPr/>
        <p:txBody>
          <a:bodyPr/>
          <a:lstStyle/>
          <a:p>
            <a:r>
              <a:rPr lang="en-GB"/>
              <a:t>rusnak.truni.sk</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8" name="TextBox 7"/>
          <p:cNvSpPr txBox="1"/>
          <p:nvPr/>
        </p:nvSpPr>
        <p:spPr>
          <a:xfrm>
            <a:off x="4702069" y="4493265"/>
            <a:ext cx="503793" cy="1001684"/>
          </a:xfrm>
          <a:prstGeom prst="rect">
            <a:avLst/>
          </a:prstGeom>
          <a:noFill/>
        </p:spPr>
        <p:txBody>
          <a:bodyPr wrap="square" lIns="0" tIns="0" rIns="0" bIns="0" rtlCol="0" anchor="t" anchorCtr="0">
            <a:spAutoFit/>
          </a:bodyPr>
          <a:lstStyle/>
          <a:p>
            <a:r>
              <a:rPr lang="en-US" sz="7300" dirty="0">
                <a:solidFill>
                  <a:schemeClr val="tx1"/>
                </a:solidFill>
                <a:effectLst>
                  <a:outerShdw blurRad="38100" dist="38100" dir="2700000" algn="tl">
                    <a:srgbClr val="000000">
                      <a:alpha val="43137"/>
                    </a:srgbClr>
                  </a:outerShdw>
                </a:effectLst>
                <a:latin typeface="+mn-lt"/>
              </a:rPr>
              <a:t>{</a:t>
            </a:r>
          </a:p>
        </p:txBody>
      </p:sp>
      <p:sp>
        <p:nvSpPr>
          <p:cNvPr id="3" name="Text Placeholder 2"/>
          <p:cNvSpPr>
            <a:spLocks noGrp="1"/>
          </p:cNvSpPr>
          <p:nvPr>
            <p:ph type="body" idx="1"/>
          </p:nvPr>
        </p:nvSpPr>
        <p:spPr>
          <a:xfrm>
            <a:off x="5037931" y="4705959"/>
            <a:ext cx="4114311" cy="806704"/>
          </a:xfrm>
        </p:spPr>
        <p:txBody>
          <a:bodyPr anchor="ctr">
            <a:normAutofit/>
          </a:bodyPr>
          <a:lstStyle>
            <a:lvl1pPr marL="0" indent="0">
              <a:buNone/>
              <a:defRPr sz="2000">
                <a:solidFill>
                  <a:schemeClr val="tx1"/>
                </a:solidFill>
              </a:defRPr>
            </a:lvl1pPr>
            <a:lvl2pPr marL="503926" indent="0">
              <a:buNone/>
              <a:defRPr sz="2000">
                <a:solidFill>
                  <a:schemeClr val="tx1">
                    <a:tint val="75000"/>
                  </a:schemeClr>
                </a:solidFill>
              </a:defRPr>
            </a:lvl2pPr>
            <a:lvl3pPr marL="1007852" indent="0">
              <a:buNone/>
              <a:defRPr sz="1800">
                <a:solidFill>
                  <a:schemeClr val="tx1">
                    <a:tint val="75000"/>
                  </a:schemeClr>
                </a:solidFill>
              </a:defRPr>
            </a:lvl3pPr>
            <a:lvl4pPr marL="1511778" indent="0">
              <a:buNone/>
              <a:defRPr sz="1500">
                <a:solidFill>
                  <a:schemeClr val="tx1">
                    <a:tint val="75000"/>
                  </a:schemeClr>
                </a:solidFill>
              </a:defRPr>
            </a:lvl4pPr>
            <a:lvl5pPr marL="2015703" indent="0">
              <a:buNone/>
              <a:defRPr sz="1500">
                <a:solidFill>
                  <a:schemeClr val="tx1">
                    <a:tint val="75000"/>
                  </a:schemeClr>
                </a:solidFill>
              </a:defRPr>
            </a:lvl5pPr>
            <a:lvl6pPr marL="2519629" indent="0">
              <a:buNone/>
              <a:defRPr sz="1500">
                <a:solidFill>
                  <a:schemeClr val="tx1">
                    <a:tint val="75000"/>
                  </a:schemeClr>
                </a:solidFill>
              </a:defRPr>
            </a:lvl6pPr>
            <a:lvl7pPr marL="3023555" indent="0">
              <a:buNone/>
              <a:defRPr sz="1500">
                <a:solidFill>
                  <a:schemeClr val="tx1">
                    <a:tint val="75000"/>
                  </a:schemeClr>
                </a:solidFill>
              </a:defRPr>
            </a:lvl7pPr>
            <a:lvl8pPr marL="3527481" indent="0">
              <a:buNone/>
              <a:defRPr sz="1500">
                <a:solidFill>
                  <a:schemeClr val="tx1">
                    <a:tint val="75000"/>
                  </a:schemeClr>
                </a:solidFill>
              </a:defRPr>
            </a:lvl8pPr>
            <a:lvl9pPr marL="4031407" indent="0">
              <a:buNone/>
              <a:defRPr sz="1500">
                <a:solidFill>
                  <a:schemeClr val="tx1">
                    <a:tint val="75000"/>
                  </a:schemeClr>
                </a:solidFill>
              </a:defRPr>
            </a:lvl9pPr>
          </a:lstStyle>
          <a:p>
            <a:pPr lvl="0"/>
            <a:r>
              <a:rPr lang="sk-SK"/>
              <a:t>Kliknite sem a upravte štýly predlohy textu</a:t>
            </a:r>
          </a:p>
        </p:txBody>
      </p:sp>
      <p:sp>
        <p:nvSpPr>
          <p:cNvPr id="12" name="Date Placeholder 11"/>
          <p:cNvSpPr>
            <a:spLocks noGrp="1"/>
          </p:cNvSpPr>
          <p:nvPr>
            <p:ph type="dt" sz="half" idx="10"/>
          </p:nvPr>
        </p:nvSpPr>
        <p:spPr/>
        <p:txBody>
          <a:bodyPr/>
          <a:lstStyle/>
          <a:p>
            <a:fld id="{F74D4851-71F3-7E46-BD42-81840CD9F2B6}" type="datetime1">
              <a:rPr lang="sk-SK" smtClean="0"/>
              <a:t>10.10.2024</a:t>
            </a:fld>
            <a:endParaRPr lang="en-GB"/>
          </a:p>
        </p:txBody>
      </p:sp>
      <p:sp>
        <p:nvSpPr>
          <p:cNvPr id="13" name="Slide Number Placeholder 12"/>
          <p:cNvSpPr>
            <a:spLocks noGrp="1"/>
          </p:cNvSpPr>
          <p:nvPr>
            <p:ph type="sldNum" sz="quarter" idx="11"/>
          </p:nvPr>
        </p:nvSpPr>
        <p:spPr/>
        <p:txBody>
          <a:bodyPr/>
          <a:lstStyle/>
          <a:p>
            <a:fld id="{B7D8D926-BC77-48DB-9B94-D8C2D2386DFA}" type="slidenum">
              <a:rPr lang="en-GB" smtClean="0"/>
              <a:pPr/>
              <a:t>‹#›</a:t>
            </a:fld>
            <a:endParaRPr lang="en-GB"/>
          </a:p>
        </p:txBody>
      </p:sp>
      <p:sp>
        <p:nvSpPr>
          <p:cNvPr id="14" name="Footer Placeholder 13"/>
          <p:cNvSpPr>
            <a:spLocks noGrp="1"/>
          </p:cNvSpPr>
          <p:nvPr>
            <p:ph type="ftr" sz="quarter" idx="12"/>
          </p:nvPr>
        </p:nvSpPr>
        <p:spPr/>
        <p:txBody>
          <a:bodyPr/>
          <a:lstStyle/>
          <a:p>
            <a:r>
              <a:rPr lang="en-GB"/>
              <a:t>rusnak.truni.sk</a:t>
            </a:r>
          </a:p>
        </p:txBody>
      </p:sp>
      <p:sp>
        <p:nvSpPr>
          <p:cNvPr id="4" name="Title 3"/>
          <p:cNvSpPr>
            <a:spLocks noGrp="1"/>
          </p:cNvSpPr>
          <p:nvPr>
            <p:ph type="title"/>
          </p:nvPr>
        </p:nvSpPr>
        <p:spPr>
          <a:xfrm>
            <a:off x="2518966" y="2100791"/>
            <a:ext cx="6650070" cy="2591537"/>
          </a:xfrm>
        </p:spPr>
        <p:txBody>
          <a:bodyPr/>
          <a:lstStyle>
            <a:lvl1pPr marL="0" algn="l" defTabSz="1007852" rtl="0" eaLnBrk="1" latinLnBrk="0" hangingPunct="1">
              <a:spcBef>
                <a:spcPct val="0"/>
              </a:spcBef>
              <a:buNone/>
              <a:defRPr lang="en-US" sz="60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sk-SK"/>
              <a:t>Kliknutím upravte štýl predlohy nadpisu</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1A60C47-DA0C-8449-A714-912745D9AA1F}" type="datetime1">
              <a:rPr lang="sk-SK" smtClean="0"/>
              <a:t>10.10.2024</a:t>
            </a:fld>
            <a:endParaRPr lang="en-GB"/>
          </a:p>
        </p:txBody>
      </p:sp>
      <p:sp>
        <p:nvSpPr>
          <p:cNvPr id="9" name="Slide Number Placeholder 8"/>
          <p:cNvSpPr>
            <a:spLocks noGrp="1"/>
          </p:cNvSpPr>
          <p:nvPr>
            <p:ph type="sldNum" sz="quarter" idx="11"/>
          </p:nvPr>
        </p:nvSpPr>
        <p:spPr/>
        <p:txBody>
          <a:bodyPr/>
          <a:lstStyle/>
          <a:p>
            <a:fld id="{5C6CE37E-CBC8-4448-B085-1F6586CB95B8}" type="slidenum">
              <a:rPr lang="en-GB" smtClean="0"/>
              <a:pPr/>
              <a:t>‹#›</a:t>
            </a:fld>
            <a:endParaRPr lang="en-GB"/>
          </a:p>
        </p:txBody>
      </p:sp>
      <p:sp>
        <p:nvSpPr>
          <p:cNvPr id="10" name="Footer Placeholder 9"/>
          <p:cNvSpPr>
            <a:spLocks noGrp="1"/>
          </p:cNvSpPr>
          <p:nvPr>
            <p:ph type="ftr" sz="quarter" idx="12"/>
          </p:nvPr>
        </p:nvSpPr>
        <p:spPr/>
        <p:txBody>
          <a:bodyPr/>
          <a:lstStyle/>
          <a:p>
            <a:r>
              <a:rPr lang="en-GB"/>
              <a:t>rusnak.truni.sk</a:t>
            </a:r>
          </a:p>
        </p:txBody>
      </p:sp>
      <p:sp>
        <p:nvSpPr>
          <p:cNvPr id="11" name="Title 10"/>
          <p:cNvSpPr>
            <a:spLocks noGrp="1"/>
          </p:cNvSpPr>
          <p:nvPr>
            <p:ph type="title"/>
          </p:nvPr>
        </p:nvSpPr>
        <p:spPr/>
        <p:txBody>
          <a:bodyPr/>
          <a:lstStyle/>
          <a:p>
            <a:r>
              <a:rPr lang="sk-SK"/>
              <a:t>Kliknutím upravte štýl predlohy nadpisu</a:t>
            </a:r>
            <a:endParaRPr lang="en-US" dirty="0"/>
          </a:p>
        </p:txBody>
      </p:sp>
      <p:sp>
        <p:nvSpPr>
          <p:cNvPr id="5" name="Content Placeholder 4"/>
          <p:cNvSpPr>
            <a:spLocks noGrp="1"/>
          </p:cNvSpPr>
          <p:nvPr>
            <p:ph sz="quarter" idx="13"/>
          </p:nvPr>
        </p:nvSpPr>
        <p:spPr>
          <a:xfrm>
            <a:off x="1481152" y="726034"/>
            <a:ext cx="3607159" cy="3781425"/>
          </a:xfrm>
        </p:spPr>
        <p:txBody>
          <a:bodyPr/>
          <a:lstStyle/>
          <a:p>
            <a:pPr lvl="0"/>
            <a:r>
              <a:rPr lang="sk-SK"/>
              <a:t>Kliknite sem a upravte štýly predlohy textu</a:t>
            </a:r>
          </a:p>
        </p:txBody>
      </p:sp>
      <p:sp>
        <p:nvSpPr>
          <p:cNvPr id="7" name="Content Placeholder 6"/>
          <p:cNvSpPr>
            <a:spLocks noGrp="1"/>
          </p:cNvSpPr>
          <p:nvPr>
            <p:ph sz="quarter" idx="14"/>
          </p:nvPr>
        </p:nvSpPr>
        <p:spPr>
          <a:xfrm>
            <a:off x="5541725" y="726034"/>
            <a:ext cx="3607159" cy="3784926"/>
          </a:xfrm>
        </p:spPr>
        <p:txBody>
          <a:bodyPr/>
          <a:lstStyle/>
          <a:p>
            <a:pPr lvl="0"/>
            <a:r>
              <a:rPr lang="sk-SK"/>
              <a:t>Kliknite sem a upravte štýly predlohy textu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477793" y="730013"/>
            <a:ext cx="3607159" cy="705515"/>
          </a:xfrm>
        </p:spPr>
        <p:txBody>
          <a:bodyPr anchor="ctr">
            <a:noAutofit/>
          </a:bodyPr>
          <a:lstStyle>
            <a:lvl1pPr marL="0" indent="0">
              <a:buNone/>
              <a:defRPr sz="2400" b="0"/>
            </a:lvl1pPr>
            <a:lvl2pPr marL="503926" indent="0">
              <a:buNone/>
              <a:defRPr sz="2200" b="1"/>
            </a:lvl2pPr>
            <a:lvl3pPr marL="1007852" indent="0">
              <a:buNone/>
              <a:defRPr sz="2000" b="1"/>
            </a:lvl3pPr>
            <a:lvl4pPr marL="1511778" indent="0">
              <a:buNone/>
              <a:defRPr sz="1800" b="1"/>
            </a:lvl4pPr>
            <a:lvl5pPr marL="2015703" indent="0">
              <a:buNone/>
              <a:defRPr sz="1800" b="1"/>
            </a:lvl5pPr>
            <a:lvl6pPr marL="2519629" indent="0">
              <a:buNone/>
              <a:defRPr sz="1800" b="1"/>
            </a:lvl6pPr>
            <a:lvl7pPr marL="3023555" indent="0">
              <a:buNone/>
              <a:defRPr sz="1800" b="1"/>
            </a:lvl7pPr>
            <a:lvl8pPr marL="3527481" indent="0">
              <a:buNone/>
              <a:defRPr sz="1800" b="1"/>
            </a:lvl8pPr>
            <a:lvl9pPr marL="4031407" indent="0">
              <a:buNone/>
              <a:defRPr sz="1800" b="1"/>
            </a:lvl9pPr>
          </a:lstStyle>
          <a:p>
            <a:pPr lvl="0"/>
            <a:r>
              <a:rPr lang="sk-SK"/>
              <a:t>Kliknite sem a upravte štýly predlohy textu</a:t>
            </a:r>
          </a:p>
        </p:txBody>
      </p:sp>
      <p:sp>
        <p:nvSpPr>
          <p:cNvPr id="4" name="Content Placeholder 3"/>
          <p:cNvSpPr>
            <a:spLocks noGrp="1"/>
          </p:cNvSpPr>
          <p:nvPr>
            <p:ph sz="half" idx="2"/>
          </p:nvPr>
        </p:nvSpPr>
        <p:spPr>
          <a:xfrm>
            <a:off x="1481152" y="1512570"/>
            <a:ext cx="3610518" cy="3025140"/>
          </a:xfrm>
        </p:spPr>
        <p:txBody>
          <a:bodyPr anchor="t"/>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Kliknite sem a upravte štýly predlohy textu</a:t>
            </a:r>
          </a:p>
        </p:txBody>
      </p:sp>
      <p:sp>
        <p:nvSpPr>
          <p:cNvPr id="5" name="Text Placeholder 4"/>
          <p:cNvSpPr>
            <a:spLocks noGrp="1"/>
          </p:cNvSpPr>
          <p:nvPr>
            <p:ph type="body" sz="quarter" idx="3"/>
          </p:nvPr>
        </p:nvSpPr>
        <p:spPr>
          <a:xfrm>
            <a:off x="5541725" y="730013"/>
            <a:ext cx="3607159" cy="705515"/>
          </a:xfrm>
        </p:spPr>
        <p:txBody>
          <a:bodyPr anchor="ctr">
            <a:noAutofit/>
          </a:bodyPr>
          <a:lstStyle>
            <a:lvl1pPr marL="0" indent="0">
              <a:buNone/>
              <a:defRPr sz="2400" b="0"/>
            </a:lvl1pPr>
            <a:lvl2pPr marL="503926" indent="0">
              <a:buNone/>
              <a:defRPr sz="2200" b="1"/>
            </a:lvl2pPr>
            <a:lvl3pPr marL="1007852" indent="0">
              <a:buNone/>
              <a:defRPr sz="2000" b="1"/>
            </a:lvl3pPr>
            <a:lvl4pPr marL="1511778" indent="0">
              <a:buNone/>
              <a:defRPr sz="1800" b="1"/>
            </a:lvl4pPr>
            <a:lvl5pPr marL="2015703" indent="0">
              <a:buNone/>
              <a:defRPr sz="1800" b="1"/>
            </a:lvl5pPr>
            <a:lvl6pPr marL="2519629" indent="0">
              <a:buNone/>
              <a:defRPr sz="1800" b="1"/>
            </a:lvl6pPr>
            <a:lvl7pPr marL="3023555" indent="0">
              <a:buNone/>
              <a:defRPr sz="1800" b="1"/>
            </a:lvl7pPr>
            <a:lvl8pPr marL="3527481" indent="0">
              <a:buNone/>
              <a:defRPr sz="1800" b="1"/>
            </a:lvl8pPr>
            <a:lvl9pPr marL="4031407" indent="0">
              <a:buNone/>
              <a:defRPr sz="1800" b="1"/>
            </a:lvl9pPr>
          </a:lstStyle>
          <a:p>
            <a:pPr lvl="0"/>
            <a:r>
              <a:rPr lang="sk-SK"/>
              <a:t>Kliknite sem a upravte štýly predlohy textu</a:t>
            </a:r>
          </a:p>
        </p:txBody>
      </p:sp>
      <p:sp>
        <p:nvSpPr>
          <p:cNvPr id="6" name="Content Placeholder 5"/>
          <p:cNvSpPr>
            <a:spLocks noGrp="1"/>
          </p:cNvSpPr>
          <p:nvPr>
            <p:ph sz="quarter" idx="4"/>
          </p:nvPr>
        </p:nvSpPr>
        <p:spPr>
          <a:xfrm>
            <a:off x="5541725" y="1512570"/>
            <a:ext cx="3607159" cy="3025140"/>
          </a:xfrm>
        </p:spPr>
        <p:txBody>
          <a:bodyPr anchor="t"/>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Kliknite sem a upravte štýly predlohy textu</a:t>
            </a:r>
          </a:p>
        </p:txBody>
      </p:sp>
      <p:sp>
        <p:nvSpPr>
          <p:cNvPr id="13" name="TextBox 12"/>
          <p:cNvSpPr txBox="1"/>
          <p:nvPr/>
        </p:nvSpPr>
        <p:spPr>
          <a:xfrm>
            <a:off x="1164322" y="573656"/>
            <a:ext cx="503793" cy="1018228"/>
          </a:xfrm>
          <a:prstGeom prst="rect">
            <a:avLst/>
          </a:prstGeom>
          <a:noFill/>
        </p:spPr>
        <p:txBody>
          <a:bodyPr wrap="square" lIns="0" tIns="0" rIns="0" bIns="0" rtlCol="0" anchor="t" anchorCtr="0">
            <a:spAutoFit/>
          </a:bodyPr>
          <a:lstStyle/>
          <a:p>
            <a:r>
              <a:rPr lang="en-US" sz="6600" dirty="0">
                <a:effectLst>
                  <a:outerShdw blurRad="38100" dist="38100" dir="2700000" algn="tl">
                    <a:srgbClr val="000000">
                      <a:alpha val="43137"/>
                    </a:srgbClr>
                  </a:outerShdw>
                </a:effectLst>
                <a:latin typeface="+mn-lt"/>
              </a:rPr>
              <a:t>{</a:t>
            </a:r>
          </a:p>
        </p:txBody>
      </p:sp>
      <p:sp>
        <p:nvSpPr>
          <p:cNvPr id="18" name="TextBox 17"/>
          <p:cNvSpPr txBox="1"/>
          <p:nvPr/>
        </p:nvSpPr>
        <p:spPr>
          <a:xfrm>
            <a:off x="5267437" y="573656"/>
            <a:ext cx="503793" cy="1018228"/>
          </a:xfrm>
          <a:prstGeom prst="rect">
            <a:avLst/>
          </a:prstGeom>
          <a:noFill/>
        </p:spPr>
        <p:txBody>
          <a:bodyPr wrap="square" lIns="0" tIns="0" rIns="0" bIns="0" rtlCol="0" anchor="t" anchorCtr="0">
            <a:spAutoFit/>
          </a:bodyPr>
          <a:lstStyle/>
          <a:p>
            <a:r>
              <a:rPr lang="en-US" sz="6600" dirty="0">
                <a:effectLst>
                  <a:outerShdw blurRad="38100" dist="38100" dir="2700000" algn="tl">
                    <a:srgbClr val="000000">
                      <a:alpha val="43137"/>
                    </a:srgbClr>
                  </a:outerShdw>
                </a:effectLst>
                <a:latin typeface="+mn-lt"/>
              </a:rPr>
              <a:t>{</a:t>
            </a:r>
          </a:p>
        </p:txBody>
      </p:sp>
      <p:sp>
        <p:nvSpPr>
          <p:cNvPr id="12" name="Title 11"/>
          <p:cNvSpPr>
            <a:spLocks noGrp="1"/>
          </p:cNvSpPr>
          <p:nvPr>
            <p:ph type="title"/>
          </p:nvPr>
        </p:nvSpPr>
        <p:spPr/>
        <p:txBody>
          <a:bodyPr/>
          <a:lstStyle/>
          <a:p>
            <a:r>
              <a:rPr lang="sk-SK"/>
              <a:t>Kliknutím upravte štýl predlohy nadpisu</a:t>
            </a:r>
            <a:endParaRPr lang="en-US" dirty="0"/>
          </a:p>
        </p:txBody>
      </p:sp>
      <p:sp>
        <p:nvSpPr>
          <p:cNvPr id="14" name="Date Placeholder 13"/>
          <p:cNvSpPr>
            <a:spLocks noGrp="1"/>
          </p:cNvSpPr>
          <p:nvPr>
            <p:ph type="dt" sz="half" idx="10"/>
          </p:nvPr>
        </p:nvSpPr>
        <p:spPr/>
        <p:txBody>
          <a:bodyPr/>
          <a:lstStyle/>
          <a:p>
            <a:fld id="{9C6B8405-D1FC-534E-BBD1-2B7A6366FE04}" type="datetime1">
              <a:rPr lang="sk-SK" smtClean="0"/>
              <a:t>10.10.2024</a:t>
            </a:fld>
            <a:endParaRPr lang="en-GB"/>
          </a:p>
        </p:txBody>
      </p:sp>
      <p:sp>
        <p:nvSpPr>
          <p:cNvPr id="15" name="Slide Number Placeholder 14"/>
          <p:cNvSpPr>
            <a:spLocks noGrp="1"/>
          </p:cNvSpPr>
          <p:nvPr>
            <p:ph type="sldNum" sz="quarter" idx="11"/>
          </p:nvPr>
        </p:nvSpPr>
        <p:spPr/>
        <p:txBody>
          <a:bodyPr/>
          <a:lstStyle/>
          <a:p>
            <a:fld id="{7C245C3F-23D6-4420-B72D-D1DE680834B2}" type="slidenum">
              <a:rPr lang="en-GB" smtClean="0"/>
              <a:pPr/>
              <a:t>‹#›</a:t>
            </a:fld>
            <a:endParaRPr lang="en-GB"/>
          </a:p>
        </p:txBody>
      </p:sp>
      <p:sp>
        <p:nvSpPr>
          <p:cNvPr id="16" name="Footer Placeholder 15"/>
          <p:cNvSpPr>
            <a:spLocks noGrp="1"/>
          </p:cNvSpPr>
          <p:nvPr>
            <p:ph type="ftr" sz="quarter" idx="12"/>
          </p:nvPr>
        </p:nvSpPr>
        <p:spPr/>
        <p:txBody>
          <a:bodyPr/>
          <a:lstStyle/>
          <a:p>
            <a:r>
              <a:rPr lang="en-GB"/>
              <a:t>rusnak.truni.sk</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sk-SK"/>
              <a:t>Kliknutím upravte štýl predlohy nadpisu</a:t>
            </a:r>
            <a:endParaRPr lang="en-US"/>
          </a:p>
        </p:txBody>
      </p:sp>
      <p:sp>
        <p:nvSpPr>
          <p:cNvPr id="7" name="Date Placeholder 6"/>
          <p:cNvSpPr>
            <a:spLocks noGrp="1"/>
          </p:cNvSpPr>
          <p:nvPr>
            <p:ph type="dt" sz="half" idx="10"/>
          </p:nvPr>
        </p:nvSpPr>
        <p:spPr/>
        <p:txBody>
          <a:bodyPr/>
          <a:lstStyle/>
          <a:p>
            <a:fld id="{D410CC28-288E-7B4C-AD5C-7F26B61FD9BC}" type="datetime1">
              <a:rPr lang="sk-SK" smtClean="0"/>
              <a:t>10.10.2024</a:t>
            </a:fld>
            <a:endParaRPr lang="en-GB"/>
          </a:p>
        </p:txBody>
      </p:sp>
      <p:sp>
        <p:nvSpPr>
          <p:cNvPr id="8" name="Slide Number Placeholder 7"/>
          <p:cNvSpPr>
            <a:spLocks noGrp="1"/>
          </p:cNvSpPr>
          <p:nvPr>
            <p:ph type="sldNum" sz="quarter" idx="11"/>
          </p:nvPr>
        </p:nvSpPr>
        <p:spPr/>
        <p:txBody>
          <a:bodyPr/>
          <a:lstStyle/>
          <a:p>
            <a:fld id="{3344478E-25D6-4334-A519-EED7046972D9}" type="slidenum">
              <a:rPr lang="en-GB" smtClean="0"/>
              <a:pPr/>
              <a:t>‹#›</a:t>
            </a:fld>
            <a:endParaRPr lang="en-GB"/>
          </a:p>
        </p:txBody>
      </p:sp>
      <p:sp>
        <p:nvSpPr>
          <p:cNvPr id="9" name="Footer Placeholder 8"/>
          <p:cNvSpPr>
            <a:spLocks noGrp="1"/>
          </p:cNvSpPr>
          <p:nvPr>
            <p:ph type="ftr" sz="quarter" idx="12"/>
          </p:nvPr>
        </p:nvSpPr>
        <p:spPr/>
        <p:txBody>
          <a:bodyPr/>
          <a:lstStyle/>
          <a:p>
            <a:r>
              <a:rPr lang="en-GB"/>
              <a:t>rusnak.truni.sk</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22194C1-B975-7C4D-A7DB-B02BEBEAD846}" type="datetime1">
              <a:rPr lang="sk-SK" smtClean="0"/>
              <a:t>10.10.2024</a:t>
            </a:fld>
            <a:endParaRPr lang="en-GB"/>
          </a:p>
        </p:txBody>
      </p:sp>
      <p:sp>
        <p:nvSpPr>
          <p:cNvPr id="6" name="Slide Number Placeholder 5"/>
          <p:cNvSpPr>
            <a:spLocks noGrp="1"/>
          </p:cNvSpPr>
          <p:nvPr>
            <p:ph type="sldNum" sz="quarter" idx="11"/>
          </p:nvPr>
        </p:nvSpPr>
        <p:spPr/>
        <p:txBody>
          <a:bodyPr/>
          <a:lstStyle/>
          <a:p>
            <a:fld id="{A00FC4B8-150F-463D-96B8-86E8E877A23E}" type="slidenum">
              <a:rPr lang="en-GB" smtClean="0"/>
              <a:pPr/>
              <a:t>‹#›</a:t>
            </a:fld>
            <a:endParaRPr lang="en-GB"/>
          </a:p>
        </p:txBody>
      </p:sp>
      <p:sp>
        <p:nvSpPr>
          <p:cNvPr id="7" name="Footer Placeholder 6"/>
          <p:cNvSpPr>
            <a:spLocks noGrp="1"/>
          </p:cNvSpPr>
          <p:nvPr>
            <p:ph type="ftr" sz="quarter" idx="12"/>
          </p:nvPr>
        </p:nvSpPr>
        <p:spPr/>
        <p:txBody>
          <a:bodyPr/>
          <a:lstStyle/>
          <a:p>
            <a:r>
              <a:rPr lang="en-GB"/>
              <a:t>rusnak.truni.sk</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9" name="TextBox 8"/>
          <p:cNvSpPr txBox="1"/>
          <p:nvPr/>
        </p:nvSpPr>
        <p:spPr>
          <a:xfrm>
            <a:off x="5871989" y="1956976"/>
            <a:ext cx="503793" cy="1357636"/>
          </a:xfrm>
          <a:prstGeom prst="rect">
            <a:avLst/>
          </a:prstGeom>
          <a:noFill/>
        </p:spPr>
        <p:txBody>
          <a:bodyPr wrap="square" lIns="0" tIns="0" rIns="0" bIns="0" rtlCol="0" anchor="t" anchorCtr="0">
            <a:spAutoFit/>
          </a:bodyPr>
          <a:lstStyle/>
          <a:p>
            <a:r>
              <a:rPr lang="en-US" sz="8800" dirty="0">
                <a:effectLst>
                  <a:outerShdw blurRad="38100" dist="38100" dir="2700000" algn="tl">
                    <a:srgbClr val="000000">
                      <a:alpha val="43137"/>
                    </a:srgbClr>
                  </a:outerShdw>
                </a:effectLst>
                <a:latin typeface="+mn-lt"/>
              </a:rPr>
              <a:t>{</a:t>
            </a:r>
          </a:p>
        </p:txBody>
      </p:sp>
      <p:sp>
        <p:nvSpPr>
          <p:cNvPr id="3" name="Content Placeholder 2"/>
          <p:cNvSpPr>
            <a:spLocks noGrp="1"/>
          </p:cNvSpPr>
          <p:nvPr>
            <p:ph idx="1"/>
          </p:nvPr>
        </p:nvSpPr>
        <p:spPr>
          <a:xfrm>
            <a:off x="923621" y="756286"/>
            <a:ext cx="4786035" cy="3781425"/>
          </a:xfrm>
        </p:spPr>
        <p:txBody>
          <a:bodyPr anchor="ctr"/>
          <a:lstStyle>
            <a:lvl1pPr>
              <a:defRPr sz="2600"/>
            </a:lvl1pPr>
            <a:lvl2pPr>
              <a:defRPr sz="2400"/>
            </a:lvl2pPr>
            <a:lvl3pPr>
              <a:defRPr sz="2200"/>
            </a:lvl3pPr>
            <a:lvl4pPr>
              <a:defRPr sz="2000"/>
            </a:lvl4pPr>
            <a:lvl5pPr>
              <a:defRPr sz="2000"/>
            </a:lvl5pPr>
            <a:lvl6pPr>
              <a:defRPr sz="2200"/>
            </a:lvl6pPr>
            <a:lvl7pPr>
              <a:defRPr sz="2200"/>
            </a:lvl7pPr>
            <a:lvl8pPr>
              <a:defRPr sz="2200"/>
            </a:lvl8pPr>
            <a:lvl9pPr>
              <a:defRPr sz="2200"/>
            </a:lvl9pPr>
          </a:lstStyle>
          <a:p>
            <a:pPr lvl="0"/>
            <a:r>
              <a:rPr lang="sk-SK"/>
              <a:t>Kliknite sem a upravte štýly predlohy textu</a:t>
            </a:r>
          </a:p>
        </p:txBody>
      </p:sp>
      <p:sp>
        <p:nvSpPr>
          <p:cNvPr id="4" name="Text Placeholder 3"/>
          <p:cNvSpPr>
            <a:spLocks noGrp="1"/>
          </p:cNvSpPr>
          <p:nvPr>
            <p:ph type="body" sz="half" idx="2"/>
          </p:nvPr>
        </p:nvSpPr>
        <p:spPr>
          <a:xfrm>
            <a:off x="6297414" y="756286"/>
            <a:ext cx="2854828" cy="3781425"/>
          </a:xfrm>
        </p:spPr>
        <p:txBody>
          <a:bodyPr anchor="ctr">
            <a:normAutofit/>
          </a:bodyPr>
          <a:lstStyle>
            <a:lvl1pPr marL="0" indent="0">
              <a:buNone/>
              <a:defRPr sz="1800"/>
            </a:lvl1pPr>
            <a:lvl2pPr marL="503926" indent="0">
              <a:buNone/>
              <a:defRPr sz="1300"/>
            </a:lvl2pPr>
            <a:lvl3pPr marL="1007852" indent="0">
              <a:buNone/>
              <a:defRPr sz="1100"/>
            </a:lvl3pPr>
            <a:lvl4pPr marL="1511778" indent="0">
              <a:buNone/>
              <a:defRPr sz="1000"/>
            </a:lvl4pPr>
            <a:lvl5pPr marL="2015703" indent="0">
              <a:buNone/>
              <a:defRPr sz="1000"/>
            </a:lvl5pPr>
            <a:lvl6pPr marL="2519629" indent="0">
              <a:buNone/>
              <a:defRPr sz="1000"/>
            </a:lvl6pPr>
            <a:lvl7pPr marL="3023555" indent="0">
              <a:buNone/>
              <a:defRPr sz="1000"/>
            </a:lvl7pPr>
            <a:lvl8pPr marL="3527481" indent="0">
              <a:buNone/>
              <a:defRPr sz="1000"/>
            </a:lvl8pPr>
            <a:lvl9pPr marL="4031407" indent="0">
              <a:buNone/>
              <a:defRPr sz="1000"/>
            </a:lvl9pPr>
          </a:lstStyle>
          <a:p>
            <a:pPr lvl="0"/>
            <a:r>
              <a:rPr lang="sk-SK"/>
              <a:t>Kliknite sem a upravte štýly predlohy textu</a:t>
            </a:r>
          </a:p>
        </p:txBody>
      </p:sp>
      <p:sp>
        <p:nvSpPr>
          <p:cNvPr id="15" name="Date Placeholder 14"/>
          <p:cNvSpPr>
            <a:spLocks noGrp="1"/>
          </p:cNvSpPr>
          <p:nvPr>
            <p:ph type="dt" sz="half" idx="10"/>
          </p:nvPr>
        </p:nvSpPr>
        <p:spPr/>
        <p:txBody>
          <a:bodyPr/>
          <a:lstStyle/>
          <a:p>
            <a:fld id="{D4FBE24A-9F23-5A4A-897F-19D441E947D4}" type="datetime1">
              <a:rPr lang="sk-SK" smtClean="0"/>
              <a:t>10.10.2024</a:t>
            </a:fld>
            <a:endParaRPr lang="en-GB"/>
          </a:p>
        </p:txBody>
      </p:sp>
      <p:sp>
        <p:nvSpPr>
          <p:cNvPr id="16" name="Slide Number Placeholder 15"/>
          <p:cNvSpPr>
            <a:spLocks noGrp="1"/>
          </p:cNvSpPr>
          <p:nvPr>
            <p:ph type="sldNum" sz="quarter" idx="11"/>
          </p:nvPr>
        </p:nvSpPr>
        <p:spPr/>
        <p:txBody>
          <a:bodyPr/>
          <a:lstStyle/>
          <a:p>
            <a:fld id="{FA6E8336-881F-4F52-AF42-3EE20DD441E2}" type="slidenum">
              <a:rPr lang="en-GB" smtClean="0"/>
              <a:pPr/>
              <a:t>‹#›</a:t>
            </a:fld>
            <a:endParaRPr lang="en-GB"/>
          </a:p>
        </p:txBody>
      </p:sp>
      <p:sp>
        <p:nvSpPr>
          <p:cNvPr id="17" name="Footer Placeholder 16"/>
          <p:cNvSpPr>
            <a:spLocks noGrp="1"/>
          </p:cNvSpPr>
          <p:nvPr>
            <p:ph type="ftr" sz="quarter" idx="12"/>
          </p:nvPr>
        </p:nvSpPr>
        <p:spPr/>
        <p:txBody>
          <a:bodyPr/>
          <a:lstStyle/>
          <a:p>
            <a:r>
              <a:rPr lang="en-GB"/>
              <a:t>rusnak.truni.sk</a:t>
            </a:r>
          </a:p>
        </p:txBody>
      </p:sp>
      <p:sp>
        <p:nvSpPr>
          <p:cNvPr id="18" name="Title 17"/>
          <p:cNvSpPr>
            <a:spLocks noGrp="1"/>
          </p:cNvSpPr>
          <p:nvPr>
            <p:ph type="title"/>
          </p:nvPr>
        </p:nvSpPr>
        <p:spPr/>
        <p:txBody>
          <a:bodyPr/>
          <a:lstStyle/>
          <a:p>
            <a:r>
              <a:rPr lang="sk-SK"/>
              <a:t>Kliknutím upravte štýl predlohy nadpisu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343449" y="675755"/>
            <a:ext cx="7388966" cy="2808758"/>
          </a:xfrm>
          <a:effectLst>
            <a:outerShdw blurRad="152400" dist="317500" dir="5400000" sx="90000" sy="-19000" rotWithShape="0">
              <a:prstClr val="black">
                <a:alpha val="15000"/>
              </a:prstClr>
            </a:outerShdw>
          </a:effectLst>
        </p:spPr>
        <p:txBody>
          <a:bodyPr/>
          <a:lstStyle>
            <a:lvl1pPr marL="0" indent="0">
              <a:buNone/>
              <a:defRPr sz="3500"/>
            </a:lvl1pPr>
            <a:lvl2pPr marL="503926" indent="0">
              <a:buNone/>
              <a:defRPr sz="3100"/>
            </a:lvl2pPr>
            <a:lvl3pPr marL="1007852" indent="0">
              <a:buNone/>
              <a:defRPr sz="2600"/>
            </a:lvl3pPr>
            <a:lvl4pPr marL="1511778" indent="0">
              <a:buNone/>
              <a:defRPr sz="2200"/>
            </a:lvl4pPr>
            <a:lvl5pPr marL="2015703" indent="0">
              <a:buNone/>
              <a:defRPr sz="2200"/>
            </a:lvl5pPr>
            <a:lvl6pPr marL="2519629" indent="0">
              <a:buNone/>
              <a:defRPr sz="2200"/>
            </a:lvl6pPr>
            <a:lvl7pPr marL="3023555" indent="0">
              <a:buNone/>
              <a:defRPr sz="2200"/>
            </a:lvl7pPr>
            <a:lvl8pPr marL="3527481" indent="0">
              <a:buNone/>
              <a:defRPr sz="2200"/>
            </a:lvl8pPr>
            <a:lvl9pPr marL="4031407" indent="0">
              <a:buNone/>
              <a:defRPr sz="2200"/>
            </a:lvl9pPr>
          </a:lstStyle>
          <a:p>
            <a:r>
              <a:rPr lang="sk-SK"/>
              <a:t>Kliknutím na ikonu pridáte obrázok</a:t>
            </a:r>
            <a:endParaRPr lang="en-US"/>
          </a:p>
        </p:txBody>
      </p:sp>
      <p:sp>
        <p:nvSpPr>
          <p:cNvPr id="4" name="Text Placeholder 3"/>
          <p:cNvSpPr>
            <a:spLocks noGrp="1"/>
          </p:cNvSpPr>
          <p:nvPr>
            <p:ph type="body" sz="half" idx="2"/>
          </p:nvPr>
        </p:nvSpPr>
        <p:spPr>
          <a:xfrm>
            <a:off x="3022759" y="3807943"/>
            <a:ext cx="5541725" cy="794887"/>
          </a:xfrm>
        </p:spPr>
        <p:txBody>
          <a:bodyPr anchor="ctr">
            <a:normAutofit/>
          </a:bodyPr>
          <a:lstStyle>
            <a:lvl1pPr marL="0" indent="0">
              <a:buNone/>
              <a:defRPr sz="1800"/>
            </a:lvl1pPr>
            <a:lvl2pPr marL="503926" indent="0">
              <a:buNone/>
              <a:defRPr sz="1300"/>
            </a:lvl2pPr>
            <a:lvl3pPr marL="1007852" indent="0">
              <a:buNone/>
              <a:defRPr sz="1100"/>
            </a:lvl3pPr>
            <a:lvl4pPr marL="1511778" indent="0">
              <a:buNone/>
              <a:defRPr sz="1000"/>
            </a:lvl4pPr>
            <a:lvl5pPr marL="2015703" indent="0">
              <a:buNone/>
              <a:defRPr sz="1000"/>
            </a:lvl5pPr>
            <a:lvl6pPr marL="2519629" indent="0">
              <a:buNone/>
              <a:defRPr sz="1000"/>
            </a:lvl6pPr>
            <a:lvl7pPr marL="3023555" indent="0">
              <a:buNone/>
              <a:defRPr sz="1000"/>
            </a:lvl7pPr>
            <a:lvl8pPr marL="3527481" indent="0">
              <a:buNone/>
              <a:defRPr sz="1000"/>
            </a:lvl8pPr>
            <a:lvl9pPr marL="4031407" indent="0">
              <a:buNone/>
              <a:defRPr sz="1000"/>
            </a:lvl9pPr>
          </a:lstStyle>
          <a:p>
            <a:pPr lvl="0"/>
            <a:r>
              <a:rPr lang="sk-SK"/>
              <a:t>Kliknite sem a upravte štýly predlohy textu</a:t>
            </a:r>
          </a:p>
        </p:txBody>
      </p:sp>
      <p:sp>
        <p:nvSpPr>
          <p:cNvPr id="9" name="TextBox 8"/>
          <p:cNvSpPr txBox="1"/>
          <p:nvPr/>
        </p:nvSpPr>
        <p:spPr>
          <a:xfrm>
            <a:off x="2683538" y="3673864"/>
            <a:ext cx="503793" cy="1018228"/>
          </a:xfrm>
          <a:prstGeom prst="rect">
            <a:avLst/>
          </a:prstGeom>
          <a:noFill/>
        </p:spPr>
        <p:txBody>
          <a:bodyPr wrap="square" lIns="0" tIns="0" rIns="0" bIns="0" rtlCol="0" anchor="t" anchorCtr="0">
            <a:spAutoFit/>
          </a:bodyPr>
          <a:lstStyle/>
          <a:p>
            <a:r>
              <a:rPr lang="en-US" sz="6600" dirty="0">
                <a:effectLst>
                  <a:outerShdw blurRad="38100" dist="38100" dir="2700000" algn="tl">
                    <a:srgbClr val="000000">
                      <a:alpha val="43137"/>
                    </a:srgbClr>
                  </a:outerShdw>
                </a:effectLst>
                <a:latin typeface="+mn-lt"/>
              </a:rPr>
              <a:t>{</a:t>
            </a:r>
          </a:p>
        </p:txBody>
      </p:sp>
      <p:sp>
        <p:nvSpPr>
          <p:cNvPr id="11" name="Title 10"/>
          <p:cNvSpPr>
            <a:spLocks noGrp="1"/>
          </p:cNvSpPr>
          <p:nvPr>
            <p:ph type="title"/>
          </p:nvPr>
        </p:nvSpPr>
        <p:spPr/>
        <p:txBody>
          <a:bodyPr/>
          <a:lstStyle/>
          <a:p>
            <a:r>
              <a:rPr lang="sk-SK"/>
              <a:t>Kliknutím upravte štýl predlohy nadpisu</a:t>
            </a:r>
            <a:endParaRPr lang="en-US"/>
          </a:p>
        </p:txBody>
      </p:sp>
      <p:sp>
        <p:nvSpPr>
          <p:cNvPr id="13" name="Date Placeholder 12"/>
          <p:cNvSpPr>
            <a:spLocks noGrp="1"/>
          </p:cNvSpPr>
          <p:nvPr>
            <p:ph type="dt" sz="half" idx="10"/>
          </p:nvPr>
        </p:nvSpPr>
        <p:spPr/>
        <p:txBody>
          <a:bodyPr/>
          <a:lstStyle/>
          <a:p>
            <a:fld id="{C0FDDF72-FCDA-4F4A-B6C7-97ADF2E21946}" type="datetime1">
              <a:rPr lang="sk-SK" smtClean="0"/>
              <a:t>10.10.2024</a:t>
            </a:fld>
            <a:endParaRPr lang="en-GB"/>
          </a:p>
        </p:txBody>
      </p:sp>
      <p:sp>
        <p:nvSpPr>
          <p:cNvPr id="14" name="Slide Number Placeholder 13"/>
          <p:cNvSpPr>
            <a:spLocks noGrp="1"/>
          </p:cNvSpPr>
          <p:nvPr>
            <p:ph type="sldNum" sz="quarter" idx="11"/>
          </p:nvPr>
        </p:nvSpPr>
        <p:spPr/>
        <p:txBody>
          <a:bodyPr/>
          <a:lstStyle/>
          <a:p>
            <a:fld id="{79175293-B81F-479D-8DFF-1D0DC9796D73}" type="slidenum">
              <a:rPr lang="en-GB" smtClean="0"/>
              <a:pPr/>
              <a:t>‹#›</a:t>
            </a:fld>
            <a:endParaRPr lang="en-GB"/>
          </a:p>
        </p:txBody>
      </p:sp>
      <p:sp>
        <p:nvSpPr>
          <p:cNvPr id="15" name="Footer Placeholder 14"/>
          <p:cNvSpPr>
            <a:spLocks noGrp="1"/>
          </p:cNvSpPr>
          <p:nvPr>
            <p:ph type="ftr" sz="quarter" idx="12"/>
          </p:nvPr>
        </p:nvSpPr>
        <p:spPr/>
        <p:txBody>
          <a:bodyPr/>
          <a:lstStyle/>
          <a:p>
            <a:r>
              <a:rPr lang="en-GB"/>
              <a:t>rusnak.truni.sk</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264152" y="0"/>
            <a:ext cx="10075863" cy="756285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100785" tIns="50393" rIns="100785" bIns="50393" rtlCol="0" anchor="ctr"/>
          <a:lstStyle/>
          <a:p>
            <a:pPr algn="ctr"/>
            <a:endParaRPr lang="en-US"/>
          </a:p>
        </p:txBody>
      </p:sp>
      <p:sp>
        <p:nvSpPr>
          <p:cNvPr id="8" name="Oval 7"/>
          <p:cNvSpPr/>
          <p:nvPr/>
        </p:nvSpPr>
        <p:spPr>
          <a:xfrm rot="19724275">
            <a:off x="1513166" y="1145169"/>
            <a:ext cx="7978510" cy="6293538"/>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85" tIns="50393" rIns="100785" bIns="50393" rtlCol="0" anchor="ctr"/>
          <a:lstStyle/>
          <a:p>
            <a:pPr algn="ctr"/>
            <a:endParaRPr lang="en-US"/>
          </a:p>
        </p:txBody>
      </p:sp>
      <p:sp>
        <p:nvSpPr>
          <p:cNvPr id="9" name="Oval 8"/>
          <p:cNvSpPr/>
          <p:nvPr/>
        </p:nvSpPr>
        <p:spPr>
          <a:xfrm rot="17656910">
            <a:off x="-304560" y="1287646"/>
            <a:ext cx="6107704" cy="4937062"/>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85" tIns="50393" rIns="100785" bIns="50393" rtlCol="0" anchor="ctr"/>
          <a:lstStyle/>
          <a:p>
            <a:pPr algn="ctr"/>
            <a:endParaRPr lang="en-US"/>
          </a:p>
        </p:txBody>
      </p:sp>
      <p:sp>
        <p:nvSpPr>
          <p:cNvPr id="10" name="Oval 9"/>
          <p:cNvSpPr/>
          <p:nvPr/>
        </p:nvSpPr>
        <p:spPr>
          <a:xfrm rot="19724275">
            <a:off x="3612011" y="128865"/>
            <a:ext cx="7139672" cy="5243440"/>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00785" tIns="50393" rIns="100785" bIns="50393" rtlCol="0" anchor="ctr"/>
          <a:lstStyle/>
          <a:p>
            <a:pPr algn="ctr"/>
            <a:endParaRPr lang="en-US"/>
          </a:p>
        </p:txBody>
      </p:sp>
      <p:sp>
        <p:nvSpPr>
          <p:cNvPr id="2" name="Title Placeholder 1"/>
          <p:cNvSpPr>
            <a:spLocks noGrp="1"/>
          </p:cNvSpPr>
          <p:nvPr>
            <p:ph type="title"/>
          </p:nvPr>
        </p:nvSpPr>
        <p:spPr>
          <a:xfrm>
            <a:off x="856448" y="5378027"/>
            <a:ext cx="8312587" cy="1008380"/>
          </a:xfrm>
          <a:prstGeom prst="rect">
            <a:avLst/>
          </a:prstGeom>
        </p:spPr>
        <p:txBody>
          <a:bodyPr vert="horz" lIns="100785" tIns="50393" rIns="100785" bIns="50393" rtlCol="0" anchor="b">
            <a:noAutofit/>
          </a:bodyPr>
          <a:lstStyle/>
          <a:p>
            <a:r>
              <a:rPr lang="sk-SK"/>
              <a:t>Kliknutím upravte štýl predlohy nadpisu</a:t>
            </a:r>
            <a:endParaRPr lang="en-US" dirty="0"/>
          </a:p>
        </p:txBody>
      </p:sp>
      <p:sp>
        <p:nvSpPr>
          <p:cNvPr id="3" name="Text Placeholder 2"/>
          <p:cNvSpPr>
            <a:spLocks noGrp="1"/>
          </p:cNvSpPr>
          <p:nvPr>
            <p:ph type="body" idx="1"/>
          </p:nvPr>
        </p:nvSpPr>
        <p:spPr>
          <a:xfrm>
            <a:off x="2351035" y="756287"/>
            <a:ext cx="6717242" cy="4033519"/>
          </a:xfrm>
          <a:prstGeom prst="rect">
            <a:avLst/>
          </a:prstGeom>
        </p:spPr>
        <p:txBody>
          <a:bodyPr vert="horz" lIns="100785" tIns="50393" rIns="100785" bIns="50393" rtlCol="0" anchor="ctr">
            <a:normAutofit/>
          </a:bodyPr>
          <a:lstStyle/>
          <a:p>
            <a:pPr lvl="0"/>
            <a:r>
              <a:rPr lang="sk-SK"/>
              <a:t>Upraviť štýly predlohy textu
Druhá úroveň
Tretia úroveň
Štvrtá úroveň
Piata úroveň</a:t>
            </a:r>
            <a:endParaRPr lang="en-US" dirty="0"/>
          </a:p>
        </p:txBody>
      </p:sp>
      <p:sp>
        <p:nvSpPr>
          <p:cNvPr id="4" name="Date Placeholder 3"/>
          <p:cNvSpPr>
            <a:spLocks noGrp="1"/>
          </p:cNvSpPr>
          <p:nvPr>
            <p:ph type="dt" sz="half" idx="2"/>
          </p:nvPr>
        </p:nvSpPr>
        <p:spPr>
          <a:xfrm>
            <a:off x="8341096" y="6787309"/>
            <a:ext cx="811145" cy="402652"/>
          </a:xfrm>
          <a:prstGeom prst="rect">
            <a:avLst/>
          </a:prstGeom>
        </p:spPr>
        <p:txBody>
          <a:bodyPr vert="horz" lIns="100785" tIns="50393" rIns="100785" bIns="50393" rtlCol="0" anchor="t"/>
          <a:lstStyle>
            <a:lvl1pPr algn="r">
              <a:defRPr sz="1200">
                <a:solidFill>
                  <a:schemeClr val="tx1">
                    <a:alpha val="60000"/>
                  </a:schemeClr>
                </a:solidFill>
                <a:effectLst/>
              </a:defRPr>
            </a:lvl1pPr>
          </a:lstStyle>
          <a:p>
            <a:fld id="{E02B2E2F-7B2D-7245-9F97-ACCB47871CB3}" type="datetime1">
              <a:rPr lang="sk-SK" smtClean="0"/>
              <a:t>10.10.2024</a:t>
            </a:fld>
            <a:endParaRPr lang="en-GB"/>
          </a:p>
        </p:txBody>
      </p:sp>
      <p:sp>
        <p:nvSpPr>
          <p:cNvPr id="5" name="Footer Placeholder 4"/>
          <p:cNvSpPr>
            <a:spLocks noGrp="1"/>
          </p:cNvSpPr>
          <p:nvPr>
            <p:ph type="ftr" sz="quarter" idx="3"/>
          </p:nvPr>
        </p:nvSpPr>
        <p:spPr>
          <a:xfrm>
            <a:off x="4998562" y="6787309"/>
            <a:ext cx="1256701" cy="402651"/>
          </a:xfrm>
          <a:prstGeom prst="rect">
            <a:avLst/>
          </a:prstGeom>
        </p:spPr>
        <p:txBody>
          <a:bodyPr vert="horz" lIns="100785" tIns="50393" rIns="100785" bIns="50393" rtlCol="0" anchor="t"/>
          <a:lstStyle>
            <a:lvl1pPr algn="l">
              <a:defRPr sz="1200">
                <a:solidFill>
                  <a:schemeClr val="tx1">
                    <a:alpha val="60000"/>
                  </a:schemeClr>
                </a:solidFill>
                <a:effectLst/>
              </a:defRPr>
            </a:lvl1pPr>
          </a:lstStyle>
          <a:p>
            <a:r>
              <a:rPr lang="en-GB"/>
              <a:t>rusnak.truni.sk</a:t>
            </a:r>
            <a:endParaRPr lang="en-GB" dirty="0"/>
          </a:p>
        </p:txBody>
      </p:sp>
      <p:sp>
        <p:nvSpPr>
          <p:cNvPr id="6" name="Slide Number Placeholder 5"/>
          <p:cNvSpPr>
            <a:spLocks noGrp="1"/>
          </p:cNvSpPr>
          <p:nvPr>
            <p:ph type="sldNum" sz="quarter" idx="4"/>
          </p:nvPr>
        </p:nvSpPr>
        <p:spPr>
          <a:xfrm>
            <a:off x="856449" y="6844216"/>
            <a:ext cx="822862" cy="345745"/>
          </a:xfrm>
          <a:prstGeom prst="rect">
            <a:avLst/>
          </a:prstGeom>
        </p:spPr>
        <p:txBody>
          <a:bodyPr vert="horz" lIns="100785" tIns="50393" rIns="100785" bIns="10079" rtlCol="0" anchor="b"/>
          <a:lstStyle>
            <a:lvl1pPr algn="l">
              <a:defRPr sz="1800">
                <a:solidFill>
                  <a:schemeClr val="tx1">
                    <a:alpha val="60000"/>
                  </a:schemeClr>
                </a:solidFill>
                <a:effectLst/>
              </a:defRPr>
            </a:lvl1pPr>
          </a:lstStyle>
          <a:p>
            <a:fld id="{097C3CC7-D778-443F-883F-F6921BFC0479}" type="slidenum">
              <a:rPr lang="en-GB" smtClean="0"/>
              <a:pPr/>
              <a:t>‹#›</a:t>
            </a:fld>
            <a:endParaRPr lang="en-GB"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1007852" rtl="0" eaLnBrk="1" latinLnBrk="0" hangingPunct="1">
        <a:spcBef>
          <a:spcPct val="0"/>
        </a:spcBef>
        <a:buNone/>
        <a:defRPr sz="54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2356" indent="-282198" algn="l" defTabSz="1007852" rtl="0" eaLnBrk="1" latinLnBrk="0" hangingPunct="1">
        <a:spcBef>
          <a:spcPct val="20000"/>
        </a:spcBef>
        <a:spcAft>
          <a:spcPts val="0"/>
        </a:spcAft>
        <a:buSzPct val="60000"/>
        <a:buFont typeface="Wingdings" pitchFamily="2" charset="2"/>
        <a:buChar char=""/>
        <a:defRPr sz="2300" kern="1200">
          <a:solidFill>
            <a:schemeClr val="tx1"/>
          </a:solidFill>
          <a:effectLst>
            <a:outerShdw blurRad="38100" dist="38100" dir="2700000" algn="tl">
              <a:srgbClr val="000000">
                <a:alpha val="43137"/>
              </a:srgbClr>
            </a:outerShdw>
          </a:effectLst>
          <a:latin typeface="+mn-lt"/>
          <a:ea typeface="+mn-ea"/>
          <a:cs typeface="+mn-cs"/>
        </a:defRPr>
      </a:lvl1pPr>
      <a:lvl2pPr marL="705496" indent="-282198" algn="l" defTabSz="1007852" rtl="0" eaLnBrk="1" latinLnBrk="0" hangingPunct="1">
        <a:spcBef>
          <a:spcPct val="20000"/>
        </a:spcBef>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2pPr>
      <a:lvl3pPr marL="1108637" indent="-282198" algn="l" defTabSz="1007852"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3pPr>
      <a:lvl4pPr marL="1511778" indent="-282198" algn="l" defTabSz="1007852" rtl="0" eaLnBrk="1" latinLnBrk="0" hangingPunct="1">
        <a:spcBef>
          <a:spcPct val="20000"/>
        </a:spcBef>
        <a:buSzPct val="60000"/>
        <a:buFont typeface="Wingdings" pitchFamily="2" charset="2"/>
        <a:buChar char=""/>
        <a:defRPr sz="1800" kern="1200">
          <a:solidFill>
            <a:schemeClr val="tx1"/>
          </a:solidFill>
          <a:effectLst>
            <a:outerShdw blurRad="38100" dist="38100" dir="2700000" algn="tl">
              <a:srgbClr val="000000">
                <a:alpha val="43137"/>
              </a:srgbClr>
            </a:outerShdw>
          </a:effectLst>
          <a:latin typeface="+mn-lt"/>
          <a:ea typeface="+mn-ea"/>
          <a:cs typeface="+mn-cs"/>
        </a:defRPr>
      </a:lvl4pPr>
      <a:lvl5pPr marL="1814133" indent="-282198" algn="l" defTabSz="1007852"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5pPr>
      <a:lvl6pPr marL="2166881" indent="-282198" algn="l" defTabSz="1007852" rtl="0" eaLnBrk="1" latinLnBrk="0" hangingPunct="1">
        <a:spcBef>
          <a:spcPct val="20000"/>
        </a:spcBef>
        <a:buSzPct val="60000"/>
        <a:buFont typeface="Wingdings" pitchFamily="2" charset="2"/>
        <a:buChar char=""/>
        <a:defRPr sz="15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469237" indent="-282198" algn="l" defTabSz="1007852" rtl="0" eaLnBrk="1" latinLnBrk="0" hangingPunct="1">
        <a:spcBef>
          <a:spcPct val="20000"/>
        </a:spcBef>
        <a:buSzPct val="60000"/>
        <a:buFont typeface="Wingdings" pitchFamily="2" charset="2"/>
        <a:buChar char=""/>
        <a:defRPr sz="15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771592" indent="-282198" algn="l" defTabSz="1007852" rtl="0" eaLnBrk="1" latinLnBrk="0" hangingPunct="1">
        <a:spcBef>
          <a:spcPct val="20000"/>
        </a:spcBef>
        <a:buSzPct val="60000"/>
        <a:buFont typeface="Wingdings" pitchFamily="2" charset="2"/>
        <a:buChar char=""/>
        <a:defRPr sz="15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3124340" indent="-282198" algn="l" defTabSz="1007852" rtl="0" eaLnBrk="1" latinLnBrk="0" hangingPunct="1">
        <a:spcBef>
          <a:spcPct val="20000"/>
        </a:spcBef>
        <a:buSzPct val="60000"/>
        <a:buFont typeface="Wingdings" pitchFamily="2" charset="2"/>
        <a:buChar char=""/>
        <a:defRPr sz="15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1007852" rtl="0" eaLnBrk="1" latinLnBrk="0" hangingPunct="1">
        <a:defRPr sz="2000" kern="1200">
          <a:solidFill>
            <a:schemeClr val="tx1"/>
          </a:solidFill>
          <a:latin typeface="+mn-lt"/>
          <a:ea typeface="+mn-ea"/>
          <a:cs typeface="+mn-cs"/>
        </a:defRPr>
      </a:lvl1pPr>
      <a:lvl2pPr marL="503926" algn="l" defTabSz="1007852" rtl="0" eaLnBrk="1" latinLnBrk="0" hangingPunct="1">
        <a:defRPr sz="2000" kern="1200">
          <a:solidFill>
            <a:schemeClr val="tx1"/>
          </a:solidFill>
          <a:latin typeface="+mn-lt"/>
          <a:ea typeface="+mn-ea"/>
          <a:cs typeface="+mn-cs"/>
        </a:defRPr>
      </a:lvl2pPr>
      <a:lvl3pPr marL="1007852" algn="l" defTabSz="1007852" rtl="0" eaLnBrk="1" latinLnBrk="0" hangingPunct="1">
        <a:defRPr sz="2000" kern="1200">
          <a:solidFill>
            <a:schemeClr val="tx1"/>
          </a:solidFill>
          <a:latin typeface="+mn-lt"/>
          <a:ea typeface="+mn-ea"/>
          <a:cs typeface="+mn-cs"/>
        </a:defRPr>
      </a:lvl3pPr>
      <a:lvl4pPr marL="1511778" algn="l" defTabSz="1007852" rtl="0" eaLnBrk="1" latinLnBrk="0" hangingPunct="1">
        <a:defRPr sz="2000" kern="1200">
          <a:solidFill>
            <a:schemeClr val="tx1"/>
          </a:solidFill>
          <a:latin typeface="+mn-lt"/>
          <a:ea typeface="+mn-ea"/>
          <a:cs typeface="+mn-cs"/>
        </a:defRPr>
      </a:lvl4pPr>
      <a:lvl5pPr marL="2015703" algn="l" defTabSz="1007852" rtl="0" eaLnBrk="1" latinLnBrk="0" hangingPunct="1">
        <a:defRPr sz="2000" kern="1200">
          <a:solidFill>
            <a:schemeClr val="tx1"/>
          </a:solidFill>
          <a:latin typeface="+mn-lt"/>
          <a:ea typeface="+mn-ea"/>
          <a:cs typeface="+mn-cs"/>
        </a:defRPr>
      </a:lvl5pPr>
      <a:lvl6pPr marL="2519629" algn="l" defTabSz="1007852" rtl="0" eaLnBrk="1" latinLnBrk="0" hangingPunct="1">
        <a:defRPr sz="2000" kern="1200">
          <a:solidFill>
            <a:schemeClr val="tx1"/>
          </a:solidFill>
          <a:latin typeface="+mn-lt"/>
          <a:ea typeface="+mn-ea"/>
          <a:cs typeface="+mn-cs"/>
        </a:defRPr>
      </a:lvl6pPr>
      <a:lvl7pPr marL="3023555" algn="l" defTabSz="1007852" rtl="0" eaLnBrk="1" latinLnBrk="0" hangingPunct="1">
        <a:defRPr sz="2000" kern="1200">
          <a:solidFill>
            <a:schemeClr val="tx1"/>
          </a:solidFill>
          <a:latin typeface="+mn-lt"/>
          <a:ea typeface="+mn-ea"/>
          <a:cs typeface="+mn-cs"/>
        </a:defRPr>
      </a:lvl7pPr>
      <a:lvl8pPr marL="3527481" algn="l" defTabSz="1007852" rtl="0" eaLnBrk="1" latinLnBrk="0" hangingPunct="1">
        <a:defRPr sz="2000" kern="1200">
          <a:solidFill>
            <a:schemeClr val="tx1"/>
          </a:solidFill>
          <a:latin typeface="+mn-lt"/>
          <a:ea typeface="+mn-ea"/>
          <a:cs typeface="+mn-cs"/>
        </a:defRPr>
      </a:lvl8pPr>
      <a:lvl9pPr marL="4031407" algn="l" defTabSz="1007852"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6" name="Date Placeholder 1">
            <a:extLst>
              <a:ext uri="{FF2B5EF4-FFF2-40B4-BE49-F238E27FC236}">
                <a16:creationId xmlns:a16="http://schemas.microsoft.com/office/drawing/2014/main" id="{E13B00DC-A660-6ACA-26B9-44D131E42216}"/>
              </a:ext>
            </a:extLst>
          </p:cNvPr>
          <p:cNvSpPr>
            <a:spLocks noGrp="1"/>
          </p:cNvSpPr>
          <p:nvPr>
            <p:ph type="dt" sz="half" idx="10"/>
          </p:nvPr>
        </p:nvSpPr>
        <p:spPr>
          <a:xfrm>
            <a:off x="8341096" y="6787309"/>
            <a:ext cx="811145" cy="402652"/>
          </a:xfrm>
        </p:spPr>
        <p:txBody>
          <a:bodyPr/>
          <a:lstStyle/>
          <a:p>
            <a:pPr>
              <a:spcAft>
                <a:spcPts val="600"/>
              </a:spcAft>
            </a:pPr>
            <a:fld id="{B1A60C47-DA0C-8449-A714-912745D9AA1F}" type="datetime1">
              <a:rPr lang="sk-SK" smtClean="0"/>
              <a:pPr>
                <a:spcAft>
                  <a:spcPts val="600"/>
                </a:spcAft>
              </a:pPr>
              <a:t>10.10.2024</a:t>
            </a:fld>
            <a:endParaRPr lang="en-GB"/>
          </a:p>
        </p:txBody>
      </p:sp>
      <p:sp>
        <p:nvSpPr>
          <p:cNvPr id="1038" name="Slide Number Placeholder 2">
            <a:extLst>
              <a:ext uri="{FF2B5EF4-FFF2-40B4-BE49-F238E27FC236}">
                <a16:creationId xmlns:a16="http://schemas.microsoft.com/office/drawing/2014/main" id="{C6E311F5-A23D-F86F-ED8B-68FD70B0F7D7}"/>
              </a:ext>
            </a:extLst>
          </p:cNvPr>
          <p:cNvSpPr>
            <a:spLocks noGrp="1"/>
          </p:cNvSpPr>
          <p:nvPr>
            <p:ph type="sldNum" sz="quarter" idx="11"/>
          </p:nvPr>
        </p:nvSpPr>
        <p:spPr>
          <a:xfrm>
            <a:off x="856449" y="6844216"/>
            <a:ext cx="822862" cy="345745"/>
          </a:xfrm>
        </p:spPr>
        <p:txBody>
          <a:bodyPr/>
          <a:lstStyle/>
          <a:p>
            <a:pPr>
              <a:spcAft>
                <a:spcPts val="600"/>
              </a:spcAft>
            </a:pPr>
            <a:fld id="{5C6CE37E-CBC8-4448-B085-1F6586CB95B8}" type="slidenum">
              <a:rPr lang="en-GB" smtClean="0"/>
              <a:pPr>
                <a:spcAft>
                  <a:spcPts val="600"/>
                </a:spcAft>
              </a:pPr>
              <a:t>1</a:t>
            </a:fld>
            <a:endParaRPr lang="en-GB"/>
          </a:p>
        </p:txBody>
      </p:sp>
      <p:sp>
        <p:nvSpPr>
          <p:cNvPr id="1040" name="Footer Placeholder 3">
            <a:extLst>
              <a:ext uri="{FF2B5EF4-FFF2-40B4-BE49-F238E27FC236}">
                <a16:creationId xmlns:a16="http://schemas.microsoft.com/office/drawing/2014/main" id="{70DCA199-5DBB-D438-808E-2ABA04235954}"/>
              </a:ext>
            </a:extLst>
          </p:cNvPr>
          <p:cNvSpPr>
            <a:spLocks noGrp="1"/>
          </p:cNvSpPr>
          <p:nvPr>
            <p:ph type="ftr" sz="quarter" idx="12"/>
          </p:nvPr>
        </p:nvSpPr>
        <p:spPr>
          <a:xfrm>
            <a:off x="4998562" y="6787309"/>
            <a:ext cx="1256701" cy="402651"/>
          </a:xfrm>
        </p:spPr>
        <p:txBody>
          <a:bodyPr/>
          <a:lstStyle/>
          <a:p>
            <a:pPr>
              <a:spcAft>
                <a:spcPts val="600"/>
              </a:spcAft>
            </a:pPr>
            <a:r>
              <a:rPr lang="en-GB"/>
              <a:t>rusnak.truni.sk</a:t>
            </a:r>
          </a:p>
        </p:txBody>
      </p:sp>
      <p:sp>
        <p:nvSpPr>
          <p:cNvPr id="2" name="Title 1"/>
          <p:cNvSpPr>
            <a:spLocks noGrp="1"/>
          </p:cNvSpPr>
          <p:nvPr>
            <p:ph type="title"/>
          </p:nvPr>
        </p:nvSpPr>
        <p:spPr>
          <a:xfrm>
            <a:off x="856448" y="5378027"/>
            <a:ext cx="8312587" cy="1008380"/>
          </a:xfrm>
        </p:spPr>
        <p:txBody>
          <a:bodyPr anchor="b">
            <a:normAutofit/>
          </a:bodyPr>
          <a:lstStyle/>
          <a:p>
            <a:r>
              <a:rPr lang="sk-SK" dirty="0"/>
              <a:t>Ako predložiť výsledky</a:t>
            </a:r>
          </a:p>
        </p:txBody>
      </p:sp>
      <p:sp>
        <p:nvSpPr>
          <p:cNvPr id="3" name="Subtitle 2"/>
          <p:cNvSpPr>
            <a:spLocks noGrp="1"/>
          </p:cNvSpPr>
          <p:nvPr>
            <p:ph sz="quarter" idx="13"/>
          </p:nvPr>
        </p:nvSpPr>
        <p:spPr>
          <a:xfrm>
            <a:off x="504092" y="726034"/>
            <a:ext cx="4947139" cy="4651993"/>
          </a:xfrm>
        </p:spPr>
        <p:txBody>
          <a:bodyPr anchor="ctr">
            <a:normAutofit/>
          </a:bodyPr>
          <a:lstStyle/>
          <a:p>
            <a:pPr marL="20158" indent="0">
              <a:buNone/>
            </a:pPr>
            <a:r>
              <a:rPr lang="sk-SK" sz="2400" dirty="0"/>
              <a:t>prof. MUDr. Martin Rusnák, </a:t>
            </a:r>
            <a:r>
              <a:rPr lang="sk-SK" sz="2400" dirty="0" err="1"/>
              <a:t>CSc</a:t>
            </a:r>
            <a:endParaRPr lang="sk-SK" sz="2400" dirty="0"/>
          </a:p>
          <a:p>
            <a:endParaRPr lang="sk-SK" sz="2100" dirty="0"/>
          </a:p>
          <a:p>
            <a:pPr marL="20158" indent="0">
              <a:buNone/>
            </a:pPr>
            <a:r>
              <a:rPr lang="sk-SK" sz="2100" dirty="0"/>
              <a:t>na základe </a:t>
            </a:r>
            <a:r>
              <a:rPr lang="sk-SK" sz="2100" i="1" dirty="0" err="1"/>
              <a:t>How</a:t>
            </a:r>
            <a:r>
              <a:rPr lang="sk-SK" sz="2100" i="1" dirty="0"/>
              <a:t> to </a:t>
            </a:r>
            <a:r>
              <a:rPr lang="sk-SK" sz="2100" i="1" dirty="0" err="1"/>
              <a:t>Write</a:t>
            </a:r>
            <a:r>
              <a:rPr lang="sk-SK" sz="2100" i="1" dirty="0"/>
              <a:t> </a:t>
            </a:r>
            <a:r>
              <a:rPr lang="sk-SK" sz="2100" i="1" dirty="0" err="1"/>
              <a:t>the</a:t>
            </a:r>
            <a:r>
              <a:rPr lang="sk-SK" sz="2100" i="1" dirty="0"/>
              <a:t> </a:t>
            </a:r>
            <a:r>
              <a:rPr lang="sk-SK" sz="2100" i="1" dirty="0" err="1"/>
              <a:t>Results</a:t>
            </a:r>
            <a:r>
              <a:rPr lang="sk-SK" sz="2100" i="1" dirty="0"/>
              <a:t>/</a:t>
            </a:r>
            <a:r>
              <a:rPr lang="sk-SK" sz="2100" i="1" dirty="0" err="1"/>
              <a:t>Findings</a:t>
            </a:r>
            <a:r>
              <a:rPr lang="sk-SK" sz="2100" i="1" dirty="0"/>
              <a:t> </a:t>
            </a:r>
            <a:r>
              <a:rPr lang="sk-SK" sz="2100" i="1" dirty="0" err="1"/>
              <a:t>Section</a:t>
            </a:r>
            <a:r>
              <a:rPr lang="sk-SK" sz="2100" i="1" dirty="0"/>
              <a:t> in </a:t>
            </a:r>
            <a:r>
              <a:rPr lang="sk-SK" sz="2100" i="1" dirty="0" err="1"/>
              <a:t>Research</a:t>
            </a:r>
            <a:r>
              <a:rPr lang="sk-SK" sz="2100" i="1" dirty="0"/>
              <a:t>. </a:t>
            </a:r>
            <a:r>
              <a:rPr lang="sk-SK" sz="2100" i="1" dirty="0" err="1"/>
              <a:t>Wordvice</a:t>
            </a:r>
            <a:r>
              <a:rPr lang="sk-SK" sz="2100" i="1" dirty="0"/>
              <a:t> KH. May 31, 2024 843,402 </a:t>
            </a:r>
            <a:r>
              <a:rPr lang="sk-SK" sz="2100" i="1" dirty="0" err="1"/>
              <a:t>https</a:t>
            </a:r>
            <a:r>
              <a:rPr lang="sk-SK" sz="2100" i="1" dirty="0"/>
              <a:t>://</a:t>
            </a:r>
            <a:r>
              <a:rPr lang="sk-SK" sz="2100" i="1" dirty="0" err="1"/>
              <a:t>blog.wordvice.com</a:t>
            </a:r>
            <a:r>
              <a:rPr lang="sk-SK" sz="2100" i="1" dirty="0"/>
              <a:t>/</a:t>
            </a:r>
            <a:r>
              <a:rPr lang="sk-SK" sz="2100" i="1" dirty="0" err="1"/>
              <a:t>writing</a:t>
            </a:r>
            <a:r>
              <a:rPr lang="sk-SK" sz="2100" i="1" dirty="0"/>
              <a:t>-</a:t>
            </a:r>
            <a:r>
              <a:rPr lang="sk-SK" sz="2100" i="1" dirty="0" err="1"/>
              <a:t>the</a:t>
            </a:r>
            <a:r>
              <a:rPr lang="sk-SK" sz="2100" i="1" dirty="0"/>
              <a:t>-</a:t>
            </a:r>
            <a:r>
              <a:rPr lang="sk-SK" sz="2100" i="1" dirty="0" err="1"/>
              <a:t>results</a:t>
            </a:r>
            <a:r>
              <a:rPr lang="sk-SK" sz="2100" i="1" dirty="0"/>
              <a:t>-</a:t>
            </a:r>
            <a:r>
              <a:rPr lang="sk-SK" sz="2100" i="1" dirty="0" err="1"/>
              <a:t>section</a:t>
            </a:r>
            <a:r>
              <a:rPr lang="sk-SK" sz="2100" i="1" dirty="0"/>
              <a:t>-</a:t>
            </a:r>
            <a:r>
              <a:rPr lang="sk-SK" sz="2100" i="1" dirty="0" err="1"/>
              <a:t>for</a:t>
            </a:r>
            <a:r>
              <a:rPr lang="sk-SK" sz="2100" i="1" dirty="0"/>
              <a:t>-a-</a:t>
            </a:r>
            <a:r>
              <a:rPr lang="sk-SK" sz="2100" i="1" dirty="0" err="1"/>
              <a:t>research</a:t>
            </a:r>
            <a:r>
              <a:rPr lang="sk-SK" sz="2100" i="1" dirty="0"/>
              <a:t>-</a:t>
            </a:r>
            <a:r>
              <a:rPr lang="sk-SK" sz="2100" i="1" dirty="0" err="1"/>
              <a:t>paper</a:t>
            </a:r>
            <a:r>
              <a:rPr lang="sk-SK" sz="2100" dirty="0"/>
              <a:t>/</a:t>
            </a:r>
          </a:p>
        </p:txBody>
      </p:sp>
      <p:pic>
        <p:nvPicPr>
          <p:cNvPr id="1031" name="Picture 7" descr="Results Word with Graph and Man Stock Illustration - Illustration of  assessment, consequence: 187154505">
            <a:extLst>
              <a:ext uri="{FF2B5EF4-FFF2-40B4-BE49-F238E27FC236}">
                <a16:creationId xmlns:a16="http://schemas.microsoft.com/office/drawing/2014/main" id="{CDCF59B8-5DA4-6552-1FED-90A4318EE4B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541725" y="1161205"/>
            <a:ext cx="3607159" cy="2914584"/>
          </a:xfrm>
          <a:prstGeom prst="rect">
            <a:avLst/>
          </a:prstGeom>
          <a:solidFill>
            <a:srgbClr val="FFFFFF"/>
          </a:solidFill>
        </p:spPr>
      </p:pic>
    </p:spTree>
    <p:extLst>
      <p:ext uri="{BB962C8B-B14F-4D97-AF65-F5344CB8AC3E}">
        <p14:creationId xmlns:p14="http://schemas.microsoft.com/office/powerpoint/2010/main" val="274609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CE8DBADD-3F1C-5E84-632C-46337AB381B5}"/>
              </a:ext>
            </a:extLst>
          </p:cNvPr>
          <p:cNvSpPr>
            <a:spLocks noGrp="1"/>
          </p:cNvSpPr>
          <p:nvPr>
            <p:ph idx="1"/>
          </p:nvPr>
        </p:nvSpPr>
        <p:spPr>
          <a:xfrm>
            <a:off x="597877" y="756287"/>
            <a:ext cx="8470400" cy="4033519"/>
          </a:xfrm>
        </p:spPr>
        <p:txBody>
          <a:bodyPr>
            <a:normAutofit fontScale="92500" lnSpcReduction="20000"/>
          </a:bodyPr>
          <a:lstStyle/>
          <a:p>
            <a:endParaRPr lang="sk-SK" dirty="0"/>
          </a:p>
          <a:p>
            <a:r>
              <a:rPr lang="sk-SK" dirty="0"/>
              <a:t>Tabuľky a obrázky sú ústrednými zložkami sekcie Výsledky a musíte starostlivo premyslieť najefektívnejší spôsob použitia grafov a tabuliek na prezentáciu svojich zistení. </a:t>
            </a:r>
          </a:p>
          <a:p>
            <a:r>
              <a:rPr lang="sk-SK" dirty="0"/>
              <a:t>Dôležité je vedieť, ako písať výrazné titulky k obrázkom a odkazovať na </a:t>
            </a:r>
            <a:r>
              <a:rPr lang="sk-SK" dirty="0" err="1"/>
              <a:t>ne</a:t>
            </a:r>
            <a:r>
              <a:rPr lang="sk-SK" dirty="0"/>
              <a:t> v texte sekcie Výsledky.</a:t>
            </a:r>
          </a:p>
          <a:p>
            <a:r>
              <a:rPr lang="sk-SK" dirty="0"/>
              <a:t>Skontrolovať si požiadavky a štandardy časopisu (diplomovky, správy), do ktorého svoju prácu predkladáte. </a:t>
            </a:r>
          </a:p>
          <a:p>
            <a:r>
              <a:rPr lang="sk-SK" dirty="0"/>
              <a:t>Každý časopis má svoje vlastné štandardy dizajnu a rozloženia, ktoré nájdete v pokynoch autora  na webovej stránke cieľového časopisu. </a:t>
            </a:r>
          </a:p>
          <a:p>
            <a:r>
              <a:rPr lang="sk-SK" dirty="0"/>
              <a:t>Prezeranie publikovaných článkov v časopise vám tiež poskytne predstavu o správnom počte, veľkosti a zložitosti vašich obrázkov.</a:t>
            </a:r>
          </a:p>
          <a:p>
            <a:endParaRPr lang="sk-SK" dirty="0"/>
          </a:p>
          <a:p>
            <a:endParaRPr lang="sk-SK" dirty="0"/>
          </a:p>
        </p:txBody>
      </p:sp>
      <p:sp>
        <p:nvSpPr>
          <p:cNvPr id="3" name="Nadpis 2">
            <a:extLst>
              <a:ext uri="{FF2B5EF4-FFF2-40B4-BE49-F238E27FC236}">
                <a16:creationId xmlns:a16="http://schemas.microsoft.com/office/drawing/2014/main" id="{FBFCDC9B-9933-7248-6CDF-A1B19D0DC26E}"/>
              </a:ext>
            </a:extLst>
          </p:cNvPr>
          <p:cNvSpPr>
            <a:spLocks noGrp="1"/>
          </p:cNvSpPr>
          <p:nvPr>
            <p:ph type="title"/>
          </p:nvPr>
        </p:nvSpPr>
        <p:spPr>
          <a:xfrm>
            <a:off x="906827" y="5835836"/>
            <a:ext cx="8312587" cy="1008380"/>
          </a:xfrm>
        </p:spPr>
        <p:txBody>
          <a:bodyPr/>
          <a:lstStyle/>
          <a:p>
            <a:r>
              <a:rPr lang="sk-SK" dirty="0"/>
              <a:t>Tabuľky a obrázky s titulkami a odkazmi</a:t>
            </a:r>
          </a:p>
        </p:txBody>
      </p:sp>
      <p:sp>
        <p:nvSpPr>
          <p:cNvPr id="4" name="Zástupný objekt pre dátum 3">
            <a:extLst>
              <a:ext uri="{FF2B5EF4-FFF2-40B4-BE49-F238E27FC236}">
                <a16:creationId xmlns:a16="http://schemas.microsoft.com/office/drawing/2014/main" id="{2AE71008-BAD8-775F-7E5E-8F8F2EBF9C6A}"/>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F53BD0B5-198D-9118-B4CA-4389947FC0B3}"/>
              </a:ext>
            </a:extLst>
          </p:cNvPr>
          <p:cNvSpPr>
            <a:spLocks noGrp="1"/>
          </p:cNvSpPr>
          <p:nvPr>
            <p:ph type="sldNum" sz="quarter" idx="11"/>
          </p:nvPr>
        </p:nvSpPr>
        <p:spPr/>
        <p:txBody>
          <a:bodyPr/>
          <a:lstStyle/>
          <a:p>
            <a:fld id="{20C92893-8C51-46CF-9D47-24B3C575AFAA}" type="slidenum">
              <a:rPr lang="en-GB" smtClean="0"/>
              <a:pPr/>
              <a:t>10</a:t>
            </a:fld>
            <a:endParaRPr lang="en-GB"/>
          </a:p>
        </p:txBody>
      </p:sp>
      <p:sp>
        <p:nvSpPr>
          <p:cNvPr id="6" name="Zástupný objekt pre pätu 5">
            <a:extLst>
              <a:ext uri="{FF2B5EF4-FFF2-40B4-BE49-F238E27FC236}">
                <a16:creationId xmlns:a16="http://schemas.microsoft.com/office/drawing/2014/main" id="{3C9619F6-EF16-CA2B-D12C-48C82665976B}"/>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3369085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7DC20787-713A-7B2A-50F5-DF371788FE91}"/>
              </a:ext>
            </a:extLst>
          </p:cNvPr>
          <p:cNvSpPr>
            <a:spLocks noGrp="1"/>
          </p:cNvSpPr>
          <p:nvPr>
            <p:ph idx="1"/>
          </p:nvPr>
        </p:nvSpPr>
        <p:spPr>
          <a:xfrm>
            <a:off x="755690" y="756287"/>
            <a:ext cx="8312587" cy="4882513"/>
          </a:xfrm>
        </p:spPr>
        <p:txBody>
          <a:bodyPr>
            <a:normAutofit fontScale="92500" lnSpcReduction="20000"/>
          </a:bodyPr>
          <a:lstStyle/>
          <a:p>
            <a:r>
              <a:rPr lang="sk-SK" dirty="0"/>
              <a:t>Bez ohľadu na to, aký formát použijete, obrázky by mali byť umiestnené v poradí, v akom sa na </a:t>
            </a:r>
            <a:r>
              <a:rPr lang="sk-SK" dirty="0" err="1"/>
              <a:t>ne</a:t>
            </a:r>
            <a:r>
              <a:rPr lang="sk-SK" dirty="0"/>
              <a:t> odkazuje v časti Výsledky, a mali by byť čo najjasnejšie a najzrozumiteľnejšie. </a:t>
            </a:r>
          </a:p>
          <a:p>
            <a:r>
              <a:rPr lang="sk-SK" dirty="0"/>
              <a:t>Ak sa zvažuje viacero premenných (v rámci jednej alebo viacerých výskumných otázok), môže byť dobré rozdeliť ich do samostatných </a:t>
            </a:r>
            <a:r>
              <a:rPr lang="sk-SK" dirty="0" err="1"/>
              <a:t>obrázkovl</a:t>
            </a:r>
            <a:r>
              <a:rPr lang="sk-SK" dirty="0"/>
              <a:t>. </a:t>
            </a:r>
          </a:p>
          <a:p>
            <a:r>
              <a:rPr lang="sk-SK" dirty="0"/>
              <a:t>Následne je možné na </a:t>
            </a:r>
            <a:r>
              <a:rPr lang="sk-SK" dirty="0" err="1"/>
              <a:t>ne</a:t>
            </a:r>
            <a:r>
              <a:rPr lang="sk-SK" dirty="0"/>
              <a:t> odkazovať a analyzovať ich pod samostatnými nadpismi a odsekmi v texte. </a:t>
            </a:r>
          </a:p>
          <a:p>
            <a:r>
              <a:rPr lang="sk-SK" dirty="0"/>
              <a:t>Ak chcete vytvoriť titulok, zvážte položenú výskumnú otázku a zmeňte ju na frázu. Ak je napríklad jedna otázka "</a:t>
            </a:r>
            <a:r>
              <a:rPr lang="sk-SK" i="1" dirty="0"/>
              <a:t>Akú farbu si účastníci vybrali</a:t>
            </a:r>
            <a:r>
              <a:rPr lang="sk-SK" dirty="0"/>
              <a:t>?", titulok môže byť "</a:t>
            </a:r>
            <a:r>
              <a:rPr lang="sk-SK" i="1" dirty="0"/>
              <a:t>Výber farby podľa skupiny účastníkov</a:t>
            </a:r>
            <a:r>
              <a:rPr lang="sk-SK" dirty="0"/>
              <a:t>". </a:t>
            </a:r>
          </a:p>
          <a:p>
            <a:r>
              <a:rPr lang="sk-SK" dirty="0"/>
              <a:t>Alebo otázka znela: "</a:t>
            </a:r>
            <a:r>
              <a:rPr lang="sk-SK" i="1" dirty="0"/>
              <a:t>Aká je koncentrácia kadmia v rôznych častiach cibule po 14 dňoch?</a:t>
            </a:r>
            <a:r>
              <a:rPr lang="sk-SK" dirty="0"/>
              <a:t>" Titulok znie:</a:t>
            </a:r>
            <a:br>
              <a:rPr lang="sk-SK" dirty="0"/>
            </a:br>
            <a:r>
              <a:rPr lang="sk-SK" dirty="0"/>
              <a:t>"</a:t>
            </a:r>
            <a:r>
              <a:rPr lang="sk-SK" i="1" dirty="0"/>
              <a:t>Obr. 1 (a-c): Priemerná koncentrácia Cd stanovená v a) cibuľkách, b) listoch a c) koreňoch cibule po 14-dňovom období."</a:t>
            </a:r>
          </a:p>
          <a:p>
            <a:endParaRPr lang="sk-SK" dirty="0"/>
          </a:p>
          <a:p>
            <a:endParaRPr lang="sk-SK" dirty="0"/>
          </a:p>
        </p:txBody>
      </p:sp>
      <p:sp>
        <p:nvSpPr>
          <p:cNvPr id="3" name="Nadpis 2">
            <a:extLst>
              <a:ext uri="{FF2B5EF4-FFF2-40B4-BE49-F238E27FC236}">
                <a16:creationId xmlns:a16="http://schemas.microsoft.com/office/drawing/2014/main" id="{4CED99CA-E501-85EE-686B-E404DCA0B9C9}"/>
              </a:ext>
            </a:extLst>
          </p:cNvPr>
          <p:cNvSpPr>
            <a:spLocks noGrp="1"/>
          </p:cNvSpPr>
          <p:nvPr>
            <p:ph type="title"/>
          </p:nvPr>
        </p:nvSpPr>
        <p:spPr/>
        <p:txBody>
          <a:bodyPr/>
          <a:lstStyle/>
          <a:p>
            <a:r>
              <a:rPr lang="sk-SK" dirty="0"/>
              <a:t>Titulky</a:t>
            </a:r>
          </a:p>
        </p:txBody>
      </p:sp>
      <p:sp>
        <p:nvSpPr>
          <p:cNvPr id="4" name="Zástupný objekt pre dátum 3">
            <a:extLst>
              <a:ext uri="{FF2B5EF4-FFF2-40B4-BE49-F238E27FC236}">
                <a16:creationId xmlns:a16="http://schemas.microsoft.com/office/drawing/2014/main" id="{BABB1F91-22BF-A2C6-D5D8-2819AC200723}"/>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B83FE2A1-EFE8-EA54-FC88-D30C1CF15116}"/>
              </a:ext>
            </a:extLst>
          </p:cNvPr>
          <p:cNvSpPr>
            <a:spLocks noGrp="1"/>
          </p:cNvSpPr>
          <p:nvPr>
            <p:ph type="sldNum" sz="quarter" idx="11"/>
          </p:nvPr>
        </p:nvSpPr>
        <p:spPr/>
        <p:txBody>
          <a:bodyPr/>
          <a:lstStyle/>
          <a:p>
            <a:fld id="{20C92893-8C51-46CF-9D47-24B3C575AFAA}" type="slidenum">
              <a:rPr lang="en-GB" smtClean="0"/>
              <a:pPr/>
              <a:t>11</a:t>
            </a:fld>
            <a:endParaRPr lang="en-GB"/>
          </a:p>
        </p:txBody>
      </p:sp>
      <p:sp>
        <p:nvSpPr>
          <p:cNvPr id="6" name="Zástupný objekt pre pätu 5">
            <a:extLst>
              <a:ext uri="{FF2B5EF4-FFF2-40B4-BE49-F238E27FC236}">
                <a16:creationId xmlns:a16="http://schemas.microsoft.com/office/drawing/2014/main" id="{02026C4D-7F7A-D230-CAFB-53D3A3764E55}"/>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949962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dátum 2">
            <a:extLst>
              <a:ext uri="{FF2B5EF4-FFF2-40B4-BE49-F238E27FC236}">
                <a16:creationId xmlns:a16="http://schemas.microsoft.com/office/drawing/2014/main" id="{F92A66DE-1BA0-0BDA-359C-EB30606501D0}"/>
              </a:ext>
            </a:extLst>
          </p:cNvPr>
          <p:cNvSpPr>
            <a:spLocks noGrp="1"/>
          </p:cNvSpPr>
          <p:nvPr>
            <p:ph type="dt" sz="half" idx="10"/>
          </p:nvPr>
        </p:nvSpPr>
        <p:spPr>
          <a:xfrm>
            <a:off x="8341096" y="6787309"/>
            <a:ext cx="811145" cy="402652"/>
          </a:xfrm>
        </p:spPr>
        <p:txBody>
          <a:bodyPr anchor="t">
            <a:normAutofit/>
          </a:bodyPr>
          <a:lstStyle/>
          <a:p>
            <a:pPr>
              <a:spcAft>
                <a:spcPts val="600"/>
              </a:spcAft>
            </a:pPr>
            <a:fld id="{F74D4851-71F3-7E46-BD42-81840CD9F2B6}" type="datetime1">
              <a:rPr lang="sk-SK" sz="1100" smtClean="0"/>
              <a:pPr>
                <a:spcAft>
                  <a:spcPts val="600"/>
                </a:spcAft>
              </a:pPr>
              <a:t>10.10.2024</a:t>
            </a:fld>
            <a:endParaRPr lang="en-GB" sz="1100"/>
          </a:p>
        </p:txBody>
      </p:sp>
      <p:sp>
        <p:nvSpPr>
          <p:cNvPr id="4" name="Zástupný objekt pre číslo snímky 3">
            <a:extLst>
              <a:ext uri="{FF2B5EF4-FFF2-40B4-BE49-F238E27FC236}">
                <a16:creationId xmlns:a16="http://schemas.microsoft.com/office/drawing/2014/main" id="{5DA230D5-B1ED-25F3-27A3-015918C6C4C7}"/>
              </a:ext>
            </a:extLst>
          </p:cNvPr>
          <p:cNvSpPr>
            <a:spLocks noGrp="1"/>
          </p:cNvSpPr>
          <p:nvPr>
            <p:ph type="sldNum" sz="quarter" idx="11"/>
          </p:nvPr>
        </p:nvSpPr>
        <p:spPr>
          <a:xfrm>
            <a:off x="856449" y="6844216"/>
            <a:ext cx="822862" cy="345745"/>
          </a:xfrm>
        </p:spPr>
        <p:txBody>
          <a:bodyPr anchor="b">
            <a:normAutofit/>
          </a:bodyPr>
          <a:lstStyle/>
          <a:p>
            <a:pPr>
              <a:spcAft>
                <a:spcPts val="600"/>
              </a:spcAft>
            </a:pPr>
            <a:fld id="{B7D8D926-BC77-48DB-9B94-D8C2D2386DFA}" type="slidenum">
              <a:rPr lang="en-GB" smtClean="0"/>
              <a:pPr>
                <a:spcAft>
                  <a:spcPts val="600"/>
                </a:spcAft>
              </a:pPr>
              <a:t>12</a:t>
            </a:fld>
            <a:endParaRPr lang="en-GB"/>
          </a:p>
        </p:txBody>
      </p:sp>
      <p:sp>
        <p:nvSpPr>
          <p:cNvPr id="5" name="Zástupný objekt pre pätu 4">
            <a:extLst>
              <a:ext uri="{FF2B5EF4-FFF2-40B4-BE49-F238E27FC236}">
                <a16:creationId xmlns:a16="http://schemas.microsoft.com/office/drawing/2014/main" id="{2753845E-E2D6-A1BE-9344-481DA4ABC30D}"/>
              </a:ext>
            </a:extLst>
          </p:cNvPr>
          <p:cNvSpPr>
            <a:spLocks noGrp="1"/>
          </p:cNvSpPr>
          <p:nvPr>
            <p:ph type="ftr" sz="quarter" idx="12"/>
          </p:nvPr>
        </p:nvSpPr>
        <p:spPr>
          <a:xfrm>
            <a:off x="4998562" y="6787309"/>
            <a:ext cx="1256701" cy="402651"/>
          </a:xfrm>
        </p:spPr>
        <p:txBody>
          <a:bodyPr anchor="t">
            <a:normAutofit/>
          </a:bodyPr>
          <a:lstStyle/>
          <a:p>
            <a:pPr>
              <a:spcAft>
                <a:spcPts val="600"/>
              </a:spcAft>
            </a:pPr>
            <a:r>
              <a:rPr lang="en-GB"/>
              <a:t>rusnak.truni.sk</a:t>
            </a:r>
          </a:p>
        </p:txBody>
      </p:sp>
      <p:sp>
        <p:nvSpPr>
          <p:cNvPr id="6" name="Nadpis 5">
            <a:extLst>
              <a:ext uri="{FF2B5EF4-FFF2-40B4-BE49-F238E27FC236}">
                <a16:creationId xmlns:a16="http://schemas.microsoft.com/office/drawing/2014/main" id="{924F05C1-DB95-33E0-95D2-EBC93FC050CB}"/>
              </a:ext>
            </a:extLst>
          </p:cNvPr>
          <p:cNvSpPr>
            <a:spLocks noGrp="1"/>
          </p:cNvSpPr>
          <p:nvPr>
            <p:ph type="title"/>
          </p:nvPr>
        </p:nvSpPr>
        <p:spPr>
          <a:xfrm>
            <a:off x="856448" y="5378027"/>
            <a:ext cx="8312587" cy="1008380"/>
          </a:xfrm>
        </p:spPr>
        <p:txBody>
          <a:bodyPr anchor="b">
            <a:normAutofit/>
          </a:bodyPr>
          <a:lstStyle/>
          <a:p>
            <a:pPr>
              <a:lnSpc>
                <a:spcPct val="90000"/>
              </a:lnSpc>
            </a:pPr>
            <a:r>
              <a:rPr lang="sk-SK" sz="3400"/>
              <a:t>Kroky na zostavenie sekcie s výsledkami</a:t>
            </a:r>
          </a:p>
        </p:txBody>
      </p:sp>
      <p:sp>
        <p:nvSpPr>
          <p:cNvPr id="2" name="Zástupný text 1">
            <a:extLst>
              <a:ext uri="{FF2B5EF4-FFF2-40B4-BE49-F238E27FC236}">
                <a16:creationId xmlns:a16="http://schemas.microsoft.com/office/drawing/2014/main" id="{062C5E08-BBD0-9756-0BFB-9D7E96CEF25D}"/>
              </a:ext>
            </a:extLst>
          </p:cNvPr>
          <p:cNvSpPr>
            <a:spLocks noGrp="1"/>
          </p:cNvSpPr>
          <p:nvPr>
            <p:ph sz="quarter" idx="13"/>
          </p:nvPr>
        </p:nvSpPr>
        <p:spPr>
          <a:xfrm>
            <a:off x="234462" y="726034"/>
            <a:ext cx="5861538" cy="5147228"/>
          </a:xfrm>
        </p:spPr>
        <p:txBody>
          <a:bodyPr anchor="ctr">
            <a:normAutofit/>
          </a:bodyPr>
          <a:lstStyle/>
          <a:p>
            <a:pPr>
              <a:lnSpc>
                <a:spcPct val="90000"/>
              </a:lnSpc>
            </a:pPr>
            <a:endParaRPr lang="sk-SK" sz="1300" dirty="0"/>
          </a:p>
          <a:p>
            <a:pPr>
              <a:lnSpc>
                <a:spcPct val="90000"/>
              </a:lnSpc>
            </a:pPr>
            <a:r>
              <a:rPr lang="sk-SK" sz="2000" dirty="0"/>
              <a:t>Pretože každá štúdia je jedinečná, neexistuje žiadny univerzálny prístup, pokiaľ ide o navrhovanie stratégie </a:t>
            </a:r>
            <a:r>
              <a:rPr lang="sk-SK" sz="2000" dirty="0" err="1"/>
              <a:t>štruktúrovania</a:t>
            </a:r>
            <a:r>
              <a:rPr lang="sk-SK" sz="2000" dirty="0"/>
              <a:t> a písania časti výskumnej práce, kde sú prezentované zistenia. </a:t>
            </a:r>
          </a:p>
          <a:p>
            <a:pPr>
              <a:lnSpc>
                <a:spcPct val="90000"/>
              </a:lnSpc>
            </a:pPr>
            <a:r>
              <a:rPr lang="sk-SK" sz="2000" dirty="0"/>
              <a:t>Obsah a úprava tejto časti bude určená konkrétnou oblasťou výskumu, dizajnom štúdie a jej konkrétnymi metodikami a usmerneniami cieľového časopisu a jeho redaktorov. </a:t>
            </a:r>
          </a:p>
          <a:p>
            <a:pPr>
              <a:lnSpc>
                <a:spcPct val="90000"/>
              </a:lnSpc>
            </a:pPr>
            <a:r>
              <a:rPr lang="sk-SK" sz="2000" dirty="0"/>
              <a:t>Nasledujúce kroky však možno použiť na zostavenie výsledkov väčšiny vedeckých výskumných štúdií a sú nevyhnutné pre výskumníkov, ktorí s prípravou rukopisu na publikáciu začínajú alebo potrebujú pripomenúť, ako zostaviť sekciu Výsledky.</a:t>
            </a:r>
          </a:p>
          <a:p>
            <a:pPr>
              <a:lnSpc>
                <a:spcPct val="90000"/>
              </a:lnSpc>
            </a:pPr>
            <a:endParaRPr lang="sk-SK" sz="1300" dirty="0"/>
          </a:p>
          <a:p>
            <a:pPr>
              <a:lnSpc>
                <a:spcPct val="90000"/>
              </a:lnSpc>
            </a:pPr>
            <a:endParaRPr lang="sk-SK" sz="1300" dirty="0"/>
          </a:p>
        </p:txBody>
      </p:sp>
      <p:pic>
        <p:nvPicPr>
          <p:cNvPr id="2050" name="Picture 2" descr="21,300+ Walking Steps Stock Illustrations, Royalty-Free Vector Graphics &amp;  Clip Art - iStock | Couple walking steps, Business people walking steps,  Walking steps icon">
            <a:extLst>
              <a:ext uri="{FF2B5EF4-FFF2-40B4-BE49-F238E27FC236}">
                <a16:creationId xmlns:a16="http://schemas.microsoft.com/office/drawing/2014/main" id="{0A71BCD0-C723-15AE-8A96-3A73FF579EA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255263" y="814917"/>
            <a:ext cx="3607159" cy="3607159"/>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2444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dátum 1">
            <a:extLst>
              <a:ext uri="{FF2B5EF4-FFF2-40B4-BE49-F238E27FC236}">
                <a16:creationId xmlns:a16="http://schemas.microsoft.com/office/drawing/2014/main" id="{748AD9BD-40E2-4E4A-6160-5550CA7B779D}"/>
              </a:ext>
            </a:extLst>
          </p:cNvPr>
          <p:cNvSpPr>
            <a:spLocks noGrp="1"/>
          </p:cNvSpPr>
          <p:nvPr>
            <p:ph type="dt" sz="half" idx="10"/>
          </p:nvPr>
        </p:nvSpPr>
        <p:spPr/>
        <p:txBody>
          <a:bodyPr/>
          <a:lstStyle/>
          <a:p>
            <a:fld id="{922194C1-B975-7C4D-A7DB-B02BEBEAD846}" type="datetime1">
              <a:rPr lang="sk-SK" smtClean="0"/>
              <a:t>10.10.2024</a:t>
            </a:fld>
            <a:endParaRPr lang="en-GB"/>
          </a:p>
        </p:txBody>
      </p:sp>
      <p:sp>
        <p:nvSpPr>
          <p:cNvPr id="3" name="Zástupný objekt pre číslo snímky 2">
            <a:extLst>
              <a:ext uri="{FF2B5EF4-FFF2-40B4-BE49-F238E27FC236}">
                <a16:creationId xmlns:a16="http://schemas.microsoft.com/office/drawing/2014/main" id="{57C07FE5-4C7C-9081-4C27-9F5B1255A50C}"/>
              </a:ext>
            </a:extLst>
          </p:cNvPr>
          <p:cNvSpPr>
            <a:spLocks noGrp="1"/>
          </p:cNvSpPr>
          <p:nvPr>
            <p:ph type="sldNum" sz="quarter" idx="11"/>
          </p:nvPr>
        </p:nvSpPr>
        <p:spPr/>
        <p:txBody>
          <a:bodyPr/>
          <a:lstStyle/>
          <a:p>
            <a:fld id="{A00FC4B8-150F-463D-96B8-86E8E877A23E}" type="slidenum">
              <a:rPr lang="en-GB" smtClean="0"/>
              <a:pPr/>
              <a:t>13</a:t>
            </a:fld>
            <a:endParaRPr lang="en-GB"/>
          </a:p>
        </p:txBody>
      </p:sp>
      <p:sp>
        <p:nvSpPr>
          <p:cNvPr id="4" name="Zástupný objekt pre pätu 3">
            <a:extLst>
              <a:ext uri="{FF2B5EF4-FFF2-40B4-BE49-F238E27FC236}">
                <a16:creationId xmlns:a16="http://schemas.microsoft.com/office/drawing/2014/main" id="{76745399-C4AF-96BD-65B2-C9B523A38251}"/>
              </a:ext>
            </a:extLst>
          </p:cNvPr>
          <p:cNvSpPr>
            <a:spLocks noGrp="1"/>
          </p:cNvSpPr>
          <p:nvPr>
            <p:ph type="ftr" sz="quarter" idx="12"/>
          </p:nvPr>
        </p:nvSpPr>
        <p:spPr/>
        <p:txBody>
          <a:bodyPr/>
          <a:lstStyle/>
          <a:p>
            <a:r>
              <a:rPr lang="en-GB"/>
              <a:t>rusnak.truni.sk</a:t>
            </a:r>
          </a:p>
        </p:txBody>
      </p:sp>
      <p:graphicFrame>
        <p:nvGraphicFramePr>
          <p:cNvPr id="5" name="Diagram 4">
            <a:extLst>
              <a:ext uri="{FF2B5EF4-FFF2-40B4-BE49-F238E27FC236}">
                <a16:creationId xmlns:a16="http://schemas.microsoft.com/office/drawing/2014/main" id="{F5C67DE2-1BF6-0C48-7BE1-5EE77E2FC923}"/>
              </a:ext>
            </a:extLst>
          </p:cNvPr>
          <p:cNvGraphicFramePr/>
          <p:nvPr>
            <p:extLst>
              <p:ext uri="{D42A27DB-BD31-4B8C-83A1-F6EECF244321}">
                <p14:modId xmlns:p14="http://schemas.microsoft.com/office/powerpoint/2010/main" val="1167606124"/>
              </p:ext>
            </p:extLst>
          </p:nvPr>
        </p:nvGraphicFramePr>
        <p:xfrm>
          <a:off x="856450" y="788276"/>
          <a:ext cx="8550310" cy="5644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5472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295E6C66-004D-DFAF-9A75-4DC0536AA289}"/>
              </a:ext>
            </a:extLst>
          </p:cNvPr>
          <p:cNvSpPr>
            <a:spLocks noGrp="1"/>
          </p:cNvSpPr>
          <p:nvPr>
            <p:ph idx="1"/>
          </p:nvPr>
        </p:nvSpPr>
        <p:spPr>
          <a:xfrm>
            <a:off x="856448" y="756287"/>
            <a:ext cx="8211829" cy="5079548"/>
          </a:xfrm>
        </p:spPr>
        <p:txBody>
          <a:bodyPr>
            <a:normAutofit fontScale="92500" lnSpcReduction="10000"/>
          </a:bodyPr>
          <a:lstStyle/>
          <a:p>
            <a:r>
              <a:rPr lang="sk-SK" dirty="0"/>
              <a:t>Prečítajte si pokyny alebo pokyny, ktoré cieľový časopis alebo vydavateľ poskytuje autorom, a prečítajte si výskumné práce, ktoré publikoval, najmä tie, ktoré majú podobné témy, metódy alebo výsledky ako vaša štúdia.</a:t>
            </a:r>
          </a:p>
          <a:p>
            <a:r>
              <a:rPr lang="sk-SK" dirty="0"/>
              <a:t>Usmernenia vo všeobecnosti načrtnú špecifické požiadavky na časť výsledkov alebo zistení a publikované články poskytnú spoľahlivé príklady úspešných prístupov.</a:t>
            </a:r>
          </a:p>
          <a:p>
            <a:r>
              <a:rPr lang="sk-SK" dirty="0"/>
              <a:t>Všimnite si obmedzenia dĺžky obmedzení obsahu. Napríklad, zatiaľ čo mnohé časopisy vyžadujú, aby boli sekcie Výsledky a Diskusia oddelené, iné nie</a:t>
            </a:r>
          </a:p>
          <a:p>
            <a:r>
              <a:rPr lang="sk-SK" dirty="0"/>
              <a:t>Kvalitatívne výskumné práce často obsahujú výsledky a interpretácie v tej istej časti ("Výsledky a diskusia").</a:t>
            </a:r>
          </a:p>
          <a:p>
            <a:r>
              <a:rPr lang="sk-SK" dirty="0"/>
              <a:t>Prečítanie cieľov a rozsahu v časti "príručka pre autorov" časopisu a pochopenie záujmov jeho čitateľov bude neoceniteľné pri príprave na napísanie sekcie Výsledky.</a:t>
            </a:r>
          </a:p>
          <a:p>
            <a:endParaRPr lang="sk-SK" dirty="0"/>
          </a:p>
          <a:p>
            <a:endParaRPr lang="sk-SK" dirty="0"/>
          </a:p>
        </p:txBody>
      </p:sp>
      <p:sp>
        <p:nvSpPr>
          <p:cNvPr id="3" name="Nadpis 2">
            <a:extLst>
              <a:ext uri="{FF2B5EF4-FFF2-40B4-BE49-F238E27FC236}">
                <a16:creationId xmlns:a16="http://schemas.microsoft.com/office/drawing/2014/main" id="{905D9903-47E3-B069-8C8E-B6BDDCB89498}"/>
              </a:ext>
            </a:extLst>
          </p:cNvPr>
          <p:cNvSpPr>
            <a:spLocks noGrp="1"/>
          </p:cNvSpPr>
          <p:nvPr>
            <p:ph type="title"/>
          </p:nvPr>
        </p:nvSpPr>
        <p:spPr>
          <a:xfrm>
            <a:off x="923622" y="6008708"/>
            <a:ext cx="8312587" cy="1008380"/>
          </a:xfrm>
        </p:spPr>
        <p:txBody>
          <a:bodyPr/>
          <a:lstStyle/>
          <a:p>
            <a:r>
              <a:rPr lang="sk-SK" dirty="0"/>
              <a:t>Krok 1: Opakovane zvážiť pokyny, ciele, usmernenia</a:t>
            </a:r>
          </a:p>
        </p:txBody>
      </p:sp>
      <p:sp>
        <p:nvSpPr>
          <p:cNvPr id="4" name="Zástupný objekt pre dátum 3">
            <a:extLst>
              <a:ext uri="{FF2B5EF4-FFF2-40B4-BE49-F238E27FC236}">
                <a16:creationId xmlns:a16="http://schemas.microsoft.com/office/drawing/2014/main" id="{C96FB29D-0E44-7385-D27F-3D4592FEECAE}"/>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1E2E7A7C-F13B-9AAD-B92D-D3079FA2AA6A}"/>
              </a:ext>
            </a:extLst>
          </p:cNvPr>
          <p:cNvSpPr>
            <a:spLocks noGrp="1"/>
          </p:cNvSpPr>
          <p:nvPr>
            <p:ph type="sldNum" sz="quarter" idx="11"/>
          </p:nvPr>
        </p:nvSpPr>
        <p:spPr/>
        <p:txBody>
          <a:bodyPr/>
          <a:lstStyle/>
          <a:p>
            <a:fld id="{20C92893-8C51-46CF-9D47-24B3C575AFAA}" type="slidenum">
              <a:rPr lang="en-GB" smtClean="0"/>
              <a:pPr/>
              <a:t>14</a:t>
            </a:fld>
            <a:endParaRPr lang="en-GB"/>
          </a:p>
        </p:txBody>
      </p:sp>
      <p:sp>
        <p:nvSpPr>
          <p:cNvPr id="6" name="Zástupný objekt pre pätu 5">
            <a:extLst>
              <a:ext uri="{FF2B5EF4-FFF2-40B4-BE49-F238E27FC236}">
                <a16:creationId xmlns:a16="http://schemas.microsoft.com/office/drawing/2014/main" id="{07403CFF-7566-82D9-13FE-0D6B29FB509A}"/>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315718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D6B2C92C-1E62-7B0D-1BD3-5C0586ED2B3D}"/>
              </a:ext>
            </a:extLst>
          </p:cNvPr>
          <p:cNvSpPr>
            <a:spLocks noGrp="1"/>
          </p:cNvSpPr>
          <p:nvPr>
            <p:ph idx="1"/>
          </p:nvPr>
        </p:nvSpPr>
        <p:spPr>
          <a:xfrm>
            <a:off x="621323" y="756287"/>
            <a:ext cx="8446954" cy="4812175"/>
          </a:xfrm>
        </p:spPr>
        <p:txBody>
          <a:bodyPr>
            <a:normAutofit fontScale="92500" lnSpcReduction="10000"/>
          </a:bodyPr>
          <a:lstStyle/>
          <a:p>
            <a:r>
              <a:rPr lang="sk-SK" dirty="0"/>
              <a:t>Zamerať sa na </a:t>
            </a:r>
            <a:r>
              <a:rPr lang="sk-SK" i="1" dirty="0">
                <a:solidFill>
                  <a:srgbClr val="FFC000"/>
                </a:solidFill>
              </a:rPr>
              <a:t>obzvlášť relevantné výsledky </a:t>
            </a:r>
            <a:r>
              <a:rPr lang="sk-SK" dirty="0"/>
              <a:t>pre vaše výskumné otázky a ciele, a zahrňte ich, aj keď sú neočakávané alebo nepodporujú vaše myšlienky a hypotézy.</a:t>
            </a:r>
          </a:p>
          <a:p>
            <a:r>
              <a:rPr lang="sk-SK" i="1" dirty="0">
                <a:solidFill>
                  <a:srgbClr val="FFC000"/>
                </a:solidFill>
              </a:rPr>
              <a:t>Katalogizovať zistenia </a:t>
            </a:r>
            <a:r>
              <a:rPr lang="sk-SK" dirty="0"/>
              <a:t>– pomocou podnadpisov zjednodušte a objasnite prehľad. Pomôže vám to vyhnúť sa nadmerným a okrajovým detailom pri písaní a tiež to pomôže čitateľovi pochopiť a zapamätať si vaše zistenia. Vytvorte prílohy, ktoré by mohli zaujímať odborníkov, ale ukázali sa ako príliš dlhé alebo rušivé pre ostatných čitateľov.</a:t>
            </a:r>
          </a:p>
          <a:p>
            <a:r>
              <a:rPr lang="sk-SK" i="1" dirty="0">
                <a:solidFill>
                  <a:srgbClr val="FFC000"/>
                </a:solidFill>
              </a:rPr>
              <a:t>Štruktúrovať výsledky</a:t>
            </a:r>
            <a:r>
              <a:rPr lang="sk-SK" dirty="0"/>
              <a:t>. </a:t>
            </a:r>
          </a:p>
          <a:p>
            <a:pPr lvl="1"/>
            <a:r>
              <a:rPr lang="sk-SK" dirty="0"/>
              <a:t>Priradiť poradie výskumných otázok a hypotéz k svojim výsledkom.</a:t>
            </a:r>
          </a:p>
          <a:p>
            <a:pPr lvl="1"/>
            <a:r>
              <a:rPr lang="sk-SK" dirty="0"/>
              <a:t>Usporiadať podľa poradia uvedeného v časti Metódy. </a:t>
            </a:r>
          </a:p>
          <a:p>
            <a:pPr lvl="1"/>
            <a:r>
              <a:rPr lang="sk-SK" dirty="0"/>
              <a:t>Chronologické poradie alebo dokonca hierarchia dôležitosti alebo zmysluplné zoskupenie hlavných tém alebo kategórií. </a:t>
            </a:r>
          </a:p>
          <a:p>
            <a:pPr lvl="1"/>
            <a:r>
              <a:rPr lang="sk-SK" dirty="0"/>
              <a:t>Zvážiť publikum, dôkazy a čo je najdôležitejšie, ciele výskumu.</a:t>
            </a:r>
          </a:p>
          <a:p>
            <a:endParaRPr lang="sk-SK" dirty="0"/>
          </a:p>
          <a:p>
            <a:endParaRPr lang="sk-SK" dirty="0"/>
          </a:p>
        </p:txBody>
      </p:sp>
      <p:sp>
        <p:nvSpPr>
          <p:cNvPr id="3" name="Nadpis 2">
            <a:extLst>
              <a:ext uri="{FF2B5EF4-FFF2-40B4-BE49-F238E27FC236}">
                <a16:creationId xmlns:a16="http://schemas.microsoft.com/office/drawing/2014/main" id="{F3757676-5FFE-004B-35B7-CE33B41076F8}"/>
              </a:ext>
            </a:extLst>
          </p:cNvPr>
          <p:cNvSpPr>
            <a:spLocks noGrp="1"/>
          </p:cNvSpPr>
          <p:nvPr>
            <p:ph type="title"/>
          </p:nvPr>
        </p:nvSpPr>
        <p:spPr>
          <a:xfrm>
            <a:off x="842268" y="6181580"/>
            <a:ext cx="8312587" cy="1008380"/>
          </a:xfrm>
        </p:spPr>
        <p:txBody>
          <a:bodyPr/>
          <a:lstStyle/>
          <a:p>
            <a:r>
              <a:rPr lang="sk-SK" dirty="0"/>
              <a:t>Krok 2: Katalogizácia výsledkov</a:t>
            </a:r>
          </a:p>
        </p:txBody>
      </p:sp>
      <p:sp>
        <p:nvSpPr>
          <p:cNvPr id="4" name="Zástupný objekt pre dátum 3">
            <a:extLst>
              <a:ext uri="{FF2B5EF4-FFF2-40B4-BE49-F238E27FC236}">
                <a16:creationId xmlns:a16="http://schemas.microsoft.com/office/drawing/2014/main" id="{33973A61-C25A-CCA6-EBFB-58DC1372C058}"/>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6C769EFC-3BF4-33CB-889C-CE7ED4CCFC39}"/>
              </a:ext>
            </a:extLst>
          </p:cNvPr>
          <p:cNvSpPr>
            <a:spLocks noGrp="1"/>
          </p:cNvSpPr>
          <p:nvPr>
            <p:ph type="sldNum" sz="quarter" idx="11"/>
          </p:nvPr>
        </p:nvSpPr>
        <p:spPr/>
        <p:txBody>
          <a:bodyPr/>
          <a:lstStyle/>
          <a:p>
            <a:fld id="{20C92893-8C51-46CF-9D47-24B3C575AFAA}" type="slidenum">
              <a:rPr lang="en-GB" smtClean="0"/>
              <a:pPr/>
              <a:t>15</a:t>
            </a:fld>
            <a:endParaRPr lang="en-GB"/>
          </a:p>
        </p:txBody>
      </p:sp>
      <p:sp>
        <p:nvSpPr>
          <p:cNvPr id="6" name="Zástupný objekt pre pätu 5">
            <a:extLst>
              <a:ext uri="{FF2B5EF4-FFF2-40B4-BE49-F238E27FC236}">
                <a16:creationId xmlns:a16="http://schemas.microsoft.com/office/drawing/2014/main" id="{62618D4B-8563-A7BC-58B9-FC665638C91D}"/>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787832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F807760F-2DC2-EF7C-09A3-AAB433FB8B52}"/>
              </a:ext>
            </a:extLst>
          </p:cNvPr>
          <p:cNvSpPr>
            <a:spLocks noGrp="1"/>
          </p:cNvSpPr>
          <p:nvPr>
            <p:ph idx="1"/>
          </p:nvPr>
        </p:nvSpPr>
        <p:spPr>
          <a:xfrm>
            <a:off x="856449" y="756287"/>
            <a:ext cx="8211828" cy="4940320"/>
          </a:xfrm>
        </p:spPr>
        <p:txBody>
          <a:bodyPr>
            <a:normAutofit/>
          </a:bodyPr>
          <a:lstStyle/>
          <a:p>
            <a:r>
              <a:rPr lang="sk-SK" dirty="0"/>
              <a:t>Tabuľky a obrázky by mali byť očíslované podľa poradia, v akom sú uvedené v hlavnom texte príspevku.</a:t>
            </a:r>
          </a:p>
          <a:p>
            <a:r>
              <a:rPr lang="sk-SK" dirty="0"/>
              <a:t>Informácie v obrázkoch by mali byť zrozumiteľné (pomocou titulkov) a ich dizajn by mal obsahovať všetky definície a ďalšie informácie potrebné na to, aby čitatelia pochopili zistenia bez toho, aby čítali celý text.</a:t>
            </a:r>
          </a:p>
          <a:p>
            <a:r>
              <a:rPr lang="sk-SK" dirty="0"/>
              <a:t>Použite tabuľky a obrázky ako ústredný bod na vyrozprávanie jasného a informatívneho príbehu o vašom výskume a vyhnite sa opakovaniu informácií. </a:t>
            </a:r>
          </a:p>
          <a:p>
            <a:r>
              <a:rPr lang="sk-SK" dirty="0"/>
              <a:t>Pamätajte však, že hoci čísla text objasňujú a vylepšujú, nemôžu ho nahradiť.</a:t>
            </a:r>
          </a:p>
        </p:txBody>
      </p:sp>
      <p:sp>
        <p:nvSpPr>
          <p:cNvPr id="3" name="Nadpis 2">
            <a:extLst>
              <a:ext uri="{FF2B5EF4-FFF2-40B4-BE49-F238E27FC236}">
                <a16:creationId xmlns:a16="http://schemas.microsoft.com/office/drawing/2014/main" id="{F67EED8D-CA2F-F320-9AE6-4E2C46E597E9}"/>
              </a:ext>
            </a:extLst>
          </p:cNvPr>
          <p:cNvSpPr>
            <a:spLocks noGrp="1"/>
          </p:cNvSpPr>
          <p:nvPr>
            <p:ph type="title"/>
          </p:nvPr>
        </p:nvSpPr>
        <p:spPr>
          <a:xfrm>
            <a:off x="856449" y="6283119"/>
            <a:ext cx="8312587" cy="1008380"/>
          </a:xfrm>
        </p:spPr>
        <p:txBody>
          <a:bodyPr/>
          <a:lstStyle/>
          <a:p>
            <a:r>
              <a:rPr lang="sk-SK" dirty="0"/>
              <a:t>Krok 3: Návrh obrázkov a tabuliek</a:t>
            </a:r>
          </a:p>
        </p:txBody>
      </p:sp>
      <p:sp>
        <p:nvSpPr>
          <p:cNvPr id="4" name="Zástupný objekt pre dátum 3">
            <a:extLst>
              <a:ext uri="{FF2B5EF4-FFF2-40B4-BE49-F238E27FC236}">
                <a16:creationId xmlns:a16="http://schemas.microsoft.com/office/drawing/2014/main" id="{E6C11147-E6B9-0F45-6C73-A4DD76A7F79B}"/>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02FDE8A3-4521-9E51-15A0-AB2969F52CD8}"/>
              </a:ext>
            </a:extLst>
          </p:cNvPr>
          <p:cNvSpPr>
            <a:spLocks noGrp="1"/>
          </p:cNvSpPr>
          <p:nvPr>
            <p:ph type="sldNum" sz="quarter" idx="11"/>
          </p:nvPr>
        </p:nvSpPr>
        <p:spPr/>
        <p:txBody>
          <a:bodyPr/>
          <a:lstStyle/>
          <a:p>
            <a:fld id="{20C92893-8C51-46CF-9D47-24B3C575AFAA}" type="slidenum">
              <a:rPr lang="en-GB" smtClean="0"/>
              <a:pPr/>
              <a:t>16</a:t>
            </a:fld>
            <a:endParaRPr lang="en-GB"/>
          </a:p>
        </p:txBody>
      </p:sp>
      <p:sp>
        <p:nvSpPr>
          <p:cNvPr id="6" name="Zástupný objekt pre pätu 5">
            <a:extLst>
              <a:ext uri="{FF2B5EF4-FFF2-40B4-BE49-F238E27FC236}">
                <a16:creationId xmlns:a16="http://schemas.microsoft.com/office/drawing/2014/main" id="{9027D34F-D39F-E736-05E9-A4AEE489AB0B}"/>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3698631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DE8BFFDC-BF90-BDF4-3875-C771088A25F0}"/>
              </a:ext>
            </a:extLst>
          </p:cNvPr>
          <p:cNvSpPr>
            <a:spLocks noGrp="1"/>
          </p:cNvSpPr>
          <p:nvPr>
            <p:ph idx="1"/>
          </p:nvPr>
        </p:nvSpPr>
        <p:spPr>
          <a:xfrm>
            <a:off x="906828" y="756287"/>
            <a:ext cx="8161449" cy="5024403"/>
          </a:xfrm>
        </p:spPr>
        <p:txBody>
          <a:bodyPr>
            <a:normAutofit fontScale="62500" lnSpcReduction="20000"/>
          </a:bodyPr>
          <a:lstStyle/>
          <a:p>
            <a:r>
              <a:rPr lang="sk-SK" sz="3300" dirty="0"/>
              <a:t>Navrhnite časť Výsledky pomocou zistení a čísel, ktoré ste usporiadali.</a:t>
            </a:r>
          </a:p>
          <a:p>
            <a:r>
              <a:rPr lang="sk-SK" sz="3300" dirty="0"/>
              <a:t>Cieľom je komunikovať tieto komplexné informácie čo najjasnejšie a najpresnejšie; Presné a kompaktné frázy a vety sú najúčinnejšie.</a:t>
            </a:r>
          </a:p>
          <a:p>
            <a:r>
              <a:rPr lang="sk-SK" sz="3300" dirty="0"/>
              <a:t>V úvodnom odseku tejto časti zopakujte svoje výskumné otázky alebo sa snažte zamerať pozornosť čitateľa na to, čo sa výsledky snažia ukázať. Je tiež dobré zhrnúť kľúčové zistenia na konci tejto časti, aby ste vytvorili logický prechod k interpretácii a diskusii, ktorá nasleduje.</a:t>
            </a:r>
          </a:p>
          <a:p>
            <a:r>
              <a:rPr lang="sk-SK" sz="3300" dirty="0"/>
              <a:t>Skúste písať v minulom čase, aby ste odovzdávali zistenia, pretože výskum už bol vykonaný a agent je zvyčajne jasný. Tým sa zabezpečí, že aj vaše vysvetlenia budú jasné a logické.</a:t>
            </a:r>
          </a:p>
          <a:p>
            <a:r>
              <a:rPr lang="sk-SK" sz="3300" dirty="0"/>
              <a:t>Uistite sa, že akákoľvek odborná terminológia alebo skratka, ktorú ste tu použili, bola definovaná a objasnená v časti Úvod.</a:t>
            </a:r>
          </a:p>
          <a:p>
            <a:endParaRPr lang="sk-SK" dirty="0"/>
          </a:p>
          <a:p>
            <a:endParaRPr lang="sk-SK" dirty="0"/>
          </a:p>
        </p:txBody>
      </p:sp>
      <p:sp>
        <p:nvSpPr>
          <p:cNvPr id="3" name="Nadpis 2">
            <a:extLst>
              <a:ext uri="{FF2B5EF4-FFF2-40B4-BE49-F238E27FC236}">
                <a16:creationId xmlns:a16="http://schemas.microsoft.com/office/drawing/2014/main" id="{92D4E8CB-A144-5301-D2EA-548FEACF6125}"/>
              </a:ext>
            </a:extLst>
          </p:cNvPr>
          <p:cNvSpPr>
            <a:spLocks noGrp="1"/>
          </p:cNvSpPr>
          <p:nvPr>
            <p:ph type="title"/>
          </p:nvPr>
        </p:nvSpPr>
        <p:spPr>
          <a:xfrm>
            <a:off x="842268" y="5980254"/>
            <a:ext cx="8312587" cy="1008380"/>
          </a:xfrm>
        </p:spPr>
        <p:txBody>
          <a:bodyPr/>
          <a:lstStyle/>
          <a:p>
            <a:r>
              <a:rPr lang="sk-SK" dirty="0"/>
              <a:t>Krok 4: Obsah a formát</a:t>
            </a:r>
          </a:p>
        </p:txBody>
      </p:sp>
      <p:sp>
        <p:nvSpPr>
          <p:cNvPr id="4" name="Zástupný objekt pre dátum 3">
            <a:extLst>
              <a:ext uri="{FF2B5EF4-FFF2-40B4-BE49-F238E27FC236}">
                <a16:creationId xmlns:a16="http://schemas.microsoft.com/office/drawing/2014/main" id="{4D780024-49EE-6BC1-62D6-0D95E7833197}"/>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ACD783C7-686F-1341-6EE3-FB78D97BE7B9}"/>
              </a:ext>
            </a:extLst>
          </p:cNvPr>
          <p:cNvSpPr>
            <a:spLocks noGrp="1"/>
          </p:cNvSpPr>
          <p:nvPr>
            <p:ph type="sldNum" sz="quarter" idx="11"/>
          </p:nvPr>
        </p:nvSpPr>
        <p:spPr/>
        <p:txBody>
          <a:bodyPr/>
          <a:lstStyle/>
          <a:p>
            <a:fld id="{20C92893-8C51-46CF-9D47-24B3C575AFAA}" type="slidenum">
              <a:rPr lang="en-GB" smtClean="0"/>
              <a:pPr/>
              <a:t>17</a:t>
            </a:fld>
            <a:endParaRPr lang="en-GB"/>
          </a:p>
        </p:txBody>
      </p:sp>
      <p:sp>
        <p:nvSpPr>
          <p:cNvPr id="6" name="Zástupný objekt pre pätu 5">
            <a:extLst>
              <a:ext uri="{FF2B5EF4-FFF2-40B4-BE49-F238E27FC236}">
                <a16:creationId xmlns:a16="http://schemas.microsoft.com/office/drawing/2014/main" id="{5A507E98-C109-6AFA-A79D-496AB2BF70DA}"/>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3922624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2EEAB008-F1BD-C919-5A38-42541D2753E9}"/>
              </a:ext>
            </a:extLst>
          </p:cNvPr>
          <p:cNvSpPr>
            <a:spLocks noGrp="1"/>
          </p:cNvSpPr>
          <p:nvPr>
            <p:ph idx="1"/>
          </p:nvPr>
        </p:nvSpPr>
        <p:spPr>
          <a:xfrm>
            <a:off x="504497" y="756287"/>
            <a:ext cx="8563780" cy="4845727"/>
          </a:xfrm>
        </p:spPr>
        <p:txBody>
          <a:bodyPr>
            <a:normAutofit fontScale="85000" lnSpcReduction="20000"/>
          </a:bodyPr>
          <a:lstStyle/>
          <a:p>
            <a:r>
              <a:rPr lang="sk-SK" dirty="0"/>
              <a:t>Úpravy a revízie, pokiaľ nebudú výsledky popísané presne tak, ako by ste chceli, aby boli oznámené vašim čitateľom.</a:t>
            </a:r>
          </a:p>
          <a:p>
            <a:r>
              <a:rPr lang="sk-SK" dirty="0"/>
              <a:t>Dvakrát skontrolujte presnosť a konzistenciu všetkých údajov, ako aj všetkých zahrnutých vizuálnych prvkov.</a:t>
            </a:r>
          </a:p>
          <a:p>
            <a:r>
              <a:rPr lang="sk-SK" dirty="0"/>
              <a:t>Prečítajte si svoj koncept nahlas, aby ste zachytili jazykové chyby (gramatika, pravopis a mechanika), nepríjemné frázy a chýbajúce prechody.</a:t>
            </a:r>
          </a:p>
          <a:p>
            <a:r>
              <a:rPr lang="sk-SK" dirty="0"/>
              <a:t>Uistite sa, že vaše výsledky sú prezentované v najlepšom poradí, aby ste sa zamerali na ciele a pripravili čitateľov na interpretácie, ocenenia a odporúčania v sekcii Diskusia. </a:t>
            </a:r>
          </a:p>
          <a:p>
            <a:r>
              <a:rPr lang="sk-SK" dirty="0"/>
              <a:t>Pozrite sa späť na úvod a pozadie článku a predvídajte časti Diskusia a závery, aby ste sa uistili, že prezentácia vašich výsledkov bude konzistentná a efektívna.</a:t>
            </a:r>
          </a:p>
          <a:p>
            <a:r>
              <a:rPr lang="sk-SK" dirty="0"/>
              <a:t>Zvážte vyhľadanie ďalších pokynov k vašej práci. </a:t>
            </a:r>
          </a:p>
          <a:p>
            <a:r>
              <a:rPr lang="sk-SK" dirty="0"/>
              <a:t>Nájdite ďalších čitateľov, ktorí si pozrú vašu sekciu Výsledky a zistia, či sa dá nejakým spôsobom zlepšiť. Kolegovia, profesori alebo kvalifikovaní odborníci môžu poskytnúť cenné poznatky.</a:t>
            </a:r>
          </a:p>
          <a:p>
            <a:endParaRPr lang="sk-SK" dirty="0"/>
          </a:p>
          <a:p>
            <a:endParaRPr lang="sk-SK" dirty="0"/>
          </a:p>
        </p:txBody>
      </p:sp>
      <p:sp>
        <p:nvSpPr>
          <p:cNvPr id="3" name="Nadpis 2">
            <a:extLst>
              <a:ext uri="{FF2B5EF4-FFF2-40B4-BE49-F238E27FC236}">
                <a16:creationId xmlns:a16="http://schemas.microsoft.com/office/drawing/2014/main" id="{0E6D29DA-39B1-7E5C-9B05-739EBA08788E}"/>
              </a:ext>
            </a:extLst>
          </p:cNvPr>
          <p:cNvSpPr>
            <a:spLocks noGrp="1"/>
          </p:cNvSpPr>
          <p:nvPr>
            <p:ph type="title"/>
          </p:nvPr>
        </p:nvSpPr>
        <p:spPr/>
        <p:txBody>
          <a:bodyPr/>
          <a:lstStyle/>
          <a:p>
            <a:r>
              <a:rPr lang="sk-SK" dirty="0"/>
              <a:t>Krok 5: Kontrola návrhu</a:t>
            </a:r>
          </a:p>
        </p:txBody>
      </p:sp>
      <p:sp>
        <p:nvSpPr>
          <p:cNvPr id="4" name="Zástupný objekt pre dátum 3">
            <a:extLst>
              <a:ext uri="{FF2B5EF4-FFF2-40B4-BE49-F238E27FC236}">
                <a16:creationId xmlns:a16="http://schemas.microsoft.com/office/drawing/2014/main" id="{1207658D-3060-2324-4A2F-25A3D2F5588E}"/>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1C8FE868-C060-DB07-C2E7-869A356286AC}"/>
              </a:ext>
            </a:extLst>
          </p:cNvPr>
          <p:cNvSpPr>
            <a:spLocks noGrp="1"/>
          </p:cNvSpPr>
          <p:nvPr>
            <p:ph type="sldNum" sz="quarter" idx="11"/>
          </p:nvPr>
        </p:nvSpPr>
        <p:spPr/>
        <p:txBody>
          <a:bodyPr/>
          <a:lstStyle/>
          <a:p>
            <a:fld id="{20C92893-8C51-46CF-9D47-24B3C575AFAA}" type="slidenum">
              <a:rPr lang="en-GB" smtClean="0"/>
              <a:pPr/>
              <a:t>18</a:t>
            </a:fld>
            <a:endParaRPr lang="en-GB"/>
          </a:p>
        </p:txBody>
      </p:sp>
      <p:sp>
        <p:nvSpPr>
          <p:cNvPr id="6" name="Zástupný objekt pre pätu 5">
            <a:extLst>
              <a:ext uri="{FF2B5EF4-FFF2-40B4-BE49-F238E27FC236}">
                <a16:creationId xmlns:a16="http://schemas.microsoft.com/office/drawing/2014/main" id="{9E50E347-6587-6C50-15BA-A6255ADAFE35}"/>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937993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7347F2-FD34-EA47-9DF4-62816A2CE4D5}"/>
              </a:ext>
            </a:extLst>
          </p:cNvPr>
          <p:cNvSpPr>
            <a:spLocks noGrp="1"/>
          </p:cNvSpPr>
          <p:nvPr>
            <p:ph type="title"/>
          </p:nvPr>
        </p:nvSpPr>
        <p:spPr/>
        <p:txBody>
          <a:bodyPr/>
          <a:lstStyle/>
          <a:p>
            <a:r>
              <a:rPr lang="sk-SK" dirty="0"/>
              <a:t>Zhrnutie</a:t>
            </a:r>
          </a:p>
        </p:txBody>
      </p:sp>
      <p:sp>
        <p:nvSpPr>
          <p:cNvPr id="3" name="Zástupný objekt pre dátum 2">
            <a:extLst>
              <a:ext uri="{FF2B5EF4-FFF2-40B4-BE49-F238E27FC236}">
                <a16:creationId xmlns:a16="http://schemas.microsoft.com/office/drawing/2014/main" id="{7D199E4B-D604-2744-97E1-BD268C836B3E}"/>
              </a:ext>
            </a:extLst>
          </p:cNvPr>
          <p:cNvSpPr>
            <a:spLocks noGrp="1"/>
          </p:cNvSpPr>
          <p:nvPr>
            <p:ph type="dt" sz="half" idx="10"/>
          </p:nvPr>
        </p:nvSpPr>
        <p:spPr/>
        <p:txBody>
          <a:bodyPr/>
          <a:lstStyle/>
          <a:p>
            <a:fld id="{D410CC28-288E-7B4C-AD5C-7F26B61FD9BC}" type="datetime1">
              <a:rPr lang="sk-SK" smtClean="0"/>
              <a:t>10.10.2024</a:t>
            </a:fld>
            <a:endParaRPr lang="sk-SK"/>
          </a:p>
        </p:txBody>
      </p:sp>
      <p:sp>
        <p:nvSpPr>
          <p:cNvPr id="4" name="Zástupný objekt pre číslo snímky 3">
            <a:extLst>
              <a:ext uri="{FF2B5EF4-FFF2-40B4-BE49-F238E27FC236}">
                <a16:creationId xmlns:a16="http://schemas.microsoft.com/office/drawing/2014/main" id="{067C5BC5-1663-264D-A8AC-136D89CECBEB}"/>
              </a:ext>
            </a:extLst>
          </p:cNvPr>
          <p:cNvSpPr>
            <a:spLocks noGrp="1"/>
          </p:cNvSpPr>
          <p:nvPr>
            <p:ph type="sldNum" sz="quarter" idx="11"/>
          </p:nvPr>
        </p:nvSpPr>
        <p:spPr/>
        <p:txBody>
          <a:bodyPr/>
          <a:lstStyle/>
          <a:p>
            <a:fld id="{3344478E-25D6-4334-A519-EED7046972D9}" type="slidenum">
              <a:rPr lang="sk-SK" smtClean="0"/>
              <a:pPr/>
              <a:t>19</a:t>
            </a:fld>
            <a:endParaRPr lang="sk-SK"/>
          </a:p>
        </p:txBody>
      </p:sp>
      <p:sp>
        <p:nvSpPr>
          <p:cNvPr id="5" name="Zástupný objekt pre pätu 4">
            <a:extLst>
              <a:ext uri="{FF2B5EF4-FFF2-40B4-BE49-F238E27FC236}">
                <a16:creationId xmlns:a16="http://schemas.microsoft.com/office/drawing/2014/main" id="{7EA930FA-053D-8943-BE21-6AF09EF22116}"/>
              </a:ext>
            </a:extLst>
          </p:cNvPr>
          <p:cNvSpPr>
            <a:spLocks noGrp="1"/>
          </p:cNvSpPr>
          <p:nvPr>
            <p:ph type="ftr" sz="quarter" idx="12"/>
          </p:nvPr>
        </p:nvSpPr>
        <p:spPr/>
        <p:txBody>
          <a:bodyPr/>
          <a:lstStyle/>
          <a:p>
            <a:r>
              <a:rPr lang="sk-SK"/>
              <a:t>rusnak.truni.sk</a:t>
            </a:r>
          </a:p>
        </p:txBody>
      </p:sp>
      <p:sp>
        <p:nvSpPr>
          <p:cNvPr id="6" name="Zástupný objekt pre obsah 8">
            <a:extLst>
              <a:ext uri="{FF2B5EF4-FFF2-40B4-BE49-F238E27FC236}">
                <a16:creationId xmlns:a16="http://schemas.microsoft.com/office/drawing/2014/main" id="{A78F284E-CA28-4BA7-F412-45CBBDE26897}"/>
              </a:ext>
            </a:extLst>
          </p:cNvPr>
          <p:cNvSpPr txBox="1">
            <a:spLocks/>
          </p:cNvSpPr>
          <p:nvPr/>
        </p:nvSpPr>
        <p:spPr>
          <a:xfrm>
            <a:off x="525518" y="726034"/>
            <a:ext cx="8544910" cy="4518628"/>
          </a:xfrm>
          <a:prstGeom prst="rect">
            <a:avLst/>
          </a:prstGeom>
        </p:spPr>
        <p:txBody>
          <a:bodyPr anchor="ctr">
            <a:normAutofit/>
          </a:bodyPr>
          <a:lstStyle>
            <a:lvl1pPr marL="302356" indent="-282198" algn="l" defTabSz="1007852" rtl="0" eaLnBrk="1" latinLnBrk="0" hangingPunct="1">
              <a:spcBef>
                <a:spcPct val="20000"/>
              </a:spcBef>
              <a:spcAft>
                <a:spcPts val="0"/>
              </a:spcAft>
              <a:buSzPct val="60000"/>
              <a:buFont typeface="Wingdings" pitchFamily="2" charset="2"/>
              <a:buChar char=""/>
              <a:defRPr sz="2300" kern="1200">
                <a:solidFill>
                  <a:schemeClr val="tx1"/>
                </a:solidFill>
                <a:effectLst>
                  <a:outerShdw blurRad="38100" dist="38100" dir="2700000" algn="tl">
                    <a:srgbClr val="000000">
                      <a:alpha val="43137"/>
                    </a:srgbClr>
                  </a:outerShdw>
                </a:effectLst>
                <a:latin typeface="+mn-lt"/>
                <a:ea typeface="+mn-ea"/>
                <a:cs typeface="+mn-cs"/>
              </a:defRPr>
            </a:lvl1pPr>
            <a:lvl2pPr marL="705496" indent="-282198" algn="l" defTabSz="1007852" rtl="0" eaLnBrk="1" latinLnBrk="0" hangingPunct="1">
              <a:spcBef>
                <a:spcPct val="20000"/>
              </a:spcBef>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2pPr>
            <a:lvl3pPr marL="1108637" indent="-282198" algn="l" defTabSz="1007852"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3pPr>
            <a:lvl4pPr marL="1511778" indent="-282198" algn="l" defTabSz="1007852" rtl="0" eaLnBrk="1" latinLnBrk="0" hangingPunct="1">
              <a:spcBef>
                <a:spcPct val="20000"/>
              </a:spcBef>
              <a:buSzPct val="60000"/>
              <a:buFont typeface="Wingdings" pitchFamily="2" charset="2"/>
              <a:buChar char=""/>
              <a:defRPr sz="1800" kern="1200">
                <a:solidFill>
                  <a:schemeClr val="tx1"/>
                </a:solidFill>
                <a:effectLst>
                  <a:outerShdw blurRad="38100" dist="38100" dir="2700000" algn="tl">
                    <a:srgbClr val="000000">
                      <a:alpha val="43137"/>
                    </a:srgbClr>
                  </a:outerShdw>
                </a:effectLst>
                <a:latin typeface="+mn-lt"/>
                <a:ea typeface="+mn-ea"/>
                <a:cs typeface="+mn-cs"/>
              </a:defRPr>
            </a:lvl4pPr>
            <a:lvl5pPr marL="1814133" indent="-282198" algn="l" defTabSz="1007852"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5pPr>
            <a:lvl6pPr marL="2166881" indent="-282198" algn="l" defTabSz="1007852" rtl="0" eaLnBrk="1" latinLnBrk="0" hangingPunct="1">
              <a:spcBef>
                <a:spcPct val="20000"/>
              </a:spcBef>
              <a:buSzPct val="60000"/>
              <a:buFont typeface="Wingdings" pitchFamily="2" charset="2"/>
              <a:buChar char=""/>
              <a:defRPr sz="15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469237" indent="-282198" algn="l" defTabSz="1007852" rtl="0" eaLnBrk="1" latinLnBrk="0" hangingPunct="1">
              <a:spcBef>
                <a:spcPct val="20000"/>
              </a:spcBef>
              <a:buSzPct val="60000"/>
              <a:buFont typeface="Wingdings" pitchFamily="2" charset="2"/>
              <a:buChar char=""/>
              <a:defRPr sz="15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771592" indent="-282198" algn="l" defTabSz="1007852" rtl="0" eaLnBrk="1" latinLnBrk="0" hangingPunct="1">
              <a:spcBef>
                <a:spcPct val="20000"/>
              </a:spcBef>
              <a:buSzPct val="60000"/>
              <a:buFont typeface="Wingdings" pitchFamily="2" charset="2"/>
              <a:buChar char=""/>
              <a:defRPr sz="15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3124340" indent="-282198" algn="l" defTabSz="1007852" rtl="0" eaLnBrk="1" latinLnBrk="0" hangingPunct="1">
              <a:spcBef>
                <a:spcPct val="20000"/>
              </a:spcBef>
              <a:buSzPct val="60000"/>
              <a:buFont typeface="Wingdings" pitchFamily="2" charset="2"/>
              <a:buChar char=""/>
              <a:defRPr sz="1500" kern="1200">
                <a:solidFill>
                  <a:schemeClr val="tx1"/>
                </a:solidFill>
                <a:effectLst>
                  <a:outerShdw blurRad="38100" dist="38100" dir="2700000" algn="ctr" rotWithShape="0">
                    <a:srgbClr val="000000">
                      <a:alpha val="43000"/>
                    </a:srgbClr>
                  </a:outerShdw>
                </a:effectLst>
                <a:latin typeface="+mn-lt"/>
                <a:ea typeface="+mn-ea"/>
                <a:cs typeface="+mn-cs"/>
              </a:defRPr>
            </a:lvl9pPr>
          </a:lstStyle>
          <a:p>
            <a:pPr fontAlgn="auto">
              <a:lnSpc>
                <a:spcPct val="100000"/>
              </a:lnSpc>
              <a:buClrTx/>
            </a:pPr>
            <a:r>
              <a:rPr lang="sk-SK" dirty="0"/>
              <a:t>Porozumenie štruktúre kapitoly o výsledkoch, ciele, štandardy</a:t>
            </a:r>
          </a:p>
          <a:p>
            <a:pPr fontAlgn="auto">
              <a:lnSpc>
                <a:spcPct val="100000"/>
              </a:lnSpc>
              <a:buClrTx/>
            </a:pPr>
            <a:r>
              <a:rPr lang="sk-SK" dirty="0"/>
              <a:t>Prezentácia údajov, grafy, tabuľky</a:t>
            </a:r>
          </a:p>
          <a:p>
            <a:pPr fontAlgn="auto">
              <a:lnSpc>
                <a:spcPct val="100000"/>
              </a:lnSpc>
              <a:buClrTx/>
            </a:pPr>
            <a:r>
              <a:rPr lang="sk-SK" dirty="0"/>
              <a:t>Interpretácia výsledkov</a:t>
            </a:r>
          </a:p>
          <a:p>
            <a:pPr fontAlgn="auto">
              <a:lnSpc>
                <a:spcPct val="100000"/>
              </a:lnSpc>
              <a:buClrTx/>
            </a:pPr>
            <a:r>
              <a:rPr lang="sk-SK" dirty="0"/>
              <a:t>Vyvarovanie sa častých chýb</a:t>
            </a:r>
          </a:p>
          <a:p>
            <a:pPr fontAlgn="auto">
              <a:lnSpc>
                <a:spcPct val="100000"/>
              </a:lnSpc>
              <a:buClrTx/>
            </a:pPr>
            <a:r>
              <a:rPr lang="sk-SK" dirty="0"/>
              <a:t>Formálna stránka a jazyková korektnosť</a:t>
            </a:r>
          </a:p>
          <a:p>
            <a:pPr fontAlgn="auto">
              <a:lnSpc>
                <a:spcPct val="100000"/>
              </a:lnSpc>
              <a:buClrTx/>
            </a:pPr>
            <a:endParaRPr lang="sk-SK" dirty="0"/>
          </a:p>
        </p:txBody>
      </p:sp>
    </p:spTree>
    <p:extLst>
      <p:ext uri="{BB962C8B-B14F-4D97-AF65-F5344CB8AC3E}">
        <p14:creationId xmlns:p14="http://schemas.microsoft.com/office/powerpoint/2010/main" val="1948397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dátum 1">
            <a:extLst>
              <a:ext uri="{FF2B5EF4-FFF2-40B4-BE49-F238E27FC236}">
                <a16:creationId xmlns:a16="http://schemas.microsoft.com/office/drawing/2014/main" id="{5E01062A-A80B-87B1-DDD3-6DD7F19DF8C6}"/>
              </a:ext>
            </a:extLst>
          </p:cNvPr>
          <p:cNvSpPr>
            <a:spLocks noGrp="1"/>
          </p:cNvSpPr>
          <p:nvPr>
            <p:ph type="dt" sz="half" idx="10"/>
          </p:nvPr>
        </p:nvSpPr>
        <p:spPr>
          <a:xfrm>
            <a:off x="8341096" y="6787309"/>
            <a:ext cx="811145" cy="402652"/>
          </a:xfrm>
        </p:spPr>
        <p:txBody>
          <a:bodyPr anchor="t">
            <a:normAutofit/>
          </a:bodyPr>
          <a:lstStyle/>
          <a:p>
            <a:pPr>
              <a:spcAft>
                <a:spcPts val="600"/>
              </a:spcAft>
            </a:pPr>
            <a:fld id="{B1A60C47-DA0C-8449-A714-912745D9AA1F}" type="datetime1">
              <a:rPr lang="sk-SK" sz="1100" smtClean="0"/>
              <a:pPr>
                <a:spcAft>
                  <a:spcPts val="600"/>
                </a:spcAft>
              </a:pPr>
              <a:t>10.10.2024</a:t>
            </a:fld>
            <a:endParaRPr lang="en-GB" sz="1100"/>
          </a:p>
        </p:txBody>
      </p:sp>
      <p:sp>
        <p:nvSpPr>
          <p:cNvPr id="3" name="Zástupný objekt pre číslo snímky 2">
            <a:extLst>
              <a:ext uri="{FF2B5EF4-FFF2-40B4-BE49-F238E27FC236}">
                <a16:creationId xmlns:a16="http://schemas.microsoft.com/office/drawing/2014/main" id="{3E52F197-43EF-7BAD-D318-23F5EA9E7097}"/>
              </a:ext>
            </a:extLst>
          </p:cNvPr>
          <p:cNvSpPr>
            <a:spLocks noGrp="1"/>
          </p:cNvSpPr>
          <p:nvPr>
            <p:ph type="sldNum" sz="quarter" idx="11"/>
          </p:nvPr>
        </p:nvSpPr>
        <p:spPr>
          <a:xfrm>
            <a:off x="856449" y="6844216"/>
            <a:ext cx="822862" cy="345745"/>
          </a:xfrm>
        </p:spPr>
        <p:txBody>
          <a:bodyPr anchor="b">
            <a:normAutofit/>
          </a:bodyPr>
          <a:lstStyle/>
          <a:p>
            <a:pPr>
              <a:spcAft>
                <a:spcPts val="600"/>
              </a:spcAft>
            </a:pPr>
            <a:fld id="{5C6CE37E-CBC8-4448-B085-1F6586CB95B8}" type="slidenum">
              <a:rPr lang="en-GB" smtClean="0"/>
              <a:pPr>
                <a:spcAft>
                  <a:spcPts val="600"/>
                </a:spcAft>
              </a:pPr>
              <a:t>2</a:t>
            </a:fld>
            <a:endParaRPr lang="en-GB"/>
          </a:p>
        </p:txBody>
      </p:sp>
      <p:sp>
        <p:nvSpPr>
          <p:cNvPr id="4" name="Zástupný objekt pre pätu 3">
            <a:extLst>
              <a:ext uri="{FF2B5EF4-FFF2-40B4-BE49-F238E27FC236}">
                <a16:creationId xmlns:a16="http://schemas.microsoft.com/office/drawing/2014/main" id="{C6E5FE8E-70D9-25E3-2DE8-8BFD98CF3A83}"/>
              </a:ext>
            </a:extLst>
          </p:cNvPr>
          <p:cNvSpPr>
            <a:spLocks noGrp="1"/>
          </p:cNvSpPr>
          <p:nvPr>
            <p:ph type="ftr" sz="quarter" idx="12"/>
          </p:nvPr>
        </p:nvSpPr>
        <p:spPr>
          <a:xfrm>
            <a:off x="4998562" y="6787309"/>
            <a:ext cx="1256701" cy="402651"/>
          </a:xfrm>
        </p:spPr>
        <p:txBody>
          <a:bodyPr anchor="t">
            <a:normAutofit/>
          </a:bodyPr>
          <a:lstStyle/>
          <a:p>
            <a:pPr>
              <a:spcAft>
                <a:spcPts val="600"/>
              </a:spcAft>
            </a:pPr>
            <a:r>
              <a:rPr lang="en-GB"/>
              <a:t>rusnak.truni.sk</a:t>
            </a:r>
          </a:p>
        </p:txBody>
      </p:sp>
      <p:sp>
        <p:nvSpPr>
          <p:cNvPr id="8" name="Nadpis 7">
            <a:extLst>
              <a:ext uri="{FF2B5EF4-FFF2-40B4-BE49-F238E27FC236}">
                <a16:creationId xmlns:a16="http://schemas.microsoft.com/office/drawing/2014/main" id="{A67C873F-BCE2-E33F-6CD6-CEA486B7C3A7}"/>
              </a:ext>
            </a:extLst>
          </p:cNvPr>
          <p:cNvSpPr>
            <a:spLocks noGrp="1"/>
          </p:cNvSpPr>
          <p:nvPr>
            <p:ph type="title"/>
          </p:nvPr>
        </p:nvSpPr>
        <p:spPr>
          <a:xfrm>
            <a:off x="856448" y="5378027"/>
            <a:ext cx="8312587" cy="1008380"/>
          </a:xfrm>
        </p:spPr>
        <p:txBody>
          <a:bodyPr anchor="b">
            <a:normAutofit/>
          </a:bodyPr>
          <a:lstStyle/>
          <a:p>
            <a:r>
              <a:rPr lang="sk-SK" dirty="0"/>
              <a:t>Ciele</a:t>
            </a:r>
          </a:p>
        </p:txBody>
      </p:sp>
      <p:sp>
        <p:nvSpPr>
          <p:cNvPr id="9" name="Zástupný objekt pre obsah 8">
            <a:extLst>
              <a:ext uri="{FF2B5EF4-FFF2-40B4-BE49-F238E27FC236}">
                <a16:creationId xmlns:a16="http://schemas.microsoft.com/office/drawing/2014/main" id="{7E85E1E8-D70E-9A54-3551-3DB4EC33AC6D}"/>
              </a:ext>
            </a:extLst>
          </p:cNvPr>
          <p:cNvSpPr>
            <a:spLocks noGrp="1"/>
          </p:cNvSpPr>
          <p:nvPr>
            <p:ph sz="quarter" idx="13"/>
          </p:nvPr>
        </p:nvSpPr>
        <p:spPr>
          <a:xfrm>
            <a:off x="525518" y="726034"/>
            <a:ext cx="4562794" cy="4518628"/>
          </a:xfrm>
        </p:spPr>
        <p:txBody>
          <a:bodyPr anchor="ctr">
            <a:normAutofit/>
          </a:bodyPr>
          <a:lstStyle/>
          <a:p>
            <a:r>
              <a:rPr lang="sk-SK" dirty="0"/>
              <a:t>Porozumenie štruktúre kapitoly o výsledkoch</a:t>
            </a:r>
          </a:p>
          <a:p>
            <a:r>
              <a:rPr lang="sk-SK" dirty="0"/>
              <a:t>Zrozumiteľná prezentácia údajov</a:t>
            </a:r>
          </a:p>
          <a:p>
            <a:r>
              <a:rPr lang="sk-SK" dirty="0"/>
              <a:t>Interpretácia výsledkov</a:t>
            </a:r>
          </a:p>
          <a:p>
            <a:r>
              <a:rPr lang="sk-SK" dirty="0"/>
              <a:t>Vyvarovanie sa častých chýb</a:t>
            </a:r>
          </a:p>
          <a:p>
            <a:r>
              <a:rPr lang="sk-SK" dirty="0"/>
              <a:t>Formálna stránka a jazyková korektnosť</a:t>
            </a:r>
          </a:p>
          <a:p>
            <a:endParaRPr lang="sk-SK" dirty="0"/>
          </a:p>
        </p:txBody>
      </p:sp>
      <p:pic>
        <p:nvPicPr>
          <p:cNvPr id="3074" name="Picture 2" descr="Aims and objective of the AIJN, the European Fruit Juice Association | AIJN  - European Fruit Juice Association">
            <a:extLst>
              <a:ext uri="{FF2B5EF4-FFF2-40B4-BE49-F238E27FC236}">
                <a16:creationId xmlns:a16="http://schemas.microsoft.com/office/drawing/2014/main" id="{35587C2A-444A-2910-66DB-98D68205D76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541725" y="814917"/>
            <a:ext cx="3607159" cy="3607159"/>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7562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780357EF-B876-2A49-8075-7C4891ECA41E}"/>
              </a:ext>
            </a:extLst>
          </p:cNvPr>
          <p:cNvSpPr>
            <a:spLocks noGrp="1"/>
          </p:cNvSpPr>
          <p:nvPr>
            <p:ph idx="1"/>
          </p:nvPr>
        </p:nvSpPr>
        <p:spPr>
          <a:xfrm>
            <a:off x="668215" y="756287"/>
            <a:ext cx="8400062" cy="4952851"/>
          </a:xfrm>
        </p:spPr>
        <p:txBody>
          <a:bodyPr>
            <a:normAutofit fontScale="92500" lnSpcReduction="10000"/>
          </a:bodyPr>
          <a:lstStyle/>
          <a:p>
            <a:endParaRPr lang="sk-SK" dirty="0"/>
          </a:p>
          <a:p>
            <a:r>
              <a:rPr lang="sk-SK" dirty="0"/>
              <a:t>Predstavuje základné zistenia štúdie odvodené z metód použitých na zhromažďovanie a analýzu informácií. </a:t>
            </a:r>
          </a:p>
          <a:p>
            <a:r>
              <a:rPr lang="sk-SK" dirty="0"/>
              <a:t>Tieto zistenia prezentuje v logickom slede bez zaujatosti alebo interpretácie zo strany autora, čím čitateľa pripravuje na neskoršiu interpretáciu a vyhodnotenie v sekcii Diskusia. </a:t>
            </a:r>
          </a:p>
          <a:p>
            <a:r>
              <a:rPr lang="sk-SK" dirty="0"/>
              <a:t>Hlavným účelom sekcie Výsledky je rozdeliť údaje do viet, ktoré ukazujú ich význam pre výskumnú otázku (otázky). </a:t>
            </a:r>
          </a:p>
          <a:p>
            <a:r>
              <a:rPr lang="sk-SK" dirty="0"/>
              <a:t>Sekcia Výsledky sa vo väčšine vedeckých prác objavuje na treťom mieste v poradí sekcií. </a:t>
            </a:r>
          </a:p>
          <a:p>
            <a:r>
              <a:rPr lang="sk-SK" dirty="0"/>
              <a:t>Nasleduje po prezentácii metód a materiálov a je prezentovaná pred sekciou Diskusia – hoci výsledky a diskusia sú prezentované spoločne v mnohých časopisoch. </a:t>
            </a:r>
          </a:p>
          <a:p>
            <a:r>
              <a:rPr lang="sk-SK" dirty="0"/>
              <a:t>Táto časť odpovedá na základnú otázku "</a:t>
            </a:r>
            <a:r>
              <a:rPr lang="sk-SK" i="1" dirty="0"/>
              <a:t>Čo sme zistili vo svojom výskume?</a:t>
            </a:r>
            <a:r>
              <a:rPr lang="sk-SK" dirty="0"/>
              <a:t>"</a:t>
            </a:r>
          </a:p>
          <a:p>
            <a:endParaRPr lang="sk-SK" dirty="0"/>
          </a:p>
          <a:p>
            <a:endParaRPr lang="sk-SK" dirty="0"/>
          </a:p>
        </p:txBody>
      </p:sp>
      <p:sp>
        <p:nvSpPr>
          <p:cNvPr id="3" name="Nadpis 2">
            <a:extLst>
              <a:ext uri="{FF2B5EF4-FFF2-40B4-BE49-F238E27FC236}">
                <a16:creationId xmlns:a16="http://schemas.microsoft.com/office/drawing/2014/main" id="{9944F73F-185E-3943-BB30-3291BDC1A597}"/>
              </a:ext>
            </a:extLst>
          </p:cNvPr>
          <p:cNvSpPr>
            <a:spLocks noGrp="1"/>
          </p:cNvSpPr>
          <p:nvPr>
            <p:ph type="title"/>
          </p:nvPr>
        </p:nvSpPr>
        <p:spPr>
          <a:xfrm>
            <a:off x="856449" y="5835836"/>
            <a:ext cx="8312587" cy="1008380"/>
          </a:xfrm>
        </p:spPr>
        <p:txBody>
          <a:bodyPr/>
          <a:lstStyle/>
          <a:p>
            <a:r>
              <a:rPr lang="sk-SK" sz="4000" dirty="0"/>
              <a:t>Na čo slúži sekcia </a:t>
            </a:r>
            <a:r>
              <a:rPr lang="sk-SK" sz="4000" i="1" dirty="0"/>
              <a:t>Výsledky výskumnej práce</a:t>
            </a:r>
            <a:endParaRPr lang="sk-SK" sz="4000" dirty="0"/>
          </a:p>
        </p:txBody>
      </p:sp>
      <p:sp>
        <p:nvSpPr>
          <p:cNvPr id="4" name="Zástupný objekt pre dátum 3">
            <a:extLst>
              <a:ext uri="{FF2B5EF4-FFF2-40B4-BE49-F238E27FC236}">
                <a16:creationId xmlns:a16="http://schemas.microsoft.com/office/drawing/2014/main" id="{430F11FC-BF8A-E64E-A277-335A3C15A12A}"/>
              </a:ext>
            </a:extLst>
          </p:cNvPr>
          <p:cNvSpPr>
            <a:spLocks noGrp="1"/>
          </p:cNvSpPr>
          <p:nvPr>
            <p:ph type="dt" sz="half" idx="10"/>
          </p:nvPr>
        </p:nvSpPr>
        <p:spPr/>
        <p:txBody>
          <a:bodyPr/>
          <a:lstStyle/>
          <a:p>
            <a:fld id="{17D84F83-A9A5-C942-A03F-560C803C3F5D}" type="datetime1">
              <a:rPr lang="sk-SK" smtClean="0"/>
              <a:t>10.10.2024</a:t>
            </a:fld>
            <a:endParaRPr lang="sk-SK"/>
          </a:p>
        </p:txBody>
      </p:sp>
      <p:sp>
        <p:nvSpPr>
          <p:cNvPr id="5" name="Zástupný objekt pre číslo snímky 4">
            <a:extLst>
              <a:ext uri="{FF2B5EF4-FFF2-40B4-BE49-F238E27FC236}">
                <a16:creationId xmlns:a16="http://schemas.microsoft.com/office/drawing/2014/main" id="{21588CD6-8F48-2843-BF66-3FFFD98273A8}"/>
              </a:ext>
            </a:extLst>
          </p:cNvPr>
          <p:cNvSpPr>
            <a:spLocks noGrp="1"/>
          </p:cNvSpPr>
          <p:nvPr>
            <p:ph type="sldNum" sz="quarter" idx="11"/>
          </p:nvPr>
        </p:nvSpPr>
        <p:spPr/>
        <p:txBody>
          <a:bodyPr/>
          <a:lstStyle/>
          <a:p>
            <a:fld id="{20C92893-8C51-46CF-9D47-24B3C575AFAA}" type="slidenum">
              <a:rPr lang="sk-SK" smtClean="0"/>
              <a:pPr/>
              <a:t>3</a:t>
            </a:fld>
            <a:endParaRPr lang="sk-SK"/>
          </a:p>
        </p:txBody>
      </p:sp>
      <p:sp>
        <p:nvSpPr>
          <p:cNvPr id="6" name="Zástupný objekt pre pätu 5">
            <a:extLst>
              <a:ext uri="{FF2B5EF4-FFF2-40B4-BE49-F238E27FC236}">
                <a16:creationId xmlns:a16="http://schemas.microsoft.com/office/drawing/2014/main" id="{911460E8-F8F2-B844-8132-20E3DBA30AB0}"/>
              </a:ext>
            </a:extLst>
          </p:cNvPr>
          <p:cNvSpPr>
            <a:spLocks noGrp="1"/>
          </p:cNvSpPr>
          <p:nvPr>
            <p:ph type="ftr" sz="quarter" idx="12"/>
          </p:nvPr>
        </p:nvSpPr>
        <p:spPr/>
        <p:txBody>
          <a:bodyPr/>
          <a:lstStyle/>
          <a:p>
            <a:r>
              <a:rPr lang="sk-SK"/>
              <a:t>rusnak.truni.sk</a:t>
            </a:r>
          </a:p>
        </p:txBody>
      </p:sp>
    </p:spTree>
    <p:extLst>
      <p:ext uri="{BB962C8B-B14F-4D97-AF65-F5344CB8AC3E}">
        <p14:creationId xmlns:p14="http://schemas.microsoft.com/office/powerpoint/2010/main" val="2881810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155A1842-08D2-E764-C20B-9893A624853B}"/>
              </a:ext>
            </a:extLst>
          </p:cNvPr>
          <p:cNvSpPr>
            <a:spLocks noGrp="1"/>
          </p:cNvSpPr>
          <p:nvPr>
            <p:ph idx="1"/>
          </p:nvPr>
        </p:nvSpPr>
        <p:spPr>
          <a:xfrm>
            <a:off x="856448" y="756287"/>
            <a:ext cx="8211829" cy="4788728"/>
          </a:xfrm>
        </p:spPr>
        <p:txBody>
          <a:bodyPr>
            <a:normAutofit/>
          </a:bodyPr>
          <a:lstStyle/>
          <a:p>
            <a:r>
              <a:rPr lang="sk-SK" sz="2400" dirty="0"/>
              <a:t>Zistenia štúdie a </a:t>
            </a:r>
            <a:r>
              <a:rPr lang="sk-SK" sz="2400" b="1" i="1" dirty="0">
                <a:solidFill>
                  <a:srgbClr val="FFFF00"/>
                </a:solidFill>
              </a:rPr>
              <a:t>LEN zistenia štúdie</a:t>
            </a:r>
            <a:r>
              <a:rPr lang="sk-SK" sz="2400" dirty="0"/>
              <a:t>. </a:t>
            </a:r>
          </a:p>
          <a:p>
            <a:r>
              <a:rPr lang="sk-SK" sz="2400" dirty="0"/>
              <a:t>Zistenia zahŕňajú:</a:t>
            </a:r>
          </a:p>
          <a:p>
            <a:pPr lvl="1"/>
            <a:r>
              <a:rPr lang="sk-SK" sz="2400" dirty="0"/>
              <a:t>Údaje uvedené v tabuľkách, tabuľkách, grafoch a iných obrázkoch (môžu byť umiestnené v texte alebo na samostatných stranách na konci rukopisu)</a:t>
            </a:r>
          </a:p>
          <a:p>
            <a:pPr lvl="1"/>
            <a:r>
              <a:rPr lang="sk-SK" sz="2400" dirty="0"/>
              <a:t>Kontextová analýza týchto údajov vysvetľujúca ich význam vo forme vety Všetky údaje, ktoré zodpovedajú ústredným výskumným otázkam</a:t>
            </a:r>
          </a:p>
          <a:p>
            <a:pPr lvl="1"/>
            <a:r>
              <a:rPr lang="sk-SK" sz="2400" dirty="0"/>
              <a:t>Všetky sekundárne zistenia (sekundárne výsledky, analýzy podskupín atď.)</a:t>
            </a:r>
          </a:p>
        </p:txBody>
      </p:sp>
      <p:sp>
        <p:nvSpPr>
          <p:cNvPr id="3" name="Nadpis 2">
            <a:extLst>
              <a:ext uri="{FF2B5EF4-FFF2-40B4-BE49-F238E27FC236}">
                <a16:creationId xmlns:a16="http://schemas.microsoft.com/office/drawing/2014/main" id="{C87F56FA-6F1A-1928-3729-B24175C0BC4F}"/>
              </a:ext>
            </a:extLst>
          </p:cNvPr>
          <p:cNvSpPr>
            <a:spLocks noGrp="1"/>
          </p:cNvSpPr>
          <p:nvPr>
            <p:ph type="title"/>
          </p:nvPr>
        </p:nvSpPr>
        <p:spPr/>
        <p:txBody>
          <a:bodyPr/>
          <a:lstStyle/>
          <a:p>
            <a:r>
              <a:rPr lang="sk-SK" dirty="0"/>
              <a:t>Obsah sekcie</a:t>
            </a:r>
          </a:p>
        </p:txBody>
      </p:sp>
      <p:sp>
        <p:nvSpPr>
          <p:cNvPr id="4" name="Zástupný objekt pre dátum 3">
            <a:extLst>
              <a:ext uri="{FF2B5EF4-FFF2-40B4-BE49-F238E27FC236}">
                <a16:creationId xmlns:a16="http://schemas.microsoft.com/office/drawing/2014/main" id="{43A5EBD0-C31D-0A0C-56E1-C5BBB5F7EBE0}"/>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5260B5FA-1252-2B34-FCB1-E5226F24AFE3}"/>
              </a:ext>
            </a:extLst>
          </p:cNvPr>
          <p:cNvSpPr>
            <a:spLocks noGrp="1"/>
          </p:cNvSpPr>
          <p:nvPr>
            <p:ph type="sldNum" sz="quarter" idx="11"/>
          </p:nvPr>
        </p:nvSpPr>
        <p:spPr/>
        <p:txBody>
          <a:bodyPr/>
          <a:lstStyle/>
          <a:p>
            <a:fld id="{20C92893-8C51-46CF-9D47-24B3C575AFAA}" type="slidenum">
              <a:rPr lang="en-GB" smtClean="0"/>
              <a:pPr/>
              <a:t>4</a:t>
            </a:fld>
            <a:endParaRPr lang="en-GB"/>
          </a:p>
        </p:txBody>
      </p:sp>
      <p:sp>
        <p:nvSpPr>
          <p:cNvPr id="6" name="Zástupný objekt pre pätu 5">
            <a:extLst>
              <a:ext uri="{FF2B5EF4-FFF2-40B4-BE49-F238E27FC236}">
                <a16:creationId xmlns:a16="http://schemas.microsoft.com/office/drawing/2014/main" id="{A35F8C27-D3AF-A6EA-B229-027C7D233072}"/>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3165688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77D5FA0E-A434-FC75-FCAE-0F2808B67ED6}"/>
              </a:ext>
            </a:extLst>
          </p:cNvPr>
          <p:cNvSpPr>
            <a:spLocks noGrp="1"/>
          </p:cNvSpPr>
          <p:nvPr>
            <p:ph idx="1"/>
          </p:nvPr>
        </p:nvSpPr>
        <p:spPr>
          <a:xfrm>
            <a:off x="668215" y="756287"/>
            <a:ext cx="8400062" cy="4495651"/>
          </a:xfrm>
        </p:spPr>
        <p:txBody>
          <a:bodyPr>
            <a:normAutofit/>
          </a:bodyPr>
          <a:lstStyle/>
          <a:p>
            <a:r>
              <a:rPr lang="sk-SK" dirty="0"/>
              <a:t>Ak je rozsah štúdie široký, alebo ak ste študovali rôzne premenné, alebo ak použitá metodika prináša širokú škálu rôznych výsledkov, autor by mal uviesť len tie výsledky, ktoré sú najrelevantnejšie pre výskumnú otázku uvedenú v úvodnej časti.</a:t>
            </a:r>
          </a:p>
          <a:p>
            <a:r>
              <a:rPr lang="sk-SK" dirty="0"/>
              <a:t>Vo všeobecnosti platí, že všetky informácie, ktoré nepredstavujú priame zistenia alebo výsledok štúdie, by sa mali v tomto oddiele vynechať. </a:t>
            </a:r>
          </a:p>
          <a:p>
            <a:r>
              <a:rPr lang="sk-SK" dirty="0"/>
              <a:t>Pokiaľ časopis nepožaduje, aby autori skombinovali časti Výsledky a Diskusia, </a:t>
            </a:r>
            <a:r>
              <a:rPr lang="sk-SK" i="1" dirty="0"/>
              <a:t>vysvetlenia a interpretácie by mali byť z výsledkov vynechané</a:t>
            </a:r>
            <a:r>
              <a:rPr lang="sk-SK" dirty="0"/>
              <a:t>.</a:t>
            </a:r>
          </a:p>
        </p:txBody>
      </p:sp>
      <p:sp>
        <p:nvSpPr>
          <p:cNvPr id="3" name="Nadpis 2">
            <a:extLst>
              <a:ext uri="{FF2B5EF4-FFF2-40B4-BE49-F238E27FC236}">
                <a16:creationId xmlns:a16="http://schemas.microsoft.com/office/drawing/2014/main" id="{00EDAC9C-C192-8F1A-E854-856192155AA0}"/>
              </a:ext>
            </a:extLst>
          </p:cNvPr>
          <p:cNvSpPr>
            <a:spLocks noGrp="1"/>
          </p:cNvSpPr>
          <p:nvPr>
            <p:ph type="title"/>
          </p:nvPr>
        </p:nvSpPr>
        <p:spPr/>
        <p:txBody>
          <a:bodyPr/>
          <a:lstStyle/>
          <a:p>
            <a:r>
              <a:rPr lang="sk-SK" dirty="0"/>
              <a:t>Ktoré výsledky predstaviť</a:t>
            </a:r>
          </a:p>
        </p:txBody>
      </p:sp>
      <p:sp>
        <p:nvSpPr>
          <p:cNvPr id="4" name="Zástupný objekt pre dátum 3">
            <a:extLst>
              <a:ext uri="{FF2B5EF4-FFF2-40B4-BE49-F238E27FC236}">
                <a16:creationId xmlns:a16="http://schemas.microsoft.com/office/drawing/2014/main" id="{B552AA03-5A6D-CD20-BEBB-2EF92368A26C}"/>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D2C282DA-5936-5F94-9C0D-091525D618FF}"/>
              </a:ext>
            </a:extLst>
          </p:cNvPr>
          <p:cNvSpPr>
            <a:spLocks noGrp="1"/>
          </p:cNvSpPr>
          <p:nvPr>
            <p:ph type="sldNum" sz="quarter" idx="11"/>
          </p:nvPr>
        </p:nvSpPr>
        <p:spPr/>
        <p:txBody>
          <a:bodyPr/>
          <a:lstStyle/>
          <a:p>
            <a:fld id="{20C92893-8C51-46CF-9D47-24B3C575AFAA}" type="slidenum">
              <a:rPr lang="en-GB" smtClean="0"/>
              <a:pPr/>
              <a:t>5</a:t>
            </a:fld>
            <a:endParaRPr lang="en-GB"/>
          </a:p>
        </p:txBody>
      </p:sp>
      <p:sp>
        <p:nvSpPr>
          <p:cNvPr id="6" name="Zástupný objekt pre pätu 5">
            <a:extLst>
              <a:ext uri="{FF2B5EF4-FFF2-40B4-BE49-F238E27FC236}">
                <a16:creationId xmlns:a16="http://schemas.microsoft.com/office/drawing/2014/main" id="{90DEEB0B-5EAE-394E-5AAF-3D78490BC9A3}"/>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1583440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sah 1">
            <a:extLst>
              <a:ext uri="{FF2B5EF4-FFF2-40B4-BE49-F238E27FC236}">
                <a16:creationId xmlns:a16="http://schemas.microsoft.com/office/drawing/2014/main" id="{B7BB6F5F-D484-982A-39BF-1AA59B2CE0B9}"/>
              </a:ext>
            </a:extLst>
          </p:cNvPr>
          <p:cNvSpPr>
            <a:spLocks noGrp="1"/>
          </p:cNvSpPr>
          <p:nvPr>
            <p:ph idx="1"/>
          </p:nvPr>
        </p:nvSpPr>
        <p:spPr>
          <a:xfrm>
            <a:off x="856448" y="756287"/>
            <a:ext cx="8211829" cy="4033519"/>
          </a:xfrm>
        </p:spPr>
        <p:txBody>
          <a:bodyPr/>
          <a:lstStyle/>
          <a:p>
            <a:r>
              <a:rPr lang="sk-SK" dirty="0"/>
              <a:t>Najlepší spôsob, ako usporiadať sekciu Výsledky, je "logicky". </a:t>
            </a:r>
          </a:p>
          <a:p>
            <a:r>
              <a:rPr lang="sk-SK" dirty="0"/>
              <a:t>Jednou z logických a jasných metód organizácie výsledkov výskumu je </a:t>
            </a:r>
            <a:r>
              <a:rPr lang="sk-SK" i="1" dirty="0">
                <a:solidFill>
                  <a:srgbClr val="FFFF00"/>
                </a:solidFill>
              </a:rPr>
              <a:t>poskytnúť ich spolu s výskumnými otázkami </a:t>
            </a:r>
            <a:r>
              <a:rPr lang="sk-SK" dirty="0"/>
              <a:t>– v rámci každej výskumnej otázky uviesť typ údajov, ktoré sa zaoberajú touto výskumnou otázkou.</a:t>
            </a:r>
          </a:p>
        </p:txBody>
      </p:sp>
      <p:sp>
        <p:nvSpPr>
          <p:cNvPr id="3" name="Nadpis 2">
            <a:extLst>
              <a:ext uri="{FF2B5EF4-FFF2-40B4-BE49-F238E27FC236}">
                <a16:creationId xmlns:a16="http://schemas.microsoft.com/office/drawing/2014/main" id="{0A884644-124D-D309-A60B-1387726CC39B}"/>
              </a:ext>
            </a:extLst>
          </p:cNvPr>
          <p:cNvSpPr>
            <a:spLocks noGrp="1"/>
          </p:cNvSpPr>
          <p:nvPr>
            <p:ph type="title"/>
          </p:nvPr>
        </p:nvSpPr>
        <p:spPr/>
        <p:txBody>
          <a:bodyPr/>
          <a:lstStyle/>
          <a:p>
            <a:r>
              <a:rPr lang="sk-SK" dirty="0"/>
              <a:t>Ako zoradiť výsledky</a:t>
            </a:r>
          </a:p>
        </p:txBody>
      </p:sp>
      <p:sp>
        <p:nvSpPr>
          <p:cNvPr id="4" name="Zástupný objekt pre dátum 3">
            <a:extLst>
              <a:ext uri="{FF2B5EF4-FFF2-40B4-BE49-F238E27FC236}">
                <a16:creationId xmlns:a16="http://schemas.microsoft.com/office/drawing/2014/main" id="{ABCCA6F0-A656-B1DA-7493-46963DFF340E}"/>
              </a:ext>
            </a:extLst>
          </p:cNvPr>
          <p:cNvSpPr>
            <a:spLocks noGrp="1"/>
          </p:cNvSpPr>
          <p:nvPr>
            <p:ph type="dt" sz="half" idx="10"/>
          </p:nvPr>
        </p:nvSpPr>
        <p:spPr/>
        <p:txBody>
          <a:bodyPr/>
          <a:lstStyle/>
          <a:p>
            <a:fld id="{17D84F83-A9A5-C942-A03F-560C803C3F5D}" type="datetime1">
              <a:rPr lang="sk-SK" smtClean="0"/>
              <a:t>10.10.2024</a:t>
            </a:fld>
            <a:endParaRPr lang="en-GB"/>
          </a:p>
        </p:txBody>
      </p:sp>
      <p:sp>
        <p:nvSpPr>
          <p:cNvPr id="5" name="Zástupný objekt pre číslo snímky 4">
            <a:extLst>
              <a:ext uri="{FF2B5EF4-FFF2-40B4-BE49-F238E27FC236}">
                <a16:creationId xmlns:a16="http://schemas.microsoft.com/office/drawing/2014/main" id="{536E066C-3FDB-B26D-80E0-B55CE08D4C14}"/>
              </a:ext>
            </a:extLst>
          </p:cNvPr>
          <p:cNvSpPr>
            <a:spLocks noGrp="1"/>
          </p:cNvSpPr>
          <p:nvPr>
            <p:ph type="sldNum" sz="quarter" idx="11"/>
          </p:nvPr>
        </p:nvSpPr>
        <p:spPr/>
        <p:txBody>
          <a:bodyPr/>
          <a:lstStyle/>
          <a:p>
            <a:fld id="{20C92893-8C51-46CF-9D47-24B3C575AFAA}" type="slidenum">
              <a:rPr lang="en-GB" smtClean="0"/>
              <a:pPr/>
              <a:t>6</a:t>
            </a:fld>
            <a:endParaRPr lang="en-GB"/>
          </a:p>
        </p:txBody>
      </p:sp>
      <p:sp>
        <p:nvSpPr>
          <p:cNvPr id="6" name="Zástupný objekt pre pätu 5">
            <a:extLst>
              <a:ext uri="{FF2B5EF4-FFF2-40B4-BE49-F238E27FC236}">
                <a16:creationId xmlns:a16="http://schemas.microsoft.com/office/drawing/2014/main" id="{C0C666F6-D56B-3EE3-2DEB-D550A0847F9D}"/>
              </a:ext>
            </a:extLst>
          </p:cNvPr>
          <p:cNvSpPr>
            <a:spLocks noGrp="1"/>
          </p:cNvSpPr>
          <p:nvPr>
            <p:ph type="ftr" sz="quarter" idx="12"/>
          </p:nvPr>
        </p:nvSpPr>
        <p:spPr/>
        <p:txBody>
          <a:bodyPr/>
          <a:lstStyle/>
          <a:p>
            <a:r>
              <a:rPr lang="en-GB"/>
              <a:t>rusnak.truni.sk</a:t>
            </a:r>
          </a:p>
        </p:txBody>
      </p:sp>
    </p:spTree>
    <p:extLst>
      <p:ext uri="{BB962C8B-B14F-4D97-AF65-F5344CB8AC3E}">
        <p14:creationId xmlns:p14="http://schemas.microsoft.com/office/powerpoint/2010/main" val="1532256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objekt pre dátum 3">
            <a:extLst>
              <a:ext uri="{FF2B5EF4-FFF2-40B4-BE49-F238E27FC236}">
                <a16:creationId xmlns:a16="http://schemas.microsoft.com/office/drawing/2014/main" id="{7E6473E8-64E0-FC44-A4C1-8B57C9390345}"/>
              </a:ext>
            </a:extLst>
          </p:cNvPr>
          <p:cNvSpPr>
            <a:spLocks noGrp="1"/>
          </p:cNvSpPr>
          <p:nvPr>
            <p:ph type="dt" sz="half" idx="10"/>
          </p:nvPr>
        </p:nvSpPr>
        <p:spPr>
          <a:xfrm>
            <a:off x="8341096" y="6787309"/>
            <a:ext cx="811145" cy="402652"/>
          </a:xfrm>
        </p:spPr>
        <p:txBody>
          <a:bodyPr anchor="t">
            <a:normAutofit/>
          </a:bodyPr>
          <a:lstStyle/>
          <a:p>
            <a:pPr>
              <a:spcAft>
                <a:spcPts val="600"/>
              </a:spcAft>
            </a:pPr>
            <a:fld id="{17D84F83-A9A5-C942-A03F-560C803C3F5D}" type="datetime1">
              <a:rPr lang="sk-SK" sz="1100" smtClean="0"/>
              <a:pPr>
                <a:spcAft>
                  <a:spcPts val="600"/>
                </a:spcAft>
              </a:pPr>
              <a:t>10.10.2024</a:t>
            </a:fld>
            <a:endParaRPr lang="en-GB" sz="1100"/>
          </a:p>
        </p:txBody>
      </p:sp>
      <p:sp>
        <p:nvSpPr>
          <p:cNvPr id="5" name="Zástupný objekt pre číslo snímky 4">
            <a:extLst>
              <a:ext uri="{FF2B5EF4-FFF2-40B4-BE49-F238E27FC236}">
                <a16:creationId xmlns:a16="http://schemas.microsoft.com/office/drawing/2014/main" id="{C20914E5-43DB-FF74-3F33-AA3E2F21AD1A}"/>
              </a:ext>
            </a:extLst>
          </p:cNvPr>
          <p:cNvSpPr>
            <a:spLocks noGrp="1"/>
          </p:cNvSpPr>
          <p:nvPr>
            <p:ph type="sldNum" sz="quarter" idx="11"/>
          </p:nvPr>
        </p:nvSpPr>
        <p:spPr>
          <a:xfrm>
            <a:off x="856449" y="6844216"/>
            <a:ext cx="822862" cy="345745"/>
          </a:xfrm>
        </p:spPr>
        <p:txBody>
          <a:bodyPr anchor="b">
            <a:normAutofit/>
          </a:bodyPr>
          <a:lstStyle/>
          <a:p>
            <a:pPr>
              <a:spcAft>
                <a:spcPts val="600"/>
              </a:spcAft>
            </a:pPr>
            <a:fld id="{20C92893-8C51-46CF-9D47-24B3C575AFAA}" type="slidenum">
              <a:rPr lang="en-GB" smtClean="0"/>
              <a:pPr>
                <a:spcAft>
                  <a:spcPts val="600"/>
                </a:spcAft>
              </a:pPr>
              <a:t>7</a:t>
            </a:fld>
            <a:endParaRPr lang="en-GB"/>
          </a:p>
        </p:txBody>
      </p:sp>
      <p:sp>
        <p:nvSpPr>
          <p:cNvPr id="6" name="Zástupný objekt pre pätu 5">
            <a:extLst>
              <a:ext uri="{FF2B5EF4-FFF2-40B4-BE49-F238E27FC236}">
                <a16:creationId xmlns:a16="http://schemas.microsoft.com/office/drawing/2014/main" id="{88ADF377-42D7-7F7F-6D9B-BF214CDE51C0}"/>
              </a:ext>
            </a:extLst>
          </p:cNvPr>
          <p:cNvSpPr>
            <a:spLocks noGrp="1"/>
          </p:cNvSpPr>
          <p:nvPr>
            <p:ph type="ftr" sz="quarter" idx="12"/>
          </p:nvPr>
        </p:nvSpPr>
        <p:spPr>
          <a:xfrm>
            <a:off x="4998562" y="6787309"/>
            <a:ext cx="1256701" cy="402651"/>
          </a:xfrm>
        </p:spPr>
        <p:txBody>
          <a:bodyPr anchor="t">
            <a:normAutofit/>
          </a:bodyPr>
          <a:lstStyle/>
          <a:p>
            <a:pPr>
              <a:spcAft>
                <a:spcPts val="600"/>
              </a:spcAft>
            </a:pPr>
            <a:r>
              <a:rPr lang="en-GB"/>
              <a:t>rusnak.truni.sk</a:t>
            </a:r>
          </a:p>
        </p:txBody>
      </p:sp>
      <p:sp>
        <p:nvSpPr>
          <p:cNvPr id="3" name="Nadpis 2">
            <a:extLst>
              <a:ext uri="{FF2B5EF4-FFF2-40B4-BE49-F238E27FC236}">
                <a16:creationId xmlns:a16="http://schemas.microsoft.com/office/drawing/2014/main" id="{00440ABF-71C0-1174-0C04-EF5EB388F4D2}"/>
              </a:ext>
            </a:extLst>
          </p:cNvPr>
          <p:cNvSpPr>
            <a:spLocks noGrp="1"/>
          </p:cNvSpPr>
          <p:nvPr>
            <p:ph type="title"/>
          </p:nvPr>
        </p:nvSpPr>
        <p:spPr>
          <a:xfrm>
            <a:off x="856448" y="5378027"/>
            <a:ext cx="8312587" cy="1008380"/>
          </a:xfrm>
        </p:spPr>
        <p:txBody>
          <a:bodyPr anchor="b">
            <a:normAutofit/>
          </a:bodyPr>
          <a:lstStyle/>
          <a:p>
            <a:r>
              <a:rPr lang="sk-SK" dirty="0"/>
              <a:t>Príklad</a:t>
            </a:r>
          </a:p>
        </p:txBody>
      </p:sp>
      <p:sp>
        <p:nvSpPr>
          <p:cNvPr id="2" name="Zástupný objekt pre obsah 1">
            <a:extLst>
              <a:ext uri="{FF2B5EF4-FFF2-40B4-BE49-F238E27FC236}">
                <a16:creationId xmlns:a16="http://schemas.microsoft.com/office/drawing/2014/main" id="{622D0818-EF90-5C06-49BB-B6FDB92166EE}"/>
              </a:ext>
            </a:extLst>
          </p:cNvPr>
          <p:cNvSpPr>
            <a:spLocks noGrp="1"/>
          </p:cNvSpPr>
          <p:nvPr>
            <p:ph sz="quarter" idx="13"/>
          </p:nvPr>
        </p:nvSpPr>
        <p:spPr>
          <a:xfrm>
            <a:off x="984738" y="726034"/>
            <a:ext cx="8628185" cy="3781425"/>
          </a:xfrm>
        </p:spPr>
        <p:txBody>
          <a:bodyPr anchor="ctr">
            <a:normAutofit/>
          </a:bodyPr>
          <a:lstStyle/>
          <a:p>
            <a:pPr>
              <a:lnSpc>
                <a:spcPct val="90000"/>
              </a:lnSpc>
            </a:pPr>
            <a:r>
              <a:rPr lang="sk-SK" sz="2800" dirty="0"/>
              <a:t>Predstavte si, že vaša výskumná otázka je založená na prieskume medzi pacientmi , ktorí boli liečení v nemocnici a dostali pooperačnú starostlivosť. Povedzme, že vaša prvá výskumná otázka je: </a:t>
            </a:r>
            <a:r>
              <a:rPr lang="sk-SK" sz="2800" i="1" dirty="0"/>
              <a:t>"Čo si myslia nemocniční pacienti starší ako 55 rokov o pooperačnej starostlivosti?"</a:t>
            </a:r>
            <a:endParaRPr lang="sk-SK" sz="2800" dirty="0"/>
          </a:p>
          <a:p>
            <a:pPr>
              <a:lnSpc>
                <a:spcPct val="90000"/>
              </a:lnSpc>
            </a:pPr>
            <a:r>
              <a:rPr lang="sk-SK" sz="2800" dirty="0"/>
              <a:t>V skutočnosti to môže byť použité ako nadpis v sekcii Výsledky: </a:t>
            </a:r>
            <a:r>
              <a:rPr lang="sk-SK" sz="2800" i="1" dirty="0"/>
              <a:t>Postoje k pooperačnej starostlivosti u pacientov starších ako 55 rokov</a:t>
            </a:r>
          </a:p>
        </p:txBody>
      </p:sp>
      <p:pic>
        <p:nvPicPr>
          <p:cNvPr id="2050" name="Picture 2" descr="results section of a research paper, figures">
            <a:extLst>
              <a:ext uri="{FF2B5EF4-FFF2-40B4-BE49-F238E27FC236}">
                <a16:creationId xmlns:a16="http://schemas.microsoft.com/office/drawing/2014/main" id="{17367232-9816-AE74-98DE-0534E7C6098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255263" y="4812389"/>
            <a:ext cx="3607159" cy="1974920"/>
          </a:xfrm>
          <a:prstGeom prst="rect">
            <a:avLst/>
          </a:prstGeom>
          <a:solidFill>
            <a:srgbClr val="FFFFFF"/>
          </a:solidFill>
        </p:spPr>
      </p:pic>
    </p:spTree>
    <p:extLst>
      <p:ext uri="{BB962C8B-B14F-4D97-AF65-F5344CB8AC3E}">
        <p14:creationId xmlns:p14="http://schemas.microsoft.com/office/powerpoint/2010/main" val="1106285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objekt pre dátum 3">
            <a:extLst>
              <a:ext uri="{FF2B5EF4-FFF2-40B4-BE49-F238E27FC236}">
                <a16:creationId xmlns:a16="http://schemas.microsoft.com/office/drawing/2014/main" id="{C15DBD96-1880-4984-6FB4-2E62AB4C0F2B}"/>
              </a:ext>
            </a:extLst>
          </p:cNvPr>
          <p:cNvSpPr>
            <a:spLocks noGrp="1"/>
          </p:cNvSpPr>
          <p:nvPr>
            <p:ph type="dt" sz="half" idx="10"/>
          </p:nvPr>
        </p:nvSpPr>
        <p:spPr>
          <a:xfrm>
            <a:off x="8341096" y="6787309"/>
            <a:ext cx="811145" cy="402652"/>
          </a:xfrm>
        </p:spPr>
        <p:txBody>
          <a:bodyPr anchor="t">
            <a:normAutofit/>
          </a:bodyPr>
          <a:lstStyle/>
          <a:p>
            <a:pPr>
              <a:spcAft>
                <a:spcPts val="600"/>
              </a:spcAft>
            </a:pPr>
            <a:fld id="{17D84F83-A9A5-C942-A03F-560C803C3F5D}" type="datetime1">
              <a:rPr lang="sk-SK" sz="1100" smtClean="0"/>
              <a:pPr>
                <a:spcAft>
                  <a:spcPts val="600"/>
                </a:spcAft>
              </a:pPr>
              <a:t>10.10.2024</a:t>
            </a:fld>
            <a:endParaRPr lang="en-GB" sz="1100"/>
          </a:p>
        </p:txBody>
      </p:sp>
      <p:sp>
        <p:nvSpPr>
          <p:cNvPr id="5" name="Zástupný objekt pre číslo snímky 4">
            <a:extLst>
              <a:ext uri="{FF2B5EF4-FFF2-40B4-BE49-F238E27FC236}">
                <a16:creationId xmlns:a16="http://schemas.microsoft.com/office/drawing/2014/main" id="{FC3E52C8-BD63-934F-47A1-69792B23EA7F}"/>
              </a:ext>
            </a:extLst>
          </p:cNvPr>
          <p:cNvSpPr>
            <a:spLocks noGrp="1"/>
          </p:cNvSpPr>
          <p:nvPr>
            <p:ph type="sldNum" sz="quarter" idx="11"/>
          </p:nvPr>
        </p:nvSpPr>
        <p:spPr>
          <a:xfrm>
            <a:off x="856449" y="6844216"/>
            <a:ext cx="822862" cy="345745"/>
          </a:xfrm>
        </p:spPr>
        <p:txBody>
          <a:bodyPr anchor="b">
            <a:normAutofit/>
          </a:bodyPr>
          <a:lstStyle/>
          <a:p>
            <a:pPr>
              <a:spcAft>
                <a:spcPts val="600"/>
              </a:spcAft>
            </a:pPr>
            <a:fld id="{20C92893-8C51-46CF-9D47-24B3C575AFAA}" type="slidenum">
              <a:rPr lang="en-GB" smtClean="0"/>
              <a:pPr>
                <a:spcAft>
                  <a:spcPts val="600"/>
                </a:spcAft>
              </a:pPr>
              <a:t>8</a:t>
            </a:fld>
            <a:endParaRPr lang="en-GB"/>
          </a:p>
        </p:txBody>
      </p:sp>
      <p:sp>
        <p:nvSpPr>
          <p:cNvPr id="6" name="Zástupný objekt pre pätu 5">
            <a:extLst>
              <a:ext uri="{FF2B5EF4-FFF2-40B4-BE49-F238E27FC236}">
                <a16:creationId xmlns:a16="http://schemas.microsoft.com/office/drawing/2014/main" id="{4FA08B40-C357-FF99-4C27-9556139BAA60}"/>
              </a:ext>
            </a:extLst>
          </p:cNvPr>
          <p:cNvSpPr>
            <a:spLocks noGrp="1"/>
          </p:cNvSpPr>
          <p:nvPr>
            <p:ph type="ftr" sz="quarter" idx="12"/>
          </p:nvPr>
        </p:nvSpPr>
        <p:spPr>
          <a:xfrm>
            <a:off x="4998562" y="6787309"/>
            <a:ext cx="1256701" cy="402651"/>
          </a:xfrm>
        </p:spPr>
        <p:txBody>
          <a:bodyPr anchor="t">
            <a:normAutofit/>
          </a:bodyPr>
          <a:lstStyle/>
          <a:p>
            <a:pPr>
              <a:spcAft>
                <a:spcPts val="600"/>
              </a:spcAft>
            </a:pPr>
            <a:r>
              <a:rPr lang="en-GB"/>
              <a:t>rusnak.truni.sk</a:t>
            </a:r>
          </a:p>
        </p:txBody>
      </p:sp>
      <p:sp>
        <p:nvSpPr>
          <p:cNvPr id="2" name="Zástupný objekt pre obsah 1">
            <a:extLst>
              <a:ext uri="{FF2B5EF4-FFF2-40B4-BE49-F238E27FC236}">
                <a16:creationId xmlns:a16="http://schemas.microsoft.com/office/drawing/2014/main" id="{C1A213C8-8E73-1534-0A03-458AF7808407}"/>
              </a:ext>
            </a:extLst>
          </p:cNvPr>
          <p:cNvSpPr>
            <a:spLocks noGrp="1"/>
          </p:cNvSpPr>
          <p:nvPr>
            <p:ph sz="quarter" idx="13"/>
          </p:nvPr>
        </p:nvSpPr>
        <p:spPr>
          <a:xfrm>
            <a:off x="164123" y="726034"/>
            <a:ext cx="5357445" cy="6118182"/>
          </a:xfrm>
        </p:spPr>
        <p:txBody>
          <a:bodyPr anchor="ctr">
            <a:normAutofit/>
          </a:bodyPr>
          <a:lstStyle/>
          <a:p>
            <a:pPr>
              <a:lnSpc>
                <a:spcPct val="90000"/>
              </a:lnSpc>
            </a:pPr>
            <a:r>
              <a:rPr lang="sk-SK" sz="2000" dirty="0"/>
              <a:t>Najskôr predstavte výsledky, ktoré sa zaoberajú touto konkrétnou výskumnou otázkou. </a:t>
            </a:r>
          </a:p>
          <a:p>
            <a:pPr>
              <a:lnSpc>
                <a:spcPct val="90000"/>
              </a:lnSpc>
            </a:pPr>
            <a:r>
              <a:rPr lang="sk-SK" sz="2000" dirty="0"/>
              <a:t>V tomto prípade možno tabuľka ilustrujúca údaje z prieskumu. </a:t>
            </a:r>
            <a:r>
              <a:rPr lang="sk-SK" sz="2000" dirty="0" err="1"/>
              <a:t>Likertove</a:t>
            </a:r>
            <a:r>
              <a:rPr lang="sk-SK" sz="2000" dirty="0"/>
              <a:t> položky môžu byť zahrnuté v tomto príklade. </a:t>
            </a:r>
          </a:p>
          <a:p>
            <a:pPr>
              <a:lnSpc>
                <a:spcPct val="90000"/>
              </a:lnSpc>
            </a:pPr>
            <a:r>
              <a:rPr lang="sk-SK" sz="2000" dirty="0"/>
              <a:t>Tabuľky môžu tiež prezentovať smerodajné odchýlky, pravdepodobnosti, korelačné matice atď. </a:t>
            </a:r>
          </a:p>
          <a:p>
            <a:pPr>
              <a:lnSpc>
                <a:spcPct val="90000"/>
              </a:lnSpc>
            </a:pPr>
            <a:r>
              <a:rPr lang="sk-SK" sz="2000" dirty="0"/>
              <a:t>Následne predložte obsahovú analýzu alebo tabuľky údajov. </a:t>
            </a:r>
          </a:p>
          <a:p>
            <a:pPr>
              <a:lnSpc>
                <a:spcPct val="90000"/>
              </a:lnSpc>
            </a:pPr>
            <a:r>
              <a:rPr lang="sk-SK" sz="2000" dirty="0"/>
              <a:t>V našom príklade začnite POZITÍVNYMI odpoveďami na prieskum, ktoré sa týkajú pooperačnej starostlivosti pomocou opisu. Napríklad: "</a:t>
            </a:r>
            <a:r>
              <a:rPr lang="sk-SK" sz="2000" i="1" dirty="0"/>
              <a:t>Šesťdesiatpäť percent pacientov nad 55 rokov odpovedalo pozitívne na otázku "Ste spokojní s pooperačnou starostlivosťou vo vašej nemocnici?</a:t>
            </a:r>
            <a:r>
              <a:rPr lang="sk-SK" sz="2000" dirty="0"/>
              <a:t>" </a:t>
            </a:r>
          </a:p>
        </p:txBody>
      </p:sp>
      <p:pic>
        <p:nvPicPr>
          <p:cNvPr id="10" name="Obrázok 9" descr="Obrázok, na ktorom je text, snímka obrazovky, číslo, písmo&#10;&#10;Automaticky generovaný popis">
            <a:extLst>
              <a:ext uri="{FF2B5EF4-FFF2-40B4-BE49-F238E27FC236}">
                <a16:creationId xmlns:a16="http://schemas.microsoft.com/office/drawing/2014/main" id="{6436DADE-96E9-CC01-2832-9452868D1E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8432" y="726034"/>
            <a:ext cx="3453744" cy="3784926"/>
          </a:xfrm>
          <a:prstGeom prst="rect">
            <a:avLst/>
          </a:prstGeom>
          <a:noFill/>
        </p:spPr>
      </p:pic>
    </p:spTree>
    <p:extLst>
      <p:ext uri="{BB962C8B-B14F-4D97-AF65-F5344CB8AC3E}">
        <p14:creationId xmlns:p14="http://schemas.microsoft.com/office/powerpoint/2010/main" val="3713311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objekt pre dátum 3">
            <a:extLst>
              <a:ext uri="{FF2B5EF4-FFF2-40B4-BE49-F238E27FC236}">
                <a16:creationId xmlns:a16="http://schemas.microsoft.com/office/drawing/2014/main" id="{897472D2-0F06-EB04-B143-5D4AC5BC588A}"/>
              </a:ext>
            </a:extLst>
          </p:cNvPr>
          <p:cNvSpPr>
            <a:spLocks noGrp="1"/>
          </p:cNvSpPr>
          <p:nvPr>
            <p:ph type="dt" sz="half" idx="10"/>
          </p:nvPr>
        </p:nvSpPr>
        <p:spPr>
          <a:xfrm>
            <a:off x="8341096" y="6787309"/>
            <a:ext cx="811145" cy="402652"/>
          </a:xfrm>
        </p:spPr>
        <p:txBody>
          <a:bodyPr anchor="t">
            <a:normAutofit/>
          </a:bodyPr>
          <a:lstStyle/>
          <a:p>
            <a:pPr>
              <a:spcAft>
                <a:spcPts val="600"/>
              </a:spcAft>
            </a:pPr>
            <a:fld id="{17D84F83-A9A5-C942-A03F-560C803C3F5D}" type="datetime1">
              <a:rPr lang="sk-SK" sz="1100" smtClean="0"/>
              <a:pPr>
                <a:spcAft>
                  <a:spcPts val="600"/>
                </a:spcAft>
              </a:pPr>
              <a:t>10.10.2024</a:t>
            </a:fld>
            <a:endParaRPr lang="en-GB" sz="1100"/>
          </a:p>
        </p:txBody>
      </p:sp>
      <p:sp>
        <p:nvSpPr>
          <p:cNvPr id="5" name="Zástupný objekt pre číslo snímky 4">
            <a:extLst>
              <a:ext uri="{FF2B5EF4-FFF2-40B4-BE49-F238E27FC236}">
                <a16:creationId xmlns:a16="http://schemas.microsoft.com/office/drawing/2014/main" id="{9CDC4AE6-FF49-0576-7FF6-6BF421E44239}"/>
              </a:ext>
            </a:extLst>
          </p:cNvPr>
          <p:cNvSpPr>
            <a:spLocks noGrp="1"/>
          </p:cNvSpPr>
          <p:nvPr>
            <p:ph type="sldNum" sz="quarter" idx="11"/>
          </p:nvPr>
        </p:nvSpPr>
        <p:spPr>
          <a:xfrm>
            <a:off x="856449" y="6844216"/>
            <a:ext cx="822862" cy="345745"/>
          </a:xfrm>
        </p:spPr>
        <p:txBody>
          <a:bodyPr anchor="b">
            <a:normAutofit/>
          </a:bodyPr>
          <a:lstStyle/>
          <a:p>
            <a:pPr>
              <a:spcAft>
                <a:spcPts val="600"/>
              </a:spcAft>
            </a:pPr>
            <a:fld id="{20C92893-8C51-46CF-9D47-24B3C575AFAA}" type="slidenum">
              <a:rPr lang="en-GB" smtClean="0"/>
              <a:pPr>
                <a:spcAft>
                  <a:spcPts val="600"/>
                </a:spcAft>
              </a:pPr>
              <a:t>9</a:t>
            </a:fld>
            <a:endParaRPr lang="en-GB"/>
          </a:p>
        </p:txBody>
      </p:sp>
      <p:sp>
        <p:nvSpPr>
          <p:cNvPr id="6" name="Zástupný objekt pre pätu 5">
            <a:extLst>
              <a:ext uri="{FF2B5EF4-FFF2-40B4-BE49-F238E27FC236}">
                <a16:creationId xmlns:a16="http://schemas.microsoft.com/office/drawing/2014/main" id="{AA0A8DA5-C263-19BE-58F7-DBC000C814A3}"/>
              </a:ext>
            </a:extLst>
          </p:cNvPr>
          <p:cNvSpPr>
            <a:spLocks noGrp="1"/>
          </p:cNvSpPr>
          <p:nvPr>
            <p:ph type="ftr" sz="quarter" idx="12"/>
          </p:nvPr>
        </p:nvSpPr>
        <p:spPr>
          <a:xfrm>
            <a:off x="4998562" y="6787309"/>
            <a:ext cx="1256701" cy="402651"/>
          </a:xfrm>
        </p:spPr>
        <p:txBody>
          <a:bodyPr anchor="t">
            <a:normAutofit/>
          </a:bodyPr>
          <a:lstStyle/>
          <a:p>
            <a:pPr>
              <a:spcAft>
                <a:spcPts val="600"/>
              </a:spcAft>
            </a:pPr>
            <a:r>
              <a:rPr lang="en-GB"/>
              <a:t>rusnak.truni.sk</a:t>
            </a:r>
          </a:p>
        </p:txBody>
      </p:sp>
      <p:sp>
        <p:nvSpPr>
          <p:cNvPr id="1031" name="Title 4">
            <a:extLst>
              <a:ext uri="{FF2B5EF4-FFF2-40B4-BE49-F238E27FC236}">
                <a16:creationId xmlns:a16="http://schemas.microsoft.com/office/drawing/2014/main" id="{0585F2B0-8C40-AB1A-9D00-FA6DEE4599B0}"/>
              </a:ext>
            </a:extLst>
          </p:cNvPr>
          <p:cNvSpPr>
            <a:spLocks noGrp="1"/>
          </p:cNvSpPr>
          <p:nvPr>
            <p:ph type="title"/>
          </p:nvPr>
        </p:nvSpPr>
        <p:spPr>
          <a:xfrm>
            <a:off x="856448" y="5378027"/>
            <a:ext cx="8312587" cy="1008380"/>
          </a:xfrm>
        </p:spPr>
        <p:txBody>
          <a:bodyPr/>
          <a:lstStyle/>
          <a:p>
            <a:r>
              <a:rPr lang="sk-SK" dirty="0"/>
              <a:t>Obrázky s grafom</a:t>
            </a:r>
          </a:p>
        </p:txBody>
      </p:sp>
      <p:sp>
        <p:nvSpPr>
          <p:cNvPr id="2" name="Zástupný objekt pre obsah 1">
            <a:extLst>
              <a:ext uri="{FF2B5EF4-FFF2-40B4-BE49-F238E27FC236}">
                <a16:creationId xmlns:a16="http://schemas.microsoft.com/office/drawing/2014/main" id="{9F840727-B405-1F99-F823-00FFCF4B3E36}"/>
              </a:ext>
            </a:extLst>
          </p:cNvPr>
          <p:cNvSpPr>
            <a:spLocks noGrp="1"/>
          </p:cNvSpPr>
          <p:nvPr>
            <p:ph sz="quarter" idx="13"/>
          </p:nvPr>
        </p:nvSpPr>
        <p:spPr>
          <a:xfrm>
            <a:off x="465260" y="726034"/>
            <a:ext cx="4623051" cy="4467289"/>
          </a:xfrm>
        </p:spPr>
        <p:txBody>
          <a:bodyPr anchor="ctr">
            <a:normAutofit/>
          </a:bodyPr>
          <a:lstStyle/>
          <a:p>
            <a:pPr>
              <a:lnSpc>
                <a:spcPct val="90000"/>
              </a:lnSpc>
            </a:pPr>
            <a:r>
              <a:rPr lang="sk-SK" sz="2000" dirty="0"/>
              <a:t>Rozdelenie údajov do samostatných grafov, ktoré sú zamerané na konkrétne aspekty uľahčuje čitateľovi posúdenie zistení a zlúčenie týchto informácií do jedného obrázku šetrí miesto a uľahčuje vyhľadávanie najrelevantnejších výsledkov.</a:t>
            </a:r>
          </a:p>
          <a:p>
            <a:pPr>
              <a:lnSpc>
                <a:spcPct val="90000"/>
              </a:lnSpc>
            </a:pPr>
            <a:r>
              <a:rPr lang="sk-SK" sz="2000" dirty="0"/>
              <a:t>Údaje z viacerých grafov je možné umiestniť do jedného obrázku, aby sa konsolidovali výsledky.</a:t>
            </a:r>
          </a:p>
          <a:p>
            <a:pPr>
              <a:lnSpc>
                <a:spcPct val="90000"/>
              </a:lnSpc>
            </a:pPr>
            <a:r>
              <a:rPr lang="sk-SK" sz="2000" dirty="0"/>
              <a:t>Po tomto celkovom zhrnutí sú príslušné údaje v tabuľkách podrobnejšie rozčlenené v textovej podobe v časti Výsledky.</a:t>
            </a:r>
          </a:p>
        </p:txBody>
      </p:sp>
      <p:pic>
        <p:nvPicPr>
          <p:cNvPr id="1026" name="Picture 2" descr="Do This to Make Your Manuscripts Look Presentable! Merge Graphs as a Single  Image - YouTube">
            <a:extLst>
              <a:ext uri="{FF2B5EF4-FFF2-40B4-BE49-F238E27FC236}">
                <a16:creationId xmlns:a16="http://schemas.microsoft.com/office/drawing/2014/main" id="{BF2025A6-D218-1F18-BE75-9F27DBF890D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450916" y="2672862"/>
            <a:ext cx="4159687" cy="2329425"/>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pic>
        <p:nvPicPr>
          <p:cNvPr id="1028" name="Picture 4" descr="Sample of &quot;one-graph figure&quot; and &quot;multiple-graph figure&quot; (a) [23], (b) [24]  | Download Scientific Diagram">
            <a:extLst>
              <a:ext uri="{FF2B5EF4-FFF2-40B4-BE49-F238E27FC236}">
                <a16:creationId xmlns:a16="http://schemas.microsoft.com/office/drawing/2014/main" id="{D467ACEC-A528-1D88-9892-F44AE43574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7703" y="522321"/>
            <a:ext cx="4152900" cy="195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294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rtin_Trnava_prednask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extLst>
    <a:ext uri="{05A4C25C-085E-4340-85A3-A5531E510DB2}">
      <thm15:themeFamily xmlns:thm15="http://schemas.microsoft.com/office/thememl/2012/main" name="Prezentácia2" id="{E1632062-1FA9-9544-9EF3-FB0837E571F8}" vid="{A3C71F72-6A57-2744-BB06-A6F4C43933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Martin_Trnava_prednasky</Template>
  <TotalTime>150</TotalTime>
  <Words>1855</Words>
  <Application>Microsoft Macintosh PowerPoint</Application>
  <PresentationFormat>Vlastná</PresentationFormat>
  <Paragraphs>163</Paragraphs>
  <Slides>19</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19</vt:i4>
      </vt:variant>
    </vt:vector>
  </HeadingPairs>
  <TitlesOfParts>
    <vt:vector size="24" baseType="lpstr">
      <vt:lpstr>Arial</vt:lpstr>
      <vt:lpstr>Calibri</vt:lpstr>
      <vt:lpstr>Palatino Linotype</vt:lpstr>
      <vt:lpstr>Wingdings</vt:lpstr>
      <vt:lpstr>Martin_Trnava_prednasky</vt:lpstr>
      <vt:lpstr>Ako predložiť výsledky</vt:lpstr>
      <vt:lpstr>Ciele</vt:lpstr>
      <vt:lpstr>Na čo slúži sekcia Výsledky výskumnej práce</vt:lpstr>
      <vt:lpstr>Obsah sekcie</vt:lpstr>
      <vt:lpstr>Ktoré výsledky predstaviť</vt:lpstr>
      <vt:lpstr>Ako zoradiť výsledky</vt:lpstr>
      <vt:lpstr>Príklad</vt:lpstr>
      <vt:lpstr>Prezentácia programu PowerPoint</vt:lpstr>
      <vt:lpstr>Obrázky s grafom</vt:lpstr>
      <vt:lpstr>Tabuľky a obrázky s titulkami a odkazmi</vt:lpstr>
      <vt:lpstr>Titulky</vt:lpstr>
      <vt:lpstr>Kroky na zostavenie sekcie s výsledkami</vt:lpstr>
      <vt:lpstr>Prezentácia programu PowerPoint</vt:lpstr>
      <vt:lpstr>Krok 1: Opakovane zvážiť pokyny, ciele, usmernenia</vt:lpstr>
      <vt:lpstr>Krok 2: Katalogizácia výsledkov</vt:lpstr>
      <vt:lpstr>Krok 3: Návrh obrázkov a tabuliek</vt:lpstr>
      <vt:lpstr>Krok 4: Obsah a formát</vt:lpstr>
      <vt:lpstr>Krok 5: Kontrola návrhu</vt:lpstr>
      <vt:lpstr>Zhrnutie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Rusnák Martin</dc:creator>
  <cp:keywords/>
  <dc:description/>
  <cp:lastModifiedBy>Rusnák Martin</cp:lastModifiedBy>
  <cp:revision>1</cp:revision>
  <dcterms:created xsi:type="dcterms:W3CDTF">2024-10-08T13:15:35Z</dcterms:created>
  <dcterms:modified xsi:type="dcterms:W3CDTF">2024-10-10T09:57:05Z</dcterms:modified>
  <cp:category/>
</cp:coreProperties>
</file>