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57" r:id="rId3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960" y="-168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7308" y="6787309"/>
            <a:ext cx="1164934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5002" y="6787309"/>
            <a:ext cx="5475399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787310"/>
            <a:ext cx="822862" cy="402652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Matematické</a:t>
            </a:r>
            <a:r>
              <a:rPr lang="en-US" dirty="0"/>
              <a:t> </a:t>
            </a:r>
            <a:r>
              <a:rPr lang="en-US" dirty="0" err="1"/>
              <a:t>modely</a:t>
            </a:r>
            <a:r>
              <a:rPr lang="en-US" dirty="0"/>
              <a:t> a </a:t>
            </a:r>
            <a:r>
              <a:rPr lang="en-US" dirty="0" err="1"/>
              <a:t>zdravie</a:t>
            </a:r>
            <a:r>
              <a:rPr lang="en-US" dirty="0"/>
              <a:t> </a:t>
            </a:r>
            <a:r>
              <a:rPr lang="en-US"/>
              <a:t>verejnosti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1417752"/>
          </a:xfrm>
        </p:spPr>
        <p:txBody>
          <a:bodyPr>
            <a:normAutofit/>
          </a:bodyPr>
          <a:lstStyle/>
          <a:p>
            <a:r>
              <a:rPr lang="sk-SK" dirty="0" smtClean="0"/>
              <a:t>Prof. MUDr. Martin </a:t>
            </a:r>
            <a:r>
              <a:rPr lang="sk-SK" dirty="0" err="1" smtClean="0"/>
              <a:t>Rusnák</a:t>
            </a:r>
            <a:r>
              <a:rPr lang="sk-SK" dirty="0" smtClean="0"/>
              <a:t>, </a:t>
            </a:r>
            <a:r>
              <a:rPr lang="sk-SK" dirty="0" err="1" smtClean="0"/>
              <a:t>CSc</a:t>
            </a:r>
            <a:endParaRPr lang="sk-SK" dirty="0" smtClean="0"/>
          </a:p>
          <a:p>
            <a:r>
              <a:rPr lang="sk-SK" dirty="0" smtClean="0"/>
              <a:t>Prof. MUDr. Viera </a:t>
            </a:r>
            <a:r>
              <a:rPr lang="sk-SK" dirty="0" err="1" smtClean="0"/>
              <a:t>Rusnáková</a:t>
            </a:r>
            <a:r>
              <a:rPr lang="sk-SK" dirty="0" smtClean="0"/>
              <a:t>, </a:t>
            </a:r>
            <a:r>
              <a:rPr lang="sk-SK" dirty="0" err="1" smtClean="0"/>
              <a:t>CSc</a:t>
            </a:r>
            <a:endParaRPr lang="sk-SK" dirty="0" smtClean="0"/>
          </a:p>
          <a:p>
            <a:r>
              <a:rPr lang="sk-SK" dirty="0" smtClean="0"/>
              <a:t>PhDr. Marek Psota, </a:t>
            </a:r>
            <a:r>
              <a:rPr lang="sk-SK" dirty="0" err="1" smtClean="0"/>
              <a:t>PhD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acuje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2" y="1012915"/>
            <a:ext cx="6283842" cy="436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24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Martin_Trnava_prednasky.potx</Template>
  <TotalTime>10</TotalTime>
  <Words>27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Martin_Trnava_prednasky</vt:lpstr>
      <vt:lpstr>Matematické modely a zdravie verejnosti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Modely</dc:title>
  <dc:subject>prednáška</dc:subject>
  <dc:creator>Martin Rusnák</dc:creator>
  <cp:keywords/>
  <dc:description/>
  <cp:lastModifiedBy>Martin Rusnák</cp:lastModifiedBy>
  <cp:revision>9</cp:revision>
  <dcterms:created xsi:type="dcterms:W3CDTF">2012-03-23T08:51:40Z</dcterms:created>
  <dcterms:modified xsi:type="dcterms:W3CDTF">2014-09-29T15:59:37Z</dcterms:modified>
  <cp:category/>
</cp:coreProperties>
</file>