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9" r:id="rId4"/>
    <p:sldId id="258" r:id="rId5"/>
    <p:sldId id="262" r:id="rId6"/>
    <p:sldId id="259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1872" y="-120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28.4.15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28.4.15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28.4.15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73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28.4.15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28.4.15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28.4.15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28.4.15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28.4.15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28.4.15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cs-CZ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28.4.15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 smtClean="0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000" dirty="0"/>
              <a:t>Čo by mal vedieť absolvent bakalárskeho a magisterského štúdia verejného </a:t>
            </a:r>
            <a:r>
              <a:rPr lang="sk-SK" sz="4000"/>
              <a:t>zdravotníctva </a:t>
            </a:r>
            <a:r>
              <a:rPr lang="sk-SK" sz="4000" smtClean="0"/>
              <a:t/>
            </a:r>
            <a:br>
              <a:rPr lang="sk-SK" sz="4000" smtClean="0"/>
            </a:br>
            <a:r>
              <a:rPr lang="sk-SK" sz="4000" smtClean="0"/>
              <a:t>z </a:t>
            </a:r>
            <a:r>
              <a:rPr lang="sk-SK" sz="4000" dirty="0"/>
              <a:t>epidemiológie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dirty="0"/>
              <a:t>Martin </a:t>
            </a:r>
            <a:r>
              <a:rPr lang="sk-SK" dirty="0" err="1"/>
              <a:t>Rusnák</a:t>
            </a:r>
            <a:r>
              <a:rPr lang="sk-SK" dirty="0"/>
              <a:t>, Viera </a:t>
            </a:r>
            <a:r>
              <a:rPr lang="sk-SK" dirty="0" err="1" smtClean="0"/>
              <a:t>Rusnáková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2351034" y="4566102"/>
            <a:ext cx="5035550" cy="8213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k-SK" dirty="0">
                <a:solidFill>
                  <a:schemeClr val="tx1"/>
                </a:solidFill>
                <a:latin typeface="+mn-lt"/>
              </a:rPr>
              <a:t>Katedra verejného zdravotníctva, Fakulta zdravotníctva a sociálnej práce, Trnavská univerzita v Trnave</a:t>
            </a:r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 descr="Snímka obrazovky 2015-04-26 o 18.28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0"/>
            <a:ext cx="9964488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10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/>
              <a:t>Štandardné operačné procedúry? Ktoré?</a:t>
            </a:r>
          </a:p>
          <a:p>
            <a:r>
              <a:rPr lang="sk-SK" sz="2400" dirty="0" err="1" smtClean="0"/>
              <a:t>Vakcinológia</a:t>
            </a:r>
            <a:r>
              <a:rPr lang="sk-SK" sz="2400" dirty="0" smtClean="0"/>
              <a:t>?</a:t>
            </a:r>
          </a:p>
          <a:p>
            <a:r>
              <a:rPr lang="sk-SK" sz="2400" dirty="0" smtClean="0"/>
              <a:t>Štatistika?</a:t>
            </a:r>
          </a:p>
          <a:p>
            <a:r>
              <a:rPr lang="sk-SK" sz="2400" dirty="0" err="1" smtClean="0"/>
              <a:t>Manažment</a:t>
            </a:r>
            <a:r>
              <a:rPr lang="sk-SK" sz="2400" dirty="0" smtClean="0"/>
              <a:t> ?</a:t>
            </a:r>
          </a:p>
          <a:p>
            <a:r>
              <a:rPr lang="sk-SK" sz="2400" dirty="0" smtClean="0"/>
              <a:t>Iné?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Čo ďalej?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0295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3275" y="756287"/>
            <a:ext cx="7625002" cy="4033519"/>
          </a:xfrm>
        </p:spPr>
        <p:txBody>
          <a:bodyPr>
            <a:noAutofit/>
          </a:bodyPr>
          <a:lstStyle/>
          <a:p>
            <a:r>
              <a:rPr lang="sk-SK" sz="2400" dirty="0" smtClean="0"/>
              <a:t>Je potrebné unifikovať vzdelávanie v epidemiológii na Slovensku?</a:t>
            </a:r>
          </a:p>
          <a:p>
            <a:r>
              <a:rPr lang="sk-SK" sz="2400" dirty="0" smtClean="0"/>
              <a:t>Ak áno, akým spôsobom? Diskusia učiteľov, učiteľov a zdravotníkov? Elektronický dotazník?</a:t>
            </a:r>
          </a:p>
          <a:p>
            <a:r>
              <a:rPr lang="sk-SK" sz="2400" dirty="0" smtClean="0"/>
              <a:t>Aké učebné materiály potrebujeme? Knihy, skriptá, </a:t>
            </a:r>
            <a:r>
              <a:rPr lang="sk-SK" sz="2400" dirty="0" err="1" smtClean="0"/>
              <a:t>multimediálne</a:t>
            </a:r>
            <a:r>
              <a:rPr lang="sk-SK" sz="2400" dirty="0" smtClean="0"/>
              <a:t> </a:t>
            </a:r>
            <a:r>
              <a:rPr lang="sk-SK" sz="2400" dirty="0" err="1" smtClean="0"/>
              <a:t>web</a:t>
            </a:r>
            <a:r>
              <a:rPr lang="sk-SK" sz="2400" dirty="0" smtClean="0"/>
              <a:t> aplikácie?</a:t>
            </a:r>
          </a:p>
          <a:p>
            <a:r>
              <a:rPr lang="sk-SK" sz="2400" dirty="0" smtClean="0"/>
              <a:t>Iné?</a:t>
            </a:r>
            <a:r>
              <a:rPr lang="sk-SK" sz="2400" dirty="0"/>
              <a:t> </a:t>
            </a:r>
            <a:endParaRPr lang="sk-SK" sz="2400" dirty="0" smtClean="0"/>
          </a:p>
          <a:p>
            <a:r>
              <a:rPr lang="sk-SK" sz="2400" dirty="0" smtClean="0"/>
              <a:t>Budeme </a:t>
            </a:r>
            <a:r>
              <a:rPr lang="sk-SK" sz="2400" dirty="0"/>
              <a:t>vďační za námety, návrhy, </a:t>
            </a:r>
            <a:r>
              <a:rPr lang="sk-SK" sz="2400" dirty="0" smtClean="0"/>
              <a:t>spolupráce.</a:t>
            </a:r>
            <a:endParaRPr lang="sk-SK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Diskusia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03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9654" y="1378494"/>
            <a:ext cx="8312587" cy="4481262"/>
          </a:xfrm>
        </p:spPr>
        <p:txBody>
          <a:bodyPr>
            <a:noAutofit/>
          </a:bodyPr>
          <a:lstStyle/>
          <a:p>
            <a:r>
              <a:rPr lang="sk-SK" sz="4400" dirty="0" smtClean="0"/>
              <a:t>Sme pripravení vecne diskutovať o všetkých otázkach výučby epidemiológie pre zlepšenie kvality našich absolventov a budúcich epidemiológov.</a:t>
            </a:r>
            <a:endParaRPr lang="sk-SK" sz="4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07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53590" y="756287"/>
            <a:ext cx="8238271" cy="4621740"/>
          </a:xfrm>
        </p:spPr>
        <p:txBody>
          <a:bodyPr/>
          <a:lstStyle/>
          <a:p>
            <a:r>
              <a:rPr lang="sk-SK" sz="2800" dirty="0" err="1" smtClean="0"/>
              <a:t>Iniciovať</a:t>
            </a:r>
            <a:r>
              <a:rPr lang="sk-SK" sz="2800" dirty="0" smtClean="0"/>
              <a:t> čo najširšiu diskusiu o výučbe epidemiológie na slovenských univerzitách </a:t>
            </a:r>
          </a:p>
          <a:p>
            <a:pPr marL="20158" indent="0">
              <a:buNone/>
            </a:pPr>
            <a:r>
              <a:rPr lang="sk-SK" sz="2800" dirty="0"/>
              <a:t>	</a:t>
            </a:r>
            <a:r>
              <a:rPr lang="sk-SK" sz="2800" dirty="0" smtClean="0"/>
              <a:t>s hľadaním odpovedí najmä na otázky:</a:t>
            </a:r>
          </a:p>
          <a:p>
            <a:pPr lvl="1"/>
            <a:r>
              <a:rPr lang="sk-SK" sz="2800" dirty="0" smtClean="0"/>
              <a:t>Čo má vedieť absolvent univerzity s výučbou verejného zdravotníctva </a:t>
            </a:r>
            <a:r>
              <a:rPr lang="sk-SK" sz="2800" dirty="0"/>
              <a:t> </a:t>
            </a:r>
            <a:r>
              <a:rPr lang="sk-SK" sz="2800" dirty="0" smtClean="0"/>
              <a:t>z epidemiológie?</a:t>
            </a:r>
          </a:p>
          <a:p>
            <a:pPr lvl="1"/>
            <a:r>
              <a:rPr lang="sk-SK" sz="2800" dirty="0" smtClean="0"/>
              <a:t>Aké sú rozdiely medzi </a:t>
            </a:r>
            <a:r>
              <a:rPr lang="sk-SK" sz="2800" dirty="0" err="1" smtClean="0"/>
              <a:t>Bc</a:t>
            </a:r>
            <a:r>
              <a:rPr lang="sk-SK" sz="2800" dirty="0" smtClean="0"/>
              <a:t>  a </a:t>
            </a:r>
            <a:r>
              <a:rPr lang="sk-SK" sz="2800" dirty="0" err="1" smtClean="0"/>
              <a:t>Mgr</a:t>
            </a:r>
            <a:r>
              <a:rPr lang="sk-SK" sz="2800" dirty="0" smtClean="0"/>
              <a:t> úrovňou?</a:t>
            </a:r>
          </a:p>
          <a:p>
            <a:pPr lvl="1"/>
            <a:r>
              <a:rPr lang="sk-SK" sz="2800" dirty="0" smtClean="0"/>
              <a:t>Čo by mali vedieť  absolvent z iných odborov?</a:t>
            </a:r>
            <a:endParaRPr lang="sk-S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Cieľ prednášky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81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197918" y="756287"/>
            <a:ext cx="7870359" cy="4621740"/>
          </a:xfrm>
        </p:spPr>
        <p:txBody>
          <a:bodyPr>
            <a:normAutofit/>
          </a:bodyPr>
          <a:lstStyle/>
          <a:p>
            <a:r>
              <a:rPr lang="sk-SK" dirty="0" smtClean="0"/>
              <a:t>Lekárov so záujmom o epidemiológiu nie je dostatok; Kto ich nahradí? Verejní zdravotníci?</a:t>
            </a:r>
          </a:p>
          <a:p>
            <a:r>
              <a:rPr lang="sk-SK" dirty="0" smtClean="0"/>
              <a:t>Nemocnice stále viac zamestnávajú nemocničných hygienikov. Akú prípravu potrebujú pre zvládanie nemocničných nákaz?</a:t>
            </a:r>
          </a:p>
          <a:p>
            <a:r>
              <a:rPr lang="sk-SK" dirty="0" smtClean="0"/>
              <a:t>Poisťovne, najmä zdravotné, ale aj úrady (centrálne, krajské aj mestá) majú odbor zdravotníctva. Akú prípravu z epidemiológie by mal zamestnanec takéhoto odboru mať?</a:t>
            </a:r>
          </a:p>
          <a:p>
            <a:r>
              <a:rPr lang="sk-SK" dirty="0" smtClean="0"/>
              <a:t>Výskum (aj keď v SR obmedzený) stále viac využíva metódy epidemiológie. Čo vieme ponúknuť?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Situácia na Slovensku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206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10292" y="756287"/>
            <a:ext cx="8057985" cy="4033519"/>
          </a:xfrm>
        </p:spPr>
        <p:txBody>
          <a:bodyPr/>
          <a:lstStyle/>
          <a:p>
            <a:r>
              <a:rPr lang="sk-SK" sz="2400" dirty="0" smtClean="0"/>
              <a:t>Epidemiológiu chápeme ako </a:t>
            </a:r>
          </a:p>
          <a:p>
            <a:pPr lvl="1"/>
            <a:r>
              <a:rPr lang="sk-SK" sz="2400" dirty="0" smtClean="0"/>
              <a:t>Kľúčový odbor štúdia verejného zdravotníctva;</a:t>
            </a:r>
          </a:p>
          <a:p>
            <a:pPr lvl="1"/>
            <a:r>
              <a:rPr lang="sk-SK" sz="2400" dirty="0" smtClean="0"/>
              <a:t>Ako nástroj pre ovplyvňovanie zdravia v komunite;</a:t>
            </a:r>
          </a:p>
          <a:p>
            <a:pPr lvl="1"/>
            <a:r>
              <a:rPr lang="sk-SK" sz="2400" dirty="0" smtClean="0"/>
              <a:t>Ako dôležitú súčasť poznávania zdravotného stavu a jeho ovplyvnenia;</a:t>
            </a:r>
          </a:p>
          <a:p>
            <a:pPr lvl="1"/>
            <a:r>
              <a:rPr lang="sk-SK" sz="2400" dirty="0" smtClean="0"/>
              <a:t>Ako základ pre tvorbu priorít a hodnotenia intervencií </a:t>
            </a:r>
            <a:r>
              <a:rPr lang="sk-SK" sz="2400" dirty="0" smtClean="0"/>
              <a:t>v </a:t>
            </a:r>
            <a:r>
              <a:rPr lang="sk-SK" sz="2400" dirty="0" smtClean="0"/>
              <a:t>politikách zdravia verejnosti</a:t>
            </a:r>
            <a:r>
              <a:rPr lang="sk-SK" dirty="0" smtClean="0"/>
              <a:t>.</a:t>
            </a:r>
            <a:endParaRPr lang="sk-SK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814027"/>
            <a:ext cx="8312587" cy="1008380"/>
          </a:xfrm>
        </p:spPr>
        <p:txBody>
          <a:bodyPr/>
          <a:lstStyle/>
          <a:p>
            <a:r>
              <a:rPr lang="sk-SK" dirty="0" smtClean="0"/>
              <a:t>Situácia dnes na Trnavskej univerzite (</a:t>
            </a:r>
            <a:r>
              <a:rPr lang="sk-SK" dirty="0" err="1" smtClean="0"/>
              <a:t>FZaSP</a:t>
            </a:r>
            <a:r>
              <a:rPr lang="sk-SK" dirty="0" smtClean="0"/>
              <a:t>)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177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79311" y="756287"/>
            <a:ext cx="8057985" cy="505774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Propedeutika epidemiológie</a:t>
            </a:r>
          </a:p>
          <a:p>
            <a:r>
              <a:rPr lang="sk-SK" sz="2800" dirty="0" smtClean="0"/>
              <a:t>Praktická epidemiológia</a:t>
            </a:r>
          </a:p>
          <a:p>
            <a:r>
              <a:rPr lang="sk-SK" sz="2800" dirty="0" smtClean="0"/>
              <a:t>Infekčné ochorenia</a:t>
            </a:r>
          </a:p>
          <a:p>
            <a:r>
              <a:rPr lang="sk-SK" sz="2800" dirty="0" err="1" smtClean="0"/>
              <a:t>Neinfekčné</a:t>
            </a:r>
            <a:r>
              <a:rPr lang="sk-SK" sz="2800" dirty="0" smtClean="0"/>
              <a:t> ochorenia</a:t>
            </a:r>
          </a:p>
          <a:p>
            <a:r>
              <a:rPr lang="sk-SK" sz="2800" dirty="0" smtClean="0"/>
              <a:t>Štatistika</a:t>
            </a:r>
          </a:p>
          <a:p>
            <a:r>
              <a:rPr lang="sk-SK" sz="2800" dirty="0" smtClean="0"/>
              <a:t>Prostredie a zdravie</a:t>
            </a:r>
          </a:p>
          <a:p>
            <a:r>
              <a:rPr lang="sk-SK" sz="2800" dirty="0" smtClean="0"/>
              <a:t>Analýza dát</a:t>
            </a:r>
          </a:p>
          <a:p>
            <a:r>
              <a:rPr lang="sk-SK" sz="2800" dirty="0" smtClean="0"/>
              <a:t>Mikrobiológia</a:t>
            </a:r>
          </a:p>
          <a:p>
            <a:r>
              <a:rPr lang="sk-SK" sz="2800" dirty="0" smtClean="0"/>
              <a:t>Informatika</a:t>
            </a:r>
            <a:endParaRPr lang="sk-SK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56448" y="5814027"/>
            <a:ext cx="8312587" cy="1008380"/>
          </a:xfrm>
        </p:spPr>
        <p:txBody>
          <a:bodyPr/>
          <a:lstStyle/>
          <a:p>
            <a:r>
              <a:rPr lang="sk-SK" dirty="0" smtClean="0"/>
              <a:t>Bakalárske štúdium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607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30508" y="831027"/>
            <a:ext cx="6874499" cy="4800387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Surveillance</a:t>
            </a:r>
            <a:r>
              <a:rPr lang="sk-SK" sz="3200" dirty="0" smtClean="0"/>
              <a:t> infekčných ochorení</a:t>
            </a:r>
          </a:p>
          <a:p>
            <a:r>
              <a:rPr lang="sk-SK" sz="3200" dirty="0" smtClean="0"/>
              <a:t>Epidemiologické štúdie</a:t>
            </a:r>
          </a:p>
          <a:p>
            <a:r>
              <a:rPr lang="sk-SK" sz="3200" dirty="0" smtClean="0"/>
              <a:t>Analýza epidemiologických dát</a:t>
            </a:r>
          </a:p>
          <a:p>
            <a:r>
              <a:rPr lang="sk-SK" sz="3200" dirty="0" smtClean="0"/>
              <a:t>Klinická epidemiológia</a:t>
            </a:r>
          </a:p>
          <a:p>
            <a:r>
              <a:rPr lang="sk-SK" sz="3200" dirty="0" smtClean="0"/>
              <a:t>Imunológia</a:t>
            </a:r>
          </a:p>
          <a:p>
            <a:r>
              <a:rPr lang="sk-SK" sz="3200" dirty="0" err="1" smtClean="0"/>
              <a:t>Nozokomiálne</a:t>
            </a:r>
            <a:r>
              <a:rPr lang="sk-SK" sz="3200" dirty="0" smtClean="0"/>
              <a:t> nákazy</a:t>
            </a:r>
          </a:p>
          <a:p>
            <a:r>
              <a:rPr lang="sk-SK" sz="3200" dirty="0" smtClean="0"/>
              <a:t>Tropické choroby</a:t>
            </a:r>
            <a:endParaRPr lang="sk-SK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Magisterské štúdium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6486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51035" y="756287"/>
            <a:ext cx="7002772" cy="4033519"/>
          </a:xfrm>
        </p:spPr>
        <p:txBody>
          <a:bodyPr>
            <a:normAutofit/>
          </a:bodyPr>
          <a:lstStyle/>
          <a:p>
            <a:r>
              <a:rPr lang="sk-SK" sz="3200" dirty="0" err="1" smtClean="0"/>
              <a:t>Web</a:t>
            </a:r>
            <a:r>
              <a:rPr lang="sk-SK" sz="3200" dirty="0" smtClean="0"/>
              <a:t> stránka s prezentáciami a sprievodným slovom prednášateľa</a:t>
            </a:r>
          </a:p>
          <a:p>
            <a:r>
              <a:rPr lang="sk-SK" sz="3200" dirty="0" smtClean="0"/>
              <a:t>MOODLE</a:t>
            </a:r>
          </a:p>
          <a:p>
            <a:r>
              <a:rPr lang="sk-SK" sz="3200" dirty="0" smtClean="0"/>
              <a:t>Iné, najmä zahraničné publikácie</a:t>
            </a:r>
            <a:endParaRPr lang="sk-SK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088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 descr="Snímka obrazovky 2015-04-26 o 18.18.3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205" y="0"/>
            <a:ext cx="8573051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5486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28.4.15</a:t>
            </a:fld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 smtClean="0"/>
              <a:t>rusnak.truni.sk</a:t>
            </a:r>
            <a:endParaRPr lang="en-GB"/>
          </a:p>
        </p:txBody>
      </p:sp>
      <p:pic>
        <p:nvPicPr>
          <p:cNvPr id="7" name="Picture 6" descr="Snímka obrazovky 2015-04-26 o 18.22.0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438" y="0"/>
            <a:ext cx="6653497" cy="7562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596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1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Martin_Trnava_prednasky1.potx</Template>
  <TotalTime>101</TotalTime>
  <Words>343</Words>
  <Application>Microsoft Macintosh PowerPoint</Application>
  <PresentationFormat>Custom</PresentationFormat>
  <Paragraphs>91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Martin_Trnava_prednasky1</vt:lpstr>
      <vt:lpstr>Čo by mal vedieť absolvent bakalárskeho a magisterského štúdia verejného zdravotníctva  z epidemiológie</vt:lpstr>
      <vt:lpstr>Cieľ prednášky</vt:lpstr>
      <vt:lpstr>Situácia na Slovensku</vt:lpstr>
      <vt:lpstr>Situácia dnes na Trnavskej univerzite (FZaSP)</vt:lpstr>
      <vt:lpstr>Bakalárske štúdium</vt:lpstr>
      <vt:lpstr>Magisterské štúdium</vt:lpstr>
      <vt:lpstr>Zdroje</vt:lpstr>
      <vt:lpstr>PowerPoint Presentation</vt:lpstr>
      <vt:lpstr>PowerPoint Presentation</vt:lpstr>
      <vt:lpstr>PowerPoint Presentation</vt:lpstr>
      <vt:lpstr>Čo ďalej?</vt:lpstr>
      <vt:lpstr>Diskusia</vt:lpstr>
      <vt:lpstr>Sme pripravení vecne diskutovať o všetkých otázkach výučby epidemiológie pre zlepšenie kvality našich absolventov a budúcich epidemiológov.</vt:lpstr>
    </vt:vector>
  </TitlesOfParts>
  <Manager/>
  <Company>FZaSP TU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Čo by mal vedieť absolvent bakalárskeho a magisterského štúdia verejného zdravotníctva z epidemiológie</dc:title>
  <dc:subject>prednáška</dc:subject>
  <dc:creator>Martin Rusnák, Viera Rusnáková</dc:creator>
  <cp:keywords/>
  <dc:description>Červenkove dni, apríl 2015</dc:description>
  <cp:lastModifiedBy>Martin Rusnák</cp:lastModifiedBy>
  <cp:revision>26</cp:revision>
  <dcterms:created xsi:type="dcterms:W3CDTF">2012-03-23T08:51:40Z</dcterms:created>
  <dcterms:modified xsi:type="dcterms:W3CDTF">2015-04-28T05:32:31Z</dcterms:modified>
  <cp:category/>
</cp:coreProperties>
</file>