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8"/>
  </p:notesMasterIdLst>
  <p:handoutMasterIdLst>
    <p:handoutMasterId r:id="rId19"/>
  </p:handoutMasterIdLst>
  <p:sldIdLst>
    <p:sldId id="256" r:id="rId5"/>
    <p:sldId id="288" r:id="rId6"/>
    <p:sldId id="287" r:id="rId7"/>
    <p:sldId id="257" r:id="rId8"/>
    <p:sldId id="290" r:id="rId9"/>
    <p:sldId id="291" r:id="rId10"/>
    <p:sldId id="292" r:id="rId11"/>
    <p:sldId id="293" r:id="rId12"/>
    <p:sldId id="286" r:id="rId13"/>
    <p:sldId id="294" r:id="rId14"/>
    <p:sldId id="296" r:id="rId15"/>
    <p:sldId id="289" r:id="rId16"/>
    <p:sldId id="29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898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0" autoAdjust="0"/>
    <p:restoredTop sz="90801" autoAdjust="0"/>
  </p:normalViewPr>
  <p:slideViewPr>
    <p:cSldViewPr snapToGrid="0">
      <p:cViewPr varScale="1">
        <p:scale>
          <a:sx n="101" d="100"/>
          <a:sy n="101" d="100"/>
        </p:scale>
        <p:origin x="1696" y="192"/>
      </p:cViewPr>
      <p:guideLst/>
    </p:cSldViewPr>
  </p:slideViewPr>
  <p:outlineViewPr>
    <p:cViewPr>
      <p:scale>
        <a:sx n="33" d="100"/>
        <a:sy n="33" d="100"/>
      </p:scale>
      <p:origin x="0" y="-2880"/>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3403" y="29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snák Martin" userId="ab40e25b-8674-445f-9176-77ec21acf6b8" providerId="ADAL" clId="{B29C0575-546B-5FAA-AF27-AC28ECF7F305}"/>
    <pc:docChg chg="undo custSel addSld delSld modSld sldOrd">
      <pc:chgData name="Rusnák Martin" userId="ab40e25b-8674-445f-9176-77ec21acf6b8" providerId="ADAL" clId="{B29C0575-546B-5FAA-AF27-AC28ECF7F305}" dt="2026-06-18T13:44:20.417" v="919" actId="14100"/>
      <pc:docMkLst>
        <pc:docMk/>
      </pc:docMkLst>
      <pc:sldChg chg="addSp modSp mod">
        <pc:chgData name="Rusnák Martin" userId="ab40e25b-8674-445f-9176-77ec21acf6b8" providerId="ADAL" clId="{B29C0575-546B-5FAA-AF27-AC28ECF7F305}" dt="2026-05-21T15:39:07.240" v="125" actId="1076"/>
        <pc:sldMkLst>
          <pc:docMk/>
          <pc:sldMk cId="2586058810" sldId="256"/>
        </pc:sldMkLst>
        <pc:spChg chg="mod">
          <ac:chgData name="Rusnák Martin" userId="ab40e25b-8674-445f-9176-77ec21acf6b8" providerId="ADAL" clId="{B29C0575-546B-5FAA-AF27-AC28ECF7F305}" dt="2026-05-21T15:38:58.060" v="123" actId="1076"/>
          <ac:spMkLst>
            <pc:docMk/>
            <pc:sldMk cId="2586058810" sldId="256"/>
            <ac:spMk id="2" creationId="{CFE75451-6A4B-484B-9ED1-353CCE25B0F4}"/>
          </ac:spMkLst>
        </pc:spChg>
        <pc:spChg chg="add mod">
          <ac:chgData name="Rusnák Martin" userId="ab40e25b-8674-445f-9176-77ec21acf6b8" providerId="ADAL" clId="{B29C0575-546B-5FAA-AF27-AC28ECF7F305}" dt="2026-05-21T15:39:07.240" v="125" actId="1076"/>
          <ac:spMkLst>
            <pc:docMk/>
            <pc:sldMk cId="2586058810" sldId="256"/>
            <ac:spMk id="4" creationId="{191F30F2-D88B-57B8-E226-4F2D3F03DB30}"/>
          </ac:spMkLst>
        </pc:spChg>
      </pc:sldChg>
      <pc:sldChg chg="addSp delSp modSp add mod chgLayout">
        <pc:chgData name="Rusnák Martin" userId="ab40e25b-8674-445f-9176-77ec21acf6b8" providerId="ADAL" clId="{B29C0575-546B-5FAA-AF27-AC28ECF7F305}" dt="2026-06-18T13:44:20.417" v="919" actId="14100"/>
        <pc:sldMkLst>
          <pc:docMk/>
          <pc:sldMk cId="2324402960" sldId="257"/>
        </pc:sldMkLst>
        <pc:spChg chg="mod ord">
          <ac:chgData name="Rusnák Martin" userId="ab40e25b-8674-445f-9176-77ec21acf6b8" providerId="ADAL" clId="{B29C0575-546B-5FAA-AF27-AC28ECF7F305}" dt="2026-06-18T13:44:16.937" v="918" actId="14100"/>
          <ac:spMkLst>
            <pc:docMk/>
            <pc:sldMk cId="2324402960" sldId="257"/>
            <ac:spMk id="2" creationId="{95F2F2FA-D4FF-4042-2A10-87B6A0DAD3FE}"/>
          </ac:spMkLst>
        </pc:spChg>
        <pc:spChg chg="mod ord">
          <ac:chgData name="Rusnák Martin" userId="ab40e25b-8674-445f-9176-77ec21acf6b8" providerId="ADAL" clId="{B29C0575-546B-5FAA-AF27-AC28ECF7F305}" dt="2026-06-18T13:44:20.417" v="919" actId="14100"/>
          <ac:spMkLst>
            <pc:docMk/>
            <pc:sldMk cId="2324402960" sldId="257"/>
            <ac:spMk id="3" creationId="{FD4B1C26-4E25-0144-7449-04BA7E633178}"/>
          </ac:spMkLst>
        </pc:spChg>
        <pc:spChg chg="add del mod ord">
          <ac:chgData name="Rusnák Martin" userId="ab40e25b-8674-445f-9176-77ec21acf6b8" providerId="ADAL" clId="{B29C0575-546B-5FAA-AF27-AC28ECF7F305}" dt="2026-06-18T13:43:26.537" v="907" actId="700"/>
          <ac:spMkLst>
            <pc:docMk/>
            <pc:sldMk cId="2324402960" sldId="257"/>
            <ac:spMk id="4" creationId="{592D9A78-2253-437F-C4B6-CE2B4F830EB2}"/>
          </ac:spMkLst>
        </pc:spChg>
        <pc:spChg chg="add del mod ord">
          <ac:chgData name="Rusnák Martin" userId="ab40e25b-8674-445f-9176-77ec21acf6b8" providerId="ADAL" clId="{B29C0575-546B-5FAA-AF27-AC28ECF7F305}" dt="2026-06-18T13:43:51.051" v="909" actId="478"/>
          <ac:spMkLst>
            <pc:docMk/>
            <pc:sldMk cId="2324402960" sldId="257"/>
            <ac:spMk id="5" creationId="{35CC1791-36B1-B308-54C4-165F8B293F45}"/>
          </ac:spMkLst>
        </pc:spChg>
      </pc:sldChg>
      <pc:sldChg chg="modSp add mod modShow">
        <pc:chgData name="Rusnák Martin" userId="ab40e25b-8674-445f-9176-77ec21acf6b8" providerId="ADAL" clId="{B29C0575-546B-5FAA-AF27-AC28ECF7F305}" dt="2026-06-05T12:52:56.261" v="577" actId="729"/>
        <pc:sldMkLst>
          <pc:docMk/>
          <pc:sldMk cId="465340555" sldId="286"/>
        </pc:sldMkLst>
        <pc:spChg chg="mod">
          <ac:chgData name="Rusnák Martin" userId="ab40e25b-8674-445f-9176-77ec21acf6b8" providerId="ADAL" clId="{B29C0575-546B-5FAA-AF27-AC28ECF7F305}" dt="2026-06-05T12:25:16.091" v="439" actId="20577"/>
          <ac:spMkLst>
            <pc:docMk/>
            <pc:sldMk cId="465340555" sldId="286"/>
            <ac:spMk id="2" creationId="{F281F306-976C-7CA2-0061-DFD16A5EE4A9}"/>
          </ac:spMkLst>
        </pc:spChg>
      </pc:sldChg>
      <pc:sldChg chg="addSp delSp modSp new mod modClrScheme chgLayout">
        <pc:chgData name="Rusnák Martin" userId="ab40e25b-8674-445f-9176-77ec21acf6b8" providerId="ADAL" clId="{B29C0575-546B-5FAA-AF27-AC28ECF7F305}" dt="2026-05-21T15:28:55.981" v="91" actId="1076"/>
        <pc:sldMkLst>
          <pc:docMk/>
          <pc:sldMk cId="2056300693" sldId="287"/>
        </pc:sldMkLst>
        <pc:spChg chg="mod ord">
          <ac:chgData name="Rusnák Martin" userId="ab40e25b-8674-445f-9176-77ec21acf6b8" providerId="ADAL" clId="{B29C0575-546B-5FAA-AF27-AC28ECF7F305}" dt="2026-05-21T15:27:30.707" v="82" actId="26606"/>
          <ac:spMkLst>
            <pc:docMk/>
            <pc:sldMk cId="2056300693" sldId="287"/>
            <ac:spMk id="4" creationId="{8A2C955C-B501-DBED-59BC-DB82A450634C}"/>
          </ac:spMkLst>
        </pc:spChg>
        <pc:picChg chg="add mod">
          <ac:chgData name="Rusnák Martin" userId="ab40e25b-8674-445f-9176-77ec21acf6b8" providerId="ADAL" clId="{B29C0575-546B-5FAA-AF27-AC28ECF7F305}" dt="2026-05-21T15:28:55.981" v="91" actId="1076"/>
          <ac:picMkLst>
            <pc:docMk/>
            <pc:sldMk cId="2056300693" sldId="287"/>
            <ac:picMk id="7" creationId="{BC82E932-B8AC-45C1-7803-CE283F650561}"/>
          </ac:picMkLst>
        </pc:picChg>
      </pc:sldChg>
      <pc:sldChg chg="addSp delSp modSp new mod ord chgLayout">
        <pc:chgData name="Rusnák Martin" userId="ab40e25b-8674-445f-9176-77ec21acf6b8" providerId="ADAL" clId="{B29C0575-546B-5FAA-AF27-AC28ECF7F305}" dt="2026-06-05T13:24:34.629" v="853" actId="113"/>
        <pc:sldMkLst>
          <pc:docMk/>
          <pc:sldMk cId="2207774315" sldId="288"/>
        </pc:sldMkLst>
        <pc:spChg chg="add mod ord">
          <ac:chgData name="Rusnák Martin" userId="ab40e25b-8674-445f-9176-77ec21acf6b8" providerId="ADAL" clId="{B29C0575-546B-5FAA-AF27-AC28ECF7F305}" dt="2026-05-21T15:36:43.103" v="101" actId="14100"/>
          <ac:spMkLst>
            <pc:docMk/>
            <pc:sldMk cId="2207774315" sldId="288"/>
            <ac:spMk id="3" creationId="{73B392A0-ACC3-4DA6-6BD0-1BD4DE187D17}"/>
          </ac:spMkLst>
        </pc:spChg>
        <pc:spChg chg="add mod ord">
          <ac:chgData name="Rusnák Martin" userId="ab40e25b-8674-445f-9176-77ec21acf6b8" providerId="ADAL" clId="{B29C0575-546B-5FAA-AF27-AC28ECF7F305}" dt="2026-06-05T13:24:34.629" v="853" actId="113"/>
          <ac:spMkLst>
            <pc:docMk/>
            <pc:sldMk cId="2207774315" sldId="288"/>
            <ac:spMk id="4" creationId="{63304010-7B4F-7350-4478-B86CB2CD94D7}"/>
          </ac:spMkLst>
        </pc:spChg>
        <pc:picChg chg="add mod">
          <ac:chgData name="Rusnák Martin" userId="ab40e25b-8674-445f-9176-77ec21acf6b8" providerId="ADAL" clId="{B29C0575-546B-5FAA-AF27-AC28ECF7F305}" dt="2026-05-21T15:38:26.573" v="119" actId="1076"/>
          <ac:picMkLst>
            <pc:docMk/>
            <pc:sldMk cId="2207774315" sldId="288"/>
            <ac:picMk id="5" creationId="{D54EB11F-8622-E915-0191-5A9280D3CDE4}"/>
          </ac:picMkLst>
        </pc:picChg>
      </pc:sldChg>
      <pc:sldChg chg="modSp new mod">
        <pc:chgData name="Rusnák Martin" userId="ab40e25b-8674-445f-9176-77ec21acf6b8" providerId="ADAL" clId="{B29C0575-546B-5FAA-AF27-AC28ECF7F305}" dt="2026-06-05T13:16:12.046" v="735" actId="1076"/>
        <pc:sldMkLst>
          <pc:docMk/>
          <pc:sldMk cId="4003570932" sldId="289"/>
        </pc:sldMkLst>
        <pc:spChg chg="mod">
          <ac:chgData name="Rusnák Martin" userId="ab40e25b-8674-445f-9176-77ec21acf6b8" providerId="ADAL" clId="{B29C0575-546B-5FAA-AF27-AC28ECF7F305}" dt="2026-06-05T12:37:29.017" v="507" actId="20577"/>
          <ac:spMkLst>
            <pc:docMk/>
            <pc:sldMk cId="4003570932" sldId="289"/>
            <ac:spMk id="2" creationId="{1AEA19B4-CA18-7CCD-BE99-93F65E2AD6FF}"/>
          </ac:spMkLst>
        </pc:spChg>
        <pc:spChg chg="mod">
          <ac:chgData name="Rusnák Martin" userId="ab40e25b-8674-445f-9176-77ec21acf6b8" providerId="ADAL" clId="{B29C0575-546B-5FAA-AF27-AC28ECF7F305}" dt="2026-06-05T13:16:12.046" v="735" actId="1076"/>
          <ac:spMkLst>
            <pc:docMk/>
            <pc:sldMk cId="4003570932" sldId="289"/>
            <ac:spMk id="3" creationId="{432319D7-B9BE-7451-FC8C-EBDA30139195}"/>
          </ac:spMkLst>
        </pc:spChg>
      </pc:sldChg>
      <pc:sldChg chg="addSp delSp modSp new mod chgLayout">
        <pc:chgData name="Rusnák Martin" userId="ab40e25b-8674-445f-9176-77ec21acf6b8" providerId="ADAL" clId="{B29C0575-546B-5FAA-AF27-AC28ECF7F305}" dt="2026-06-05T08:17:30.042" v="309" actId="1076"/>
        <pc:sldMkLst>
          <pc:docMk/>
          <pc:sldMk cId="4196255200" sldId="290"/>
        </pc:sldMkLst>
        <pc:picChg chg="add mod">
          <ac:chgData name="Rusnák Martin" userId="ab40e25b-8674-445f-9176-77ec21acf6b8" providerId="ADAL" clId="{B29C0575-546B-5FAA-AF27-AC28ECF7F305}" dt="2026-06-05T08:17:30.042" v="309" actId="1076"/>
          <ac:picMkLst>
            <pc:docMk/>
            <pc:sldMk cId="4196255200" sldId="290"/>
            <ac:picMk id="6" creationId="{B9AA130A-AB58-3B4F-C30C-CDCAC0793726}"/>
          </ac:picMkLst>
        </pc:picChg>
      </pc:sldChg>
      <pc:sldChg chg="addSp delSp modSp new mod">
        <pc:chgData name="Rusnák Martin" userId="ab40e25b-8674-445f-9176-77ec21acf6b8" providerId="ADAL" clId="{B29C0575-546B-5FAA-AF27-AC28ECF7F305}" dt="2026-06-05T09:29:16.806" v="317" actId="14100"/>
        <pc:sldMkLst>
          <pc:docMk/>
          <pc:sldMk cId="4151839171" sldId="291"/>
        </pc:sldMkLst>
        <pc:picChg chg="add mod">
          <ac:chgData name="Rusnák Martin" userId="ab40e25b-8674-445f-9176-77ec21acf6b8" providerId="ADAL" clId="{B29C0575-546B-5FAA-AF27-AC28ECF7F305}" dt="2026-06-05T09:29:16.806" v="317" actId="14100"/>
          <ac:picMkLst>
            <pc:docMk/>
            <pc:sldMk cId="4151839171" sldId="291"/>
            <ac:picMk id="6" creationId="{00DA3EEB-E4F8-66F6-6D50-E68B00106450}"/>
          </ac:picMkLst>
        </pc:picChg>
      </pc:sldChg>
      <pc:sldChg chg="addSp delSp modSp new mod">
        <pc:chgData name="Rusnák Martin" userId="ab40e25b-8674-445f-9176-77ec21acf6b8" providerId="ADAL" clId="{B29C0575-546B-5FAA-AF27-AC28ECF7F305}" dt="2026-06-05T12:03:40.205" v="322" actId="14100"/>
        <pc:sldMkLst>
          <pc:docMk/>
          <pc:sldMk cId="2877018048" sldId="292"/>
        </pc:sldMkLst>
        <pc:picChg chg="add mod">
          <ac:chgData name="Rusnák Martin" userId="ab40e25b-8674-445f-9176-77ec21acf6b8" providerId="ADAL" clId="{B29C0575-546B-5FAA-AF27-AC28ECF7F305}" dt="2026-06-05T12:03:40.205" v="322" actId="14100"/>
          <ac:picMkLst>
            <pc:docMk/>
            <pc:sldMk cId="2877018048" sldId="292"/>
            <ac:picMk id="6" creationId="{E57AA890-4004-53F0-785C-5B4516D90F6D}"/>
          </ac:picMkLst>
        </pc:picChg>
      </pc:sldChg>
      <pc:sldChg chg="addSp delSp modSp new mod">
        <pc:chgData name="Rusnák Martin" userId="ab40e25b-8674-445f-9176-77ec21acf6b8" providerId="ADAL" clId="{B29C0575-546B-5FAA-AF27-AC28ECF7F305}" dt="2026-06-05T12:46:10.215" v="560" actId="1076"/>
        <pc:sldMkLst>
          <pc:docMk/>
          <pc:sldMk cId="1630151558" sldId="293"/>
        </pc:sldMkLst>
        <pc:spChg chg="mod">
          <ac:chgData name="Rusnák Martin" userId="ab40e25b-8674-445f-9176-77ec21acf6b8" providerId="ADAL" clId="{B29C0575-546B-5FAA-AF27-AC28ECF7F305}" dt="2026-06-05T12:14:50.122" v="333" actId="14100"/>
          <ac:spMkLst>
            <pc:docMk/>
            <pc:sldMk cId="1630151558" sldId="293"/>
            <ac:spMk id="2" creationId="{BE2C5582-5202-E645-C981-73ACF1D7D03D}"/>
          </ac:spMkLst>
        </pc:spChg>
        <pc:spChg chg="add mod">
          <ac:chgData name="Rusnák Martin" userId="ab40e25b-8674-445f-9176-77ec21acf6b8" providerId="ADAL" clId="{B29C0575-546B-5FAA-AF27-AC28ECF7F305}" dt="2026-06-05T12:33:28.018" v="489" actId="1076"/>
          <ac:spMkLst>
            <pc:docMk/>
            <pc:sldMk cId="1630151558" sldId="293"/>
            <ac:spMk id="11" creationId="{22D31EEA-8765-39DB-6567-E1ED755627B9}"/>
          </ac:spMkLst>
        </pc:spChg>
        <pc:picChg chg="add mod">
          <ac:chgData name="Rusnák Martin" userId="ab40e25b-8674-445f-9176-77ec21acf6b8" providerId="ADAL" clId="{B29C0575-546B-5FAA-AF27-AC28ECF7F305}" dt="2026-06-05T12:46:03.614" v="559" actId="1076"/>
          <ac:picMkLst>
            <pc:docMk/>
            <pc:sldMk cId="1630151558" sldId="293"/>
            <ac:picMk id="7" creationId="{7952291B-21D5-72A4-553A-09BBB0D03EE5}"/>
          </ac:picMkLst>
        </pc:picChg>
        <pc:picChg chg="add mod">
          <ac:chgData name="Rusnák Martin" userId="ab40e25b-8674-445f-9176-77ec21acf6b8" providerId="ADAL" clId="{B29C0575-546B-5FAA-AF27-AC28ECF7F305}" dt="2026-06-05T12:46:10.215" v="560" actId="1076"/>
          <ac:picMkLst>
            <pc:docMk/>
            <pc:sldMk cId="1630151558" sldId="293"/>
            <ac:picMk id="13" creationId="{D2A64F29-6F42-92C8-DC2E-C15233604B1F}"/>
          </ac:picMkLst>
        </pc:picChg>
      </pc:sldChg>
      <pc:sldChg chg="addSp delSp modSp new mod">
        <pc:chgData name="Rusnák Martin" userId="ab40e25b-8674-445f-9176-77ec21acf6b8" providerId="ADAL" clId="{B29C0575-546B-5FAA-AF27-AC28ECF7F305}" dt="2026-06-05T13:37:06.415" v="862" actId="1076"/>
        <pc:sldMkLst>
          <pc:docMk/>
          <pc:sldMk cId="2052520242" sldId="294"/>
        </pc:sldMkLst>
        <pc:spChg chg="mod">
          <ac:chgData name="Rusnák Martin" userId="ab40e25b-8674-445f-9176-77ec21acf6b8" providerId="ADAL" clId="{B29C0575-546B-5FAA-AF27-AC28ECF7F305}" dt="2026-06-05T12:53:55.724" v="583" actId="14100"/>
          <ac:spMkLst>
            <pc:docMk/>
            <pc:sldMk cId="2052520242" sldId="294"/>
            <ac:spMk id="2" creationId="{E8F71802-0CC6-EC3C-ECB5-8654CFF9407C}"/>
          </ac:spMkLst>
        </pc:spChg>
        <pc:graphicFrameChg chg="add mod ord modGraphic">
          <ac:chgData name="Rusnák Martin" userId="ab40e25b-8674-445f-9176-77ec21acf6b8" providerId="ADAL" clId="{B29C0575-546B-5FAA-AF27-AC28ECF7F305}" dt="2026-06-05T13:37:06.415" v="862" actId="1076"/>
          <ac:graphicFrameMkLst>
            <pc:docMk/>
            <pc:sldMk cId="2052520242" sldId="294"/>
            <ac:graphicFrameMk id="5" creationId="{726846E7-C746-220B-D1D1-54A271EAE683}"/>
          </ac:graphicFrameMkLst>
        </pc:graphicFrameChg>
      </pc:sldChg>
      <pc:sldChg chg="addSp delSp modSp new mod">
        <pc:chgData name="Rusnák Martin" userId="ab40e25b-8674-445f-9176-77ec21acf6b8" providerId="ADAL" clId="{B29C0575-546B-5FAA-AF27-AC28ECF7F305}" dt="2026-06-05T13:37:13.129" v="863" actId="1076"/>
        <pc:sldMkLst>
          <pc:docMk/>
          <pc:sldMk cId="1259579443" sldId="296"/>
        </pc:sldMkLst>
        <pc:spChg chg="mod">
          <ac:chgData name="Rusnák Martin" userId="ab40e25b-8674-445f-9176-77ec21acf6b8" providerId="ADAL" clId="{B29C0575-546B-5FAA-AF27-AC28ECF7F305}" dt="2026-06-05T13:05:00.301" v="644"/>
          <ac:spMkLst>
            <pc:docMk/>
            <pc:sldMk cId="1259579443" sldId="296"/>
            <ac:spMk id="2" creationId="{D7C1830E-4712-EEF3-A9C6-C679F481659D}"/>
          </ac:spMkLst>
        </pc:spChg>
        <pc:spChg chg="add mod">
          <ac:chgData name="Rusnák Martin" userId="ab40e25b-8674-445f-9176-77ec21acf6b8" providerId="ADAL" clId="{B29C0575-546B-5FAA-AF27-AC28ECF7F305}" dt="2026-06-05T13:08:26.767" v="663" actId="6549"/>
          <ac:spMkLst>
            <pc:docMk/>
            <pc:sldMk cId="1259579443" sldId="296"/>
            <ac:spMk id="6" creationId="{A8054853-601E-8048-AF34-381CA731CBB8}"/>
          </ac:spMkLst>
        </pc:spChg>
        <pc:graphicFrameChg chg="add mod ord modGraphic">
          <ac:chgData name="Rusnák Martin" userId="ab40e25b-8674-445f-9176-77ec21acf6b8" providerId="ADAL" clId="{B29C0575-546B-5FAA-AF27-AC28ECF7F305}" dt="2026-06-05T13:37:13.129" v="863" actId="1076"/>
          <ac:graphicFrameMkLst>
            <pc:docMk/>
            <pc:sldMk cId="1259579443" sldId="296"/>
            <ac:graphicFrameMk id="5" creationId="{2DBA2638-9382-B8D0-C71F-255EC5FBABDA}"/>
          </ac:graphicFrameMkLst>
        </pc:graphicFrameChg>
      </pc:sldChg>
      <pc:sldChg chg="addSp delSp modSp new mod setBg chgLayout">
        <pc:chgData name="Rusnák Martin" userId="ab40e25b-8674-445f-9176-77ec21acf6b8" providerId="ADAL" clId="{B29C0575-546B-5FAA-AF27-AC28ECF7F305}" dt="2026-06-05T13:37:29.740" v="867" actId="14100"/>
        <pc:sldMkLst>
          <pc:docMk/>
          <pc:sldMk cId="3202738028" sldId="297"/>
        </pc:sldMkLst>
        <pc:spChg chg="mod ord">
          <ac:chgData name="Rusnák Martin" userId="ab40e25b-8674-445f-9176-77ec21acf6b8" providerId="ADAL" clId="{B29C0575-546B-5FAA-AF27-AC28ECF7F305}" dt="2026-06-05T13:13:14.730" v="719" actId="700"/>
          <ac:spMkLst>
            <pc:docMk/>
            <pc:sldMk cId="3202738028" sldId="297"/>
            <ac:spMk id="2" creationId="{81338C87-6DAE-E886-0E1A-13A2145855E7}"/>
          </ac:spMkLst>
        </pc:spChg>
        <pc:spChg chg="mod ord">
          <ac:chgData name="Rusnák Martin" userId="ab40e25b-8674-445f-9176-77ec21acf6b8" providerId="ADAL" clId="{B29C0575-546B-5FAA-AF27-AC28ECF7F305}" dt="2026-06-05T13:13:14.730" v="719" actId="700"/>
          <ac:spMkLst>
            <pc:docMk/>
            <pc:sldMk cId="3202738028" sldId="297"/>
            <ac:spMk id="4" creationId="{A6D11B38-D1DC-C142-8D04-330FB5180409}"/>
          </ac:spMkLst>
        </pc:spChg>
        <pc:spChg chg="add mod ord">
          <ac:chgData name="Rusnák Martin" userId="ab40e25b-8674-445f-9176-77ec21acf6b8" providerId="ADAL" clId="{B29C0575-546B-5FAA-AF27-AC28ECF7F305}" dt="2026-06-05T13:14:54.770" v="730" actId="27636"/>
          <ac:spMkLst>
            <pc:docMk/>
            <pc:sldMk cId="3202738028" sldId="297"/>
            <ac:spMk id="5" creationId="{4DC1C214-CCD1-AAC3-CBF6-55DED69AA6B0}"/>
          </ac:spMkLst>
        </pc:spChg>
        <pc:picChg chg="add mod">
          <ac:chgData name="Rusnák Martin" userId="ab40e25b-8674-445f-9176-77ec21acf6b8" providerId="ADAL" clId="{B29C0575-546B-5FAA-AF27-AC28ECF7F305}" dt="2026-06-05T13:37:29.740" v="867" actId="14100"/>
          <ac:picMkLst>
            <pc:docMk/>
            <pc:sldMk cId="3202738028" sldId="297"/>
            <ac:picMk id="6" creationId="{70CDACEB-FB9E-D50A-23C6-7E318C45DF54}"/>
          </ac:picMkLst>
        </pc:picChg>
      </pc:sldChg>
      <pc:sldChg chg="addSp delSp modSp new del mod chgLayout">
        <pc:chgData name="Rusnák Martin" userId="ab40e25b-8674-445f-9176-77ec21acf6b8" providerId="ADAL" clId="{B29C0575-546B-5FAA-AF27-AC28ECF7F305}" dt="2026-06-18T13:42:45.799" v="902" actId="2696"/>
        <pc:sldMkLst>
          <pc:docMk/>
          <pc:sldMk cId="4160569592" sldId="298"/>
        </pc:sldMkLst>
        <pc:spChg chg="del mod ord">
          <ac:chgData name="Rusnák Martin" userId="ab40e25b-8674-445f-9176-77ec21acf6b8" providerId="ADAL" clId="{B29C0575-546B-5FAA-AF27-AC28ECF7F305}" dt="2026-06-18T13:29:02.766" v="869" actId="700"/>
          <ac:spMkLst>
            <pc:docMk/>
            <pc:sldMk cId="4160569592" sldId="298"/>
            <ac:spMk id="2" creationId="{5CD656A7-E42A-D514-D26E-2DADFBB2E67E}"/>
          </ac:spMkLst>
        </pc:spChg>
        <pc:spChg chg="add mod ord">
          <ac:chgData name="Rusnák Martin" userId="ab40e25b-8674-445f-9176-77ec21acf6b8" providerId="ADAL" clId="{B29C0575-546B-5FAA-AF27-AC28ECF7F305}" dt="2026-06-18T13:29:45.214" v="896" actId="20577"/>
          <ac:spMkLst>
            <pc:docMk/>
            <pc:sldMk cId="4160569592" sldId="298"/>
            <ac:spMk id="3" creationId="{769B1A77-363D-9CEA-BA78-A334F9D8A690}"/>
          </ac:spMkLst>
        </pc:spChg>
        <pc:spChg chg="add mod ord">
          <ac:chgData name="Rusnák Martin" userId="ab40e25b-8674-445f-9176-77ec21acf6b8" providerId="ADAL" clId="{B29C0575-546B-5FAA-AF27-AC28ECF7F305}" dt="2026-06-18T13:29:53.796" v="897" actId="14100"/>
          <ac:spMkLst>
            <pc:docMk/>
            <pc:sldMk cId="4160569592" sldId="298"/>
            <ac:spMk id="4" creationId="{4D58E793-07AA-99CD-C57A-BA356B33C08A}"/>
          </ac:spMkLst>
        </pc:spChg>
        <pc:graphicFrameChg chg="add mod modGraphic">
          <ac:chgData name="Rusnák Martin" userId="ab40e25b-8674-445f-9176-77ec21acf6b8" providerId="ADAL" clId="{B29C0575-546B-5FAA-AF27-AC28ECF7F305}" dt="2026-06-18T13:42:42.321" v="901" actId="20577"/>
          <ac:graphicFrameMkLst>
            <pc:docMk/>
            <pc:sldMk cId="4160569592" sldId="298"/>
            <ac:graphicFrameMk id="5" creationId="{04C2729E-47AB-3AFC-36C0-78B2BF39BD7A}"/>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7F456E-01A6-4013-ACA5-F5492591A24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484983A3-9B9B-4D61-97C9-B9E239A315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56F32FC-4BD9-442A-A8C6-51598C909FE3}" type="datetimeFigureOut">
              <a:rPr lang="en-US" smtClean="0"/>
              <a:t>6/18/26</a:t>
            </a:fld>
            <a:endParaRPr lang="en-US" dirty="0"/>
          </a:p>
        </p:txBody>
      </p:sp>
      <p:sp>
        <p:nvSpPr>
          <p:cNvPr id="4" name="Footer Placeholder 3">
            <a:extLst>
              <a:ext uri="{FF2B5EF4-FFF2-40B4-BE49-F238E27FC236}">
                <a16:creationId xmlns:a16="http://schemas.microsoft.com/office/drawing/2014/main" id="{5EEABE74-7A97-4D17-8390-42ADD25C33C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42C1DBD-1052-425E-BF3C-983304BED5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EEFA9E-C190-4F5C-8394-BD5F1CD55C02}" type="slidenum">
              <a:rPr lang="en-US" smtClean="0"/>
              <a:t>‹#›</a:t>
            </a:fld>
            <a:endParaRPr lang="en-US" dirty="0"/>
          </a:p>
        </p:txBody>
      </p:sp>
    </p:spTree>
    <p:extLst>
      <p:ext uri="{BB962C8B-B14F-4D97-AF65-F5344CB8AC3E}">
        <p14:creationId xmlns:p14="http://schemas.microsoft.com/office/powerpoint/2010/main" val="23248019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6371FA-A98D-41E8-93F4-09945841298A}" type="datetimeFigureOut">
              <a:rPr lang="en-US" smtClean="0"/>
              <a:t>6/18/26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89C57-55D7-40A4-A101-E74FAC7A092B}" type="slidenum">
              <a:rPr lang="en-US" smtClean="0"/>
              <a:t>‹#›</a:t>
            </a:fld>
            <a:endParaRPr lang="en-US" dirty="0"/>
          </a:p>
        </p:txBody>
      </p:sp>
    </p:spTree>
    <p:extLst>
      <p:ext uri="{BB962C8B-B14F-4D97-AF65-F5344CB8AC3E}">
        <p14:creationId xmlns:p14="http://schemas.microsoft.com/office/powerpoint/2010/main" val="2839902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289C57-55D7-40A4-A101-E74FAC7A092B}" type="slidenum">
              <a:rPr lang="en-US" smtClean="0"/>
              <a:t>1</a:t>
            </a:fld>
            <a:endParaRPr lang="en-US" dirty="0"/>
          </a:p>
        </p:txBody>
      </p:sp>
    </p:spTree>
    <p:extLst>
      <p:ext uri="{BB962C8B-B14F-4D97-AF65-F5344CB8AC3E}">
        <p14:creationId xmlns:p14="http://schemas.microsoft.com/office/powerpoint/2010/main" val="1778128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K" dirty="0"/>
              <a:t>“The current diversity of public health education in the V4 region reflects a long historical trajectory. The interwar period established national traditions of hygiene and social medicine, while the socialist era strengthened sanitary and epidemiological services. These foundations contributed to strong competencies in communicable disease control. However, newer competencies such as Health in All Policies, Health Impact Assessment, One Health, and Evidence-Based Public Health entered curricula more recently and remain unevenly represented. This historical legacy helps explain both our strengths and our current gaps.”</a:t>
            </a:r>
          </a:p>
          <a:p>
            <a:endParaRPr lang="en-GB" dirty="0"/>
          </a:p>
        </p:txBody>
      </p:sp>
      <p:sp>
        <p:nvSpPr>
          <p:cNvPr id="4" name="Slide Number Placeholder 3"/>
          <p:cNvSpPr>
            <a:spLocks noGrp="1"/>
          </p:cNvSpPr>
          <p:nvPr>
            <p:ph type="sldNum" sz="quarter" idx="5"/>
          </p:nvPr>
        </p:nvSpPr>
        <p:spPr/>
        <p:txBody>
          <a:bodyPr/>
          <a:lstStyle/>
          <a:p>
            <a:fld id="{22289C57-55D7-40A4-A101-E74FAC7A092B}" type="slidenum">
              <a:rPr lang="en-US" smtClean="0"/>
              <a:t>2</a:t>
            </a:fld>
            <a:endParaRPr lang="en-US" dirty="0"/>
          </a:p>
        </p:txBody>
      </p:sp>
    </p:spTree>
    <p:extLst>
      <p:ext uri="{BB962C8B-B14F-4D97-AF65-F5344CB8AC3E}">
        <p14:creationId xmlns:p14="http://schemas.microsoft.com/office/powerpoint/2010/main" val="1268268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289C57-55D7-40A4-A101-E74FAC7A092B}" type="slidenum">
              <a:rPr lang="en-US" smtClean="0"/>
              <a:t>5</a:t>
            </a:fld>
            <a:endParaRPr lang="en-US" dirty="0"/>
          </a:p>
        </p:txBody>
      </p:sp>
    </p:spTree>
    <p:extLst>
      <p:ext uri="{BB962C8B-B14F-4D97-AF65-F5344CB8AC3E}">
        <p14:creationId xmlns:p14="http://schemas.microsoft.com/office/powerpoint/2010/main" val="25719665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289C57-55D7-40A4-A101-E74FAC7A092B}" type="slidenum">
              <a:rPr lang="en-US" smtClean="0"/>
              <a:t>8</a:t>
            </a:fld>
            <a:endParaRPr lang="en-US" dirty="0"/>
          </a:p>
        </p:txBody>
      </p:sp>
    </p:spTree>
    <p:extLst>
      <p:ext uri="{BB962C8B-B14F-4D97-AF65-F5344CB8AC3E}">
        <p14:creationId xmlns:p14="http://schemas.microsoft.com/office/powerpoint/2010/main" val="2037880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Sources: </a:t>
            </a:r>
            <a:r>
              <a:rPr lang="en-SK" dirty="0"/>
              <a:t>Lafranconi, A. </a:t>
            </a:r>
            <a:r>
              <a:rPr lang="en-SK" i="1" dirty="0"/>
              <a:t>et al.</a:t>
            </a:r>
            <a:r>
              <a:rPr lang="en-SK" dirty="0"/>
              <a:t> (2016) “ADDRESSING GAPS AND NEEDS IN PUBLIC HEALTH LEADERSHIP ACADEMIC COURSES IN THE EUROPEAN REGION,” </a:t>
            </a:r>
            <a:r>
              <a:rPr lang="en-SK" i="1" dirty="0"/>
              <a:t>Eurohealth</a:t>
            </a:r>
            <a:r>
              <a:rPr lang="en-SK" dirty="0"/>
              <a:t>, 22(4), pp. 10–13. Available at: https://iris.who.int/server/api/core/bitstreams/4aef56b6-d63c-4e32-9f9c-135eb8527128/content (Accessed: May 21, 2026).</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K" dirty="0"/>
          </a:p>
          <a:p>
            <a:pPr marL="0" marR="0" lvl="0" indent="0" algn="l" defTabSz="914400" rtl="0" eaLnBrk="1" fontAlgn="auto" latinLnBrk="0" hangingPunct="1">
              <a:lnSpc>
                <a:spcPct val="100000"/>
              </a:lnSpc>
              <a:spcBef>
                <a:spcPts val="0"/>
              </a:spcBef>
              <a:spcAft>
                <a:spcPts val="0"/>
              </a:spcAft>
              <a:buClrTx/>
              <a:buSzTx/>
              <a:buFontTx/>
              <a:buNone/>
              <a:tabLst/>
              <a:defRPr/>
            </a:pPr>
            <a:r>
              <a:rPr lang="en-SK" dirty="0"/>
              <a:t>Bashkin, O. </a:t>
            </a:r>
            <a:r>
              <a:rPr lang="en-SK" i="1" dirty="0"/>
              <a:t>et al.</a:t>
            </a:r>
            <a:r>
              <a:rPr lang="en-SK" dirty="0"/>
              <a:t> (2022) “Identifying the Gaps Between Public Health Training and Practice: A Workforce Competencies Comparative Analysis,” </a:t>
            </a:r>
            <a:r>
              <a:rPr lang="en-SK" i="1" dirty="0"/>
              <a:t>International Journal of Public Health</a:t>
            </a:r>
            <a:r>
              <a:rPr lang="en-SK" dirty="0"/>
              <a:t>, 67. Available at: https://doi.org/10.3389/ijph.2022.1605303.</a:t>
            </a:r>
          </a:p>
          <a:p>
            <a:endParaRPr lang="en-GB" dirty="0"/>
          </a:p>
        </p:txBody>
      </p:sp>
      <p:sp>
        <p:nvSpPr>
          <p:cNvPr id="4" name="Slide Number Placeholder 3"/>
          <p:cNvSpPr>
            <a:spLocks noGrp="1"/>
          </p:cNvSpPr>
          <p:nvPr>
            <p:ph type="sldNum" sz="quarter" idx="5"/>
          </p:nvPr>
        </p:nvSpPr>
        <p:spPr/>
        <p:txBody>
          <a:bodyPr/>
          <a:lstStyle/>
          <a:p>
            <a:fld id="{22289C57-55D7-40A4-A101-E74FAC7A092B}" type="slidenum">
              <a:rPr lang="en-US" smtClean="0"/>
              <a:t>9</a:t>
            </a:fld>
            <a:endParaRPr lang="en-US" dirty="0"/>
          </a:p>
        </p:txBody>
      </p:sp>
    </p:spTree>
    <p:extLst>
      <p:ext uri="{BB962C8B-B14F-4D97-AF65-F5344CB8AC3E}">
        <p14:creationId xmlns:p14="http://schemas.microsoft.com/office/powerpoint/2010/main" val="29731769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441918" y="3329790"/>
            <a:ext cx="4941771" cy="3200400"/>
          </a:xfrm>
        </p:spPr>
        <p:txBody>
          <a:bodyPr anchor="ctr">
            <a:noAutofit/>
          </a:bodyPr>
          <a:lstStyle>
            <a:lvl1pPr algn="l">
              <a:defRPr sz="3600" spc="150" baseline="0"/>
            </a:lvl1pPr>
          </a:lstStyle>
          <a:p>
            <a:r>
              <a:rPr lang="en-US" dirty="0"/>
              <a:t>CLICK TO add title</a:t>
            </a:r>
          </a:p>
        </p:txBody>
      </p:sp>
      <p:pic>
        <p:nvPicPr>
          <p:cNvPr id="8" name="Graphic 7">
            <a:extLst>
              <a:ext uri="{FF2B5EF4-FFF2-40B4-BE49-F238E27FC236}">
                <a16:creationId xmlns:a16="http://schemas.microsoft.com/office/drawing/2014/main" id="{A04F1E16-9A84-4D0E-9706-79C396AF6AE6}"/>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9358" t="23650" b="-1"/>
          <a:stretch/>
        </p:blipFill>
        <p:spPr>
          <a:xfrm>
            <a:off x="0" y="0"/>
            <a:ext cx="9488312" cy="5054323"/>
          </a:xfrm>
          <a:prstGeom prst="rect">
            <a:avLst/>
          </a:prstGeom>
        </p:spPr>
      </p:pic>
    </p:spTree>
    <p:extLst>
      <p:ext uri="{BB962C8B-B14F-4D97-AF65-F5344CB8AC3E}">
        <p14:creationId xmlns:p14="http://schemas.microsoft.com/office/powerpoint/2010/main" val="1776826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Agenda">
    <p:bg>
      <p:bgPr>
        <a:solidFill>
          <a:schemeClr val="tx1"/>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514C6BF-376E-43E8-881D-2E767426990A}"/>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t="18301" r="28341" b="23071"/>
          <a:stretch/>
        </p:blipFill>
        <p:spPr>
          <a:xfrm>
            <a:off x="4229100" y="0"/>
            <a:ext cx="7962901" cy="6858000"/>
          </a:xfrm>
          <a:prstGeom prst="rect">
            <a:avLst/>
          </a:prstGeom>
        </p:spPr>
      </p:pic>
      <p:sp>
        <p:nvSpPr>
          <p:cNvPr id="2" name="Title 1">
            <a:extLst>
              <a:ext uri="{FF2B5EF4-FFF2-40B4-BE49-F238E27FC236}">
                <a16:creationId xmlns:a16="http://schemas.microsoft.com/office/drawing/2014/main" id="{3F0A9B92-C2D0-466A-A680-A35832C452B3}"/>
              </a:ext>
            </a:extLst>
          </p:cNvPr>
          <p:cNvSpPr>
            <a:spLocks noGrp="1"/>
          </p:cNvSpPr>
          <p:nvPr>
            <p:ph type="title" hasCustomPrompt="1"/>
          </p:nvPr>
        </p:nvSpPr>
        <p:spPr>
          <a:xfrm>
            <a:off x="1333500" y="1020445"/>
            <a:ext cx="2895600" cy="1325563"/>
          </a:xfrm>
        </p:spPr>
        <p:txBody>
          <a:bodyPr anchor="b">
            <a:normAutofit/>
          </a:bodyPr>
          <a:lstStyle>
            <a:lvl1pPr>
              <a:defRPr sz="2800" spc="150" baseline="0">
                <a:solidFill>
                  <a:schemeClr val="bg1"/>
                </a:solidFill>
              </a:defRPr>
            </a:lvl1pPr>
          </a:lstStyle>
          <a:p>
            <a:r>
              <a:rPr lang="en-US" dirty="0"/>
              <a:t>CLICK TO add title</a:t>
            </a:r>
          </a:p>
        </p:txBody>
      </p:sp>
      <p:sp>
        <p:nvSpPr>
          <p:cNvPr id="3" name="Content Placeholder 2">
            <a:extLst>
              <a:ext uri="{FF2B5EF4-FFF2-40B4-BE49-F238E27FC236}">
                <a16:creationId xmlns:a16="http://schemas.microsoft.com/office/drawing/2014/main" id="{2DA41CE6-5A88-4C5C-B2A4-6A5D2153B16F}"/>
              </a:ext>
            </a:extLst>
          </p:cNvPr>
          <p:cNvSpPr>
            <a:spLocks noGrp="1"/>
          </p:cNvSpPr>
          <p:nvPr>
            <p:ph idx="1" hasCustomPrompt="1"/>
          </p:nvPr>
        </p:nvSpPr>
        <p:spPr>
          <a:xfrm>
            <a:off x="1333500" y="2674013"/>
            <a:ext cx="2895600" cy="3269589"/>
          </a:xfrm>
        </p:spPr>
        <p:txBody>
          <a:bodyPr>
            <a:normAutofit/>
          </a:bodyPr>
          <a:lstStyle>
            <a:lvl1pPr marL="0" indent="0">
              <a:lnSpc>
                <a:spcPct val="140000"/>
              </a:lnSpc>
              <a:spcBef>
                <a:spcPts val="1000"/>
              </a:spcBef>
              <a:buNone/>
              <a:defRPr sz="1800">
                <a:solidFill>
                  <a:schemeClr val="bg1"/>
                </a:solidFill>
              </a:defRPr>
            </a:lvl1pPr>
            <a:lvl2pPr marL="457200" indent="0">
              <a:lnSpc>
                <a:spcPct val="140000"/>
              </a:lnSpc>
              <a:spcBef>
                <a:spcPts val="1000"/>
              </a:spcBef>
              <a:buNone/>
              <a:defRPr sz="1800">
                <a:solidFill>
                  <a:schemeClr val="bg1"/>
                </a:solidFill>
              </a:defRPr>
            </a:lvl2pPr>
            <a:lvl3pPr marL="914400" indent="0">
              <a:lnSpc>
                <a:spcPct val="140000"/>
              </a:lnSpc>
              <a:spcBef>
                <a:spcPts val="1000"/>
              </a:spcBef>
              <a:buNone/>
              <a:defRPr sz="1800">
                <a:solidFill>
                  <a:schemeClr val="bg1"/>
                </a:solidFill>
              </a:defRPr>
            </a:lvl3pPr>
            <a:lvl4pPr marL="1371600" indent="0">
              <a:lnSpc>
                <a:spcPct val="140000"/>
              </a:lnSpc>
              <a:spcBef>
                <a:spcPts val="1000"/>
              </a:spcBef>
              <a:buNone/>
              <a:defRPr sz="1800">
                <a:solidFill>
                  <a:schemeClr val="bg1"/>
                </a:solidFill>
              </a:defRPr>
            </a:lvl4pPr>
            <a:lvl5pPr marL="1828800" indent="0">
              <a:lnSpc>
                <a:spcPct val="140000"/>
              </a:lnSpc>
              <a:spcBef>
                <a:spcPts val="1000"/>
              </a:spcBef>
              <a:buNone/>
              <a:defRPr sz="1800">
                <a:solidFill>
                  <a:schemeClr val="bg1"/>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727F11D-8AF8-44D6-A48B-D8C7779B8B08}"/>
              </a:ext>
            </a:extLst>
          </p:cNvPr>
          <p:cNvSpPr>
            <a:spLocks noGrp="1"/>
          </p:cNvSpPr>
          <p:nvPr>
            <p:ph type="ftr" sz="quarter" idx="11"/>
          </p:nvPr>
        </p:nvSpPr>
        <p:spPr>
          <a:xfrm>
            <a:off x="1333500" y="6356349"/>
            <a:ext cx="3819228" cy="365125"/>
          </a:xfrm>
        </p:spPr>
        <p:txBody>
          <a:bodyPr/>
          <a:lstStyle>
            <a:lvl1pPr algn="l">
              <a:defRPr sz="900"/>
            </a:lvl1pPr>
          </a:lstStyle>
          <a:p>
            <a:r>
              <a:rPr lang="en-US" dirty="0"/>
              <a:t>PRESENTATION TITLE</a:t>
            </a:r>
          </a:p>
        </p:txBody>
      </p:sp>
      <p:sp>
        <p:nvSpPr>
          <p:cNvPr id="6" name="Slide Number Placeholder 5">
            <a:extLst>
              <a:ext uri="{FF2B5EF4-FFF2-40B4-BE49-F238E27FC236}">
                <a16:creationId xmlns:a16="http://schemas.microsoft.com/office/drawing/2014/main" id="{658C0879-6B0F-4AF6-A997-EC61DA8964AE}"/>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982124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991350" y="487018"/>
            <a:ext cx="4179570" cy="3377354"/>
          </a:xfrm>
        </p:spPr>
        <p:txBody>
          <a:bodyPr anchor="b">
            <a:noAutofit/>
          </a:bodyPr>
          <a:lstStyle>
            <a:lvl1pPr algn="l">
              <a:defRPr sz="3600" spc="150" baseline="0">
                <a:solidFill>
                  <a:schemeClr val="tx1"/>
                </a:solidFill>
              </a:defRPr>
            </a:lvl1pPr>
          </a:lstStyle>
          <a:p>
            <a:r>
              <a:rPr lang="en-US" dirty="0"/>
              <a:t>CLICK TO add title</a:t>
            </a:r>
          </a:p>
        </p:txBody>
      </p:sp>
      <p:grpSp>
        <p:nvGrpSpPr>
          <p:cNvPr id="4" name="Group 3">
            <a:extLst>
              <a:ext uri="{FF2B5EF4-FFF2-40B4-BE49-F238E27FC236}">
                <a16:creationId xmlns:a16="http://schemas.microsoft.com/office/drawing/2014/main" id="{4A96E214-6A61-C8A7-B1DB-C8C260C13441}"/>
              </a:ext>
              <a:ext uri="{C183D7F6-B498-43B3-948B-1728B52AA6E4}">
                <adec:decorative xmlns:adec="http://schemas.microsoft.com/office/drawing/2017/decorative" val="1"/>
              </a:ext>
            </a:extLst>
          </p:cNvPr>
          <p:cNvGrpSpPr/>
          <p:nvPr userDrawn="1"/>
        </p:nvGrpSpPr>
        <p:grpSpPr>
          <a:xfrm>
            <a:off x="0" y="0"/>
            <a:ext cx="6557818" cy="6858000"/>
            <a:chOff x="0" y="0"/>
            <a:chExt cx="4762501" cy="5186363"/>
          </a:xfrm>
        </p:grpSpPr>
        <p:cxnSp>
          <p:nvCxnSpPr>
            <p:cNvPr id="5" name="Straight Connector 4">
              <a:extLst>
                <a:ext uri="{FF2B5EF4-FFF2-40B4-BE49-F238E27FC236}">
                  <a16:creationId xmlns:a16="http://schemas.microsoft.com/office/drawing/2014/main" id="{A18BC1BC-99D6-D9F4-19F9-AAE722E2AE61}"/>
                </a:ext>
              </a:extLst>
            </p:cNvPr>
            <p:cNvCxnSpPr>
              <a:cxnSpLocks/>
            </p:cNvCxnSpPr>
            <p:nvPr userDrawn="1"/>
          </p:nvCxnSpPr>
          <p:spPr>
            <a:xfrm flipH="1" flipV="1">
              <a:off x="0" y="876300"/>
              <a:ext cx="4762500" cy="16287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6816F797-248B-2C75-29B9-DB65A809D47B}"/>
                </a:ext>
              </a:extLst>
            </p:cNvPr>
            <p:cNvCxnSpPr>
              <a:cxnSpLocks/>
            </p:cNvCxnSpPr>
            <p:nvPr userDrawn="1"/>
          </p:nvCxnSpPr>
          <p:spPr>
            <a:xfrm flipH="1" flipV="1">
              <a:off x="2638425" y="0"/>
              <a:ext cx="2124076" cy="51863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82501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991350" y="487680"/>
            <a:ext cx="4179570" cy="3376691"/>
          </a:xfrm>
        </p:spPr>
        <p:txBody>
          <a:bodyPr anchor="b">
            <a:noAutofit/>
          </a:bodyPr>
          <a:lstStyle>
            <a:lvl1pPr algn="l">
              <a:defRPr sz="3600" spc="150" baseline="0">
                <a:solidFill>
                  <a:schemeClr val="bg1"/>
                </a:solidFill>
              </a:defRPr>
            </a:lvl1pPr>
          </a:lstStyle>
          <a:p>
            <a:r>
              <a:rPr lang="en-US" dirty="0"/>
              <a:t>CLICK TO add title</a:t>
            </a:r>
          </a:p>
        </p:txBody>
      </p:sp>
      <p:cxnSp>
        <p:nvCxnSpPr>
          <p:cNvPr id="7" name="Straight Connector 6">
            <a:extLst>
              <a:ext uri="{FF2B5EF4-FFF2-40B4-BE49-F238E27FC236}">
                <a16:creationId xmlns:a16="http://schemas.microsoft.com/office/drawing/2014/main" id="{5D8E94DD-0F7B-3F92-58EA-5F06D557BF40}"/>
              </a:ext>
              <a:ext uri="{C183D7F6-B498-43B3-948B-1728B52AA6E4}">
                <adec:decorative xmlns:adec="http://schemas.microsoft.com/office/drawing/2017/decorative" val="1"/>
              </a:ext>
            </a:extLst>
          </p:cNvPr>
          <p:cNvCxnSpPr>
            <a:cxnSpLocks/>
          </p:cNvCxnSpPr>
          <p:nvPr userDrawn="1"/>
        </p:nvCxnSpPr>
        <p:spPr>
          <a:xfrm>
            <a:off x="3990667" y="0"/>
            <a:ext cx="1126278" cy="251229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Picture Placeholder 8">
            <a:extLst>
              <a:ext uri="{FF2B5EF4-FFF2-40B4-BE49-F238E27FC236}">
                <a16:creationId xmlns:a16="http://schemas.microsoft.com/office/drawing/2014/main" id="{419F5397-34DB-BC88-ADF5-AA470A06FE50}"/>
              </a:ext>
            </a:extLst>
          </p:cNvPr>
          <p:cNvSpPr>
            <a:spLocks noGrp="1"/>
          </p:cNvSpPr>
          <p:nvPr>
            <p:ph type="pic" sz="quarter" idx="10"/>
          </p:nvPr>
        </p:nvSpPr>
        <p:spPr>
          <a:xfrm>
            <a:off x="0" y="-5080"/>
            <a:ext cx="6576291" cy="6872605"/>
          </a:xfrm>
          <a:custGeom>
            <a:avLst/>
            <a:gdLst>
              <a:gd name="connsiteX0" fmla="*/ 0 w 6576291"/>
              <a:gd name="connsiteY0" fmla="*/ 0 h 6867525"/>
              <a:gd name="connsiteX1" fmla="*/ 6576291 w 6576291"/>
              <a:gd name="connsiteY1" fmla="*/ 0 h 6867525"/>
              <a:gd name="connsiteX2" fmla="*/ 6576291 w 6576291"/>
              <a:gd name="connsiteY2" fmla="*/ 6867525 h 6867525"/>
              <a:gd name="connsiteX3" fmla="*/ 0 w 6576291"/>
              <a:gd name="connsiteY3" fmla="*/ 6867525 h 6867525"/>
              <a:gd name="connsiteX4" fmla="*/ 0 w 6576291"/>
              <a:gd name="connsiteY4" fmla="*/ 0 h 6867525"/>
              <a:gd name="connsiteX0" fmla="*/ 0 w 6576291"/>
              <a:gd name="connsiteY0" fmla="*/ 5080 h 6872605"/>
              <a:gd name="connsiteX1" fmla="*/ 3604491 w 6576291"/>
              <a:gd name="connsiteY1" fmla="*/ 0 h 6872605"/>
              <a:gd name="connsiteX2" fmla="*/ 6576291 w 6576291"/>
              <a:gd name="connsiteY2" fmla="*/ 6872605 h 6872605"/>
              <a:gd name="connsiteX3" fmla="*/ 0 w 6576291"/>
              <a:gd name="connsiteY3" fmla="*/ 6872605 h 6872605"/>
              <a:gd name="connsiteX4" fmla="*/ 0 w 6576291"/>
              <a:gd name="connsiteY4" fmla="*/ 5080 h 6872605"/>
              <a:gd name="connsiteX0" fmla="*/ 0 w 6576291"/>
              <a:gd name="connsiteY0" fmla="*/ 0 h 6867525"/>
              <a:gd name="connsiteX1" fmla="*/ 3624811 w 6576291"/>
              <a:gd name="connsiteY1" fmla="*/ 10160 h 6867525"/>
              <a:gd name="connsiteX2" fmla="*/ 6576291 w 6576291"/>
              <a:gd name="connsiteY2" fmla="*/ 6867525 h 6867525"/>
              <a:gd name="connsiteX3" fmla="*/ 0 w 6576291"/>
              <a:gd name="connsiteY3" fmla="*/ 6867525 h 6867525"/>
              <a:gd name="connsiteX4" fmla="*/ 0 w 6576291"/>
              <a:gd name="connsiteY4" fmla="*/ 0 h 6867525"/>
              <a:gd name="connsiteX0" fmla="*/ 0 w 6576291"/>
              <a:gd name="connsiteY0" fmla="*/ 5080 h 6872605"/>
              <a:gd name="connsiteX1" fmla="*/ 3629891 w 6576291"/>
              <a:gd name="connsiteY1" fmla="*/ 0 h 6872605"/>
              <a:gd name="connsiteX2" fmla="*/ 6576291 w 6576291"/>
              <a:gd name="connsiteY2" fmla="*/ 6872605 h 6872605"/>
              <a:gd name="connsiteX3" fmla="*/ 0 w 6576291"/>
              <a:gd name="connsiteY3" fmla="*/ 6872605 h 6872605"/>
              <a:gd name="connsiteX4" fmla="*/ 0 w 6576291"/>
              <a:gd name="connsiteY4" fmla="*/ 5080 h 68726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6291" h="6872605">
                <a:moveTo>
                  <a:pt x="0" y="5080"/>
                </a:moveTo>
                <a:lnTo>
                  <a:pt x="3629891" y="0"/>
                </a:lnTo>
                <a:lnTo>
                  <a:pt x="6576291" y="6872605"/>
                </a:lnTo>
                <a:lnTo>
                  <a:pt x="0" y="6872605"/>
                </a:lnTo>
                <a:lnTo>
                  <a:pt x="0" y="5080"/>
                </a:lnTo>
                <a:close/>
              </a:path>
            </a:pathLst>
          </a:custGeom>
        </p:spPr>
        <p:txBody>
          <a:bodyPr lIns="182880" tIns="182880" bIns="91440">
            <a:normAutofit/>
          </a:bodyPr>
          <a:lstStyle>
            <a:lvl1pPr marL="0" indent="0">
              <a:buNone/>
              <a:defRPr sz="2000">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3754018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3821F-4537-4AE7-8829-C2E3AE60F6E1}"/>
              </a:ext>
            </a:extLst>
          </p:cNvPr>
          <p:cNvSpPr>
            <a:spLocks noGrp="1"/>
          </p:cNvSpPr>
          <p:nvPr>
            <p:ph type="title" hasCustomPrompt="1"/>
          </p:nvPr>
        </p:nvSpPr>
        <p:spPr>
          <a:xfrm>
            <a:off x="1322318" y="268360"/>
            <a:ext cx="7288282" cy="2121177"/>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sp>
        <p:nvSpPr>
          <p:cNvPr id="3" name="Content Placeholder 3">
            <a:extLst>
              <a:ext uri="{FF2B5EF4-FFF2-40B4-BE49-F238E27FC236}">
                <a16:creationId xmlns:a16="http://schemas.microsoft.com/office/drawing/2014/main" id="{EAC9D25F-5B3D-F5B2-5D02-C6BC6AA8987B}"/>
              </a:ext>
            </a:extLst>
          </p:cNvPr>
          <p:cNvSpPr>
            <a:spLocks noGrp="1"/>
          </p:cNvSpPr>
          <p:nvPr>
            <p:ph sz="half" idx="2" hasCustomPrompt="1"/>
          </p:nvPr>
        </p:nvSpPr>
        <p:spPr>
          <a:xfrm>
            <a:off x="1322388" y="2763078"/>
            <a:ext cx="7288212" cy="3407051"/>
          </a:xfrm>
        </p:spPr>
        <p:txBody>
          <a:bodyPr>
            <a:normAutofit/>
          </a:bodyPr>
          <a:lstStyle>
            <a:lvl1pPr marL="0" indent="0">
              <a:lnSpc>
                <a:spcPct val="100000"/>
              </a:lnSpc>
              <a:buFont typeface="Arial" panose="020B0604020202020204" pitchFamily="34" charset="0"/>
              <a:buNone/>
              <a:defRPr sz="1800" b="1"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43000"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9" name="Group 8">
            <a:extLst>
              <a:ext uri="{FF2B5EF4-FFF2-40B4-BE49-F238E27FC236}">
                <a16:creationId xmlns:a16="http://schemas.microsoft.com/office/drawing/2014/main" id="{18E16CF1-2502-F2F0-2C27-2DD7979033E2}"/>
              </a:ext>
              <a:ext uri="{C183D7F6-B498-43B3-948B-1728B52AA6E4}">
                <adec:decorative xmlns:adec="http://schemas.microsoft.com/office/drawing/2017/decorative" val="1"/>
              </a:ext>
            </a:extLst>
          </p:cNvPr>
          <p:cNvGrpSpPr/>
          <p:nvPr userDrawn="1"/>
        </p:nvGrpSpPr>
        <p:grpSpPr>
          <a:xfrm>
            <a:off x="9096374" y="-25401"/>
            <a:ext cx="3095625" cy="6883401"/>
            <a:chOff x="9096375" y="-25401"/>
            <a:chExt cx="3095625" cy="6883401"/>
          </a:xfrm>
        </p:grpSpPr>
        <p:cxnSp>
          <p:nvCxnSpPr>
            <p:cNvPr id="10" name="Straight Connector 9">
              <a:extLst>
                <a:ext uri="{FF2B5EF4-FFF2-40B4-BE49-F238E27FC236}">
                  <a16:creationId xmlns:a16="http://schemas.microsoft.com/office/drawing/2014/main" id="{6322A6FB-333C-65AE-23D8-08BCEA174D43}"/>
                </a:ext>
              </a:extLst>
            </p:cNvPr>
            <p:cNvCxnSpPr/>
            <p:nvPr userDrawn="1"/>
          </p:nvCxnSpPr>
          <p:spPr>
            <a:xfrm>
              <a:off x="9096375" y="1497012"/>
              <a:ext cx="30956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62BB247-4598-A983-DEBF-6F042C1DB0BC}"/>
                </a:ext>
              </a:extLst>
            </p:cNvPr>
            <p:cNvCxnSpPr>
              <a:cxnSpLocks/>
            </p:cNvCxnSpPr>
            <p:nvPr userDrawn="1"/>
          </p:nvCxnSpPr>
          <p:spPr>
            <a:xfrm flipH="1">
              <a:off x="9381744" y="-25401"/>
              <a:ext cx="2810256" cy="68834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 name="Straight Connector 11">
            <a:extLst>
              <a:ext uri="{FF2B5EF4-FFF2-40B4-BE49-F238E27FC236}">
                <a16:creationId xmlns:a16="http://schemas.microsoft.com/office/drawing/2014/main" id="{34E84FEE-D475-A71D-7996-5925602ECF9A}"/>
              </a:ext>
              <a:ext uri="{C183D7F6-B498-43B3-948B-1728B52AA6E4}">
                <adec:decorative xmlns:adec="http://schemas.microsoft.com/office/drawing/2017/decorative" val="1"/>
              </a:ext>
            </a:extLst>
          </p:cNvPr>
          <p:cNvCxnSpPr>
            <a:cxnSpLocks/>
          </p:cNvCxnSpPr>
          <p:nvPr userDrawn="1"/>
        </p:nvCxnSpPr>
        <p:spPr>
          <a:xfrm rot="10800000" flipH="1">
            <a:off x="-1" y="-25403"/>
            <a:ext cx="1210573" cy="204816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Footer Placeholder 4">
            <a:extLst>
              <a:ext uri="{FF2B5EF4-FFF2-40B4-BE49-F238E27FC236}">
                <a16:creationId xmlns:a16="http://schemas.microsoft.com/office/drawing/2014/main" id="{7459776D-4049-CB00-C321-0627C169BC51}"/>
              </a:ext>
            </a:extLst>
          </p:cNvPr>
          <p:cNvSpPr>
            <a:spLocks noGrp="1"/>
          </p:cNvSpPr>
          <p:nvPr>
            <p:ph type="ftr" sz="quarter" idx="11"/>
          </p:nvPr>
        </p:nvSpPr>
        <p:spPr>
          <a:xfrm>
            <a:off x="1333500" y="6356349"/>
            <a:ext cx="3819228" cy="365125"/>
          </a:xfrm>
        </p:spPr>
        <p:txBody>
          <a:bodyPr/>
          <a:lstStyle>
            <a:lvl1pPr algn="l">
              <a:defRPr sz="900"/>
            </a:lvl1pPr>
          </a:lstStyle>
          <a:p>
            <a:r>
              <a:rPr lang="en-US" dirty="0"/>
              <a:t>PRESENTATION TITLE</a:t>
            </a:r>
          </a:p>
        </p:txBody>
      </p:sp>
      <p:sp>
        <p:nvSpPr>
          <p:cNvPr id="16" name="Slide Number Placeholder 5">
            <a:extLst>
              <a:ext uri="{FF2B5EF4-FFF2-40B4-BE49-F238E27FC236}">
                <a16:creationId xmlns:a16="http://schemas.microsoft.com/office/drawing/2014/main" id="{EDE114AF-34C6-A062-7340-858BC27DA264}"/>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4249735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Break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991350" y="406400"/>
            <a:ext cx="4179570" cy="3457971"/>
          </a:xfrm>
        </p:spPr>
        <p:txBody>
          <a:bodyPr anchor="b">
            <a:noAutofit/>
          </a:bodyPr>
          <a:lstStyle>
            <a:lvl1pPr algn="l">
              <a:defRPr sz="3600" spc="150" baseline="0">
                <a:solidFill>
                  <a:schemeClr val="bg1"/>
                </a:solidFill>
              </a:defRPr>
            </a:lvl1pPr>
          </a:lstStyle>
          <a:p>
            <a:r>
              <a:rPr lang="en-US" dirty="0"/>
              <a:t>CLICK TO add title</a:t>
            </a:r>
          </a:p>
        </p:txBody>
      </p:sp>
      <p:pic>
        <p:nvPicPr>
          <p:cNvPr id="4" name="Graphic 3">
            <a:extLst>
              <a:ext uri="{FF2B5EF4-FFF2-40B4-BE49-F238E27FC236}">
                <a16:creationId xmlns:a16="http://schemas.microsoft.com/office/drawing/2014/main" id="{5E045004-3604-59DC-13E0-7A0B2DF78C4E}"/>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828675"/>
            <a:ext cx="5876925" cy="5200650"/>
          </a:xfrm>
          <a:prstGeom prst="rect">
            <a:avLst/>
          </a:prstGeom>
        </p:spPr>
      </p:pic>
    </p:spTree>
    <p:extLst>
      <p:ext uri="{BB962C8B-B14F-4D97-AF65-F5344CB8AC3E}">
        <p14:creationId xmlns:p14="http://schemas.microsoft.com/office/powerpoint/2010/main" val="440329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1">
    <p:bg>
      <p:bgPr>
        <a:solidFill>
          <a:schemeClr val="accent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955F7B05-9431-1FBA-415D-6CF2DF562B97}"/>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39434" t="20278" b="22673"/>
          <a:stretch/>
        </p:blipFill>
        <p:spPr>
          <a:xfrm>
            <a:off x="25785" y="0"/>
            <a:ext cx="4093633" cy="3912394"/>
          </a:xfrm>
          <a:prstGeom prst="rect">
            <a:avLst/>
          </a:prstGeom>
        </p:spPr>
      </p:pic>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2933700" y="568961"/>
            <a:ext cx="8420100" cy="1780860"/>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sp>
        <p:nvSpPr>
          <p:cNvPr id="3" name="Text Placeholder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2933700" y="2797255"/>
            <a:ext cx="3924300" cy="464499"/>
          </a:xfrm>
        </p:spPr>
        <p:txBody>
          <a:bodyPr anchor="t">
            <a:norm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7" name="Content Placeholder 3">
            <a:extLst>
              <a:ext uri="{FF2B5EF4-FFF2-40B4-BE49-F238E27FC236}">
                <a16:creationId xmlns:a16="http://schemas.microsoft.com/office/drawing/2014/main" id="{07FF22E3-5928-787E-B062-FA18127D3BD9}"/>
              </a:ext>
            </a:extLst>
          </p:cNvPr>
          <p:cNvSpPr>
            <a:spLocks noGrp="1"/>
          </p:cNvSpPr>
          <p:nvPr>
            <p:ph sz="half" idx="13" hasCustomPrompt="1"/>
          </p:nvPr>
        </p:nvSpPr>
        <p:spPr>
          <a:xfrm>
            <a:off x="2933700" y="3251596"/>
            <a:ext cx="3943627" cy="3234264"/>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43000"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B374FC39-67F6-42EA-BCD1-F69AE2F0F22D}"/>
              </a:ext>
            </a:extLst>
          </p:cNvPr>
          <p:cNvSpPr>
            <a:spLocks noGrp="1"/>
          </p:cNvSpPr>
          <p:nvPr>
            <p:ph type="body" sz="quarter" idx="3" hasCustomPrompt="1"/>
          </p:nvPr>
        </p:nvSpPr>
        <p:spPr>
          <a:xfrm>
            <a:off x="7410173" y="2797255"/>
            <a:ext cx="3943627" cy="464499"/>
          </a:xfrm>
        </p:spPr>
        <p:txBody>
          <a:bodyPr anchor="t">
            <a:norm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9" name="Content Placeholder 3">
            <a:extLst>
              <a:ext uri="{FF2B5EF4-FFF2-40B4-BE49-F238E27FC236}">
                <a16:creationId xmlns:a16="http://schemas.microsoft.com/office/drawing/2014/main" id="{178E4D0B-96F1-45F3-6B2A-5FA31A37257F}"/>
              </a:ext>
            </a:extLst>
          </p:cNvPr>
          <p:cNvSpPr>
            <a:spLocks noGrp="1"/>
          </p:cNvSpPr>
          <p:nvPr>
            <p:ph sz="half" idx="14" hasCustomPrompt="1"/>
          </p:nvPr>
        </p:nvSpPr>
        <p:spPr>
          <a:xfrm>
            <a:off x="7410173" y="3251595"/>
            <a:ext cx="3943627" cy="3234264"/>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43000"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Footer Placeholder 4">
            <a:extLst>
              <a:ext uri="{FF2B5EF4-FFF2-40B4-BE49-F238E27FC236}">
                <a16:creationId xmlns:a16="http://schemas.microsoft.com/office/drawing/2014/main" id="{5F41582C-9AD2-F126-40F3-D43E77D158C8}"/>
              </a:ext>
            </a:extLst>
          </p:cNvPr>
          <p:cNvSpPr>
            <a:spLocks noGrp="1"/>
          </p:cNvSpPr>
          <p:nvPr>
            <p:ph type="ftr" sz="quarter" idx="11"/>
          </p:nvPr>
        </p:nvSpPr>
        <p:spPr>
          <a:xfrm>
            <a:off x="2969260" y="6356349"/>
            <a:ext cx="3819228" cy="365125"/>
          </a:xfrm>
        </p:spPr>
        <p:txBody>
          <a:bodyPr/>
          <a:lstStyle>
            <a:lvl1pPr algn="l">
              <a:defRPr sz="900"/>
            </a:lvl1pPr>
          </a:lstStyle>
          <a:p>
            <a:r>
              <a:rPr lang="en-US" dirty="0"/>
              <a:t>PRESENTATION TITLE</a:t>
            </a:r>
          </a:p>
        </p:txBody>
      </p:sp>
      <p:sp>
        <p:nvSpPr>
          <p:cNvPr id="14" name="Slide Number Placeholder 5">
            <a:extLst>
              <a:ext uri="{FF2B5EF4-FFF2-40B4-BE49-F238E27FC236}">
                <a16:creationId xmlns:a16="http://schemas.microsoft.com/office/drawing/2014/main" id="{341F76B1-7BEF-7A88-1394-1164BFF082E5}"/>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28401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1341120" y="558801"/>
            <a:ext cx="9953308" cy="1780860"/>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grpSp>
        <p:nvGrpSpPr>
          <p:cNvPr id="10" name="Group 9">
            <a:extLst>
              <a:ext uri="{FF2B5EF4-FFF2-40B4-BE49-F238E27FC236}">
                <a16:creationId xmlns:a16="http://schemas.microsoft.com/office/drawing/2014/main" id="{6A217F83-0BDB-C70B-29FE-2651DE191533}"/>
              </a:ext>
              <a:ext uri="{C183D7F6-B498-43B3-948B-1728B52AA6E4}">
                <adec:decorative xmlns:adec="http://schemas.microsoft.com/office/drawing/2017/decorative" val="1"/>
              </a:ext>
            </a:extLst>
          </p:cNvPr>
          <p:cNvGrpSpPr/>
          <p:nvPr userDrawn="1"/>
        </p:nvGrpSpPr>
        <p:grpSpPr>
          <a:xfrm>
            <a:off x="4429817" y="0"/>
            <a:ext cx="7762183" cy="2754814"/>
            <a:chOff x="7334250" y="0"/>
            <a:chExt cx="4857750" cy="1724025"/>
          </a:xfrm>
        </p:grpSpPr>
        <p:cxnSp>
          <p:nvCxnSpPr>
            <p:cNvPr id="11" name="Straight Connector 10">
              <a:extLst>
                <a:ext uri="{FF2B5EF4-FFF2-40B4-BE49-F238E27FC236}">
                  <a16:creationId xmlns:a16="http://schemas.microsoft.com/office/drawing/2014/main" id="{E0C62368-3F79-C078-7086-B23D2F5A09F8}"/>
                </a:ext>
              </a:extLst>
            </p:cNvPr>
            <p:cNvCxnSpPr/>
            <p:nvPr userDrawn="1"/>
          </p:nvCxnSpPr>
          <p:spPr>
            <a:xfrm flipH="1" flipV="1">
              <a:off x="7334250" y="0"/>
              <a:ext cx="4857750" cy="762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09BDD71-BF2E-BDB0-A625-D8371AEA1CAB}"/>
                </a:ext>
              </a:extLst>
            </p:cNvPr>
            <p:cNvCxnSpPr>
              <a:cxnSpLocks/>
            </p:cNvCxnSpPr>
            <p:nvPr userDrawn="1"/>
          </p:nvCxnSpPr>
          <p:spPr>
            <a:xfrm>
              <a:off x="11487150" y="0"/>
              <a:ext cx="704850" cy="17240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5" name="Text Placeholder 2">
            <a:extLst>
              <a:ext uri="{FF2B5EF4-FFF2-40B4-BE49-F238E27FC236}">
                <a16:creationId xmlns:a16="http://schemas.microsoft.com/office/drawing/2014/main" id="{83354B96-CD25-BE1C-8CA2-3825F820B759}"/>
              </a:ext>
            </a:extLst>
          </p:cNvPr>
          <p:cNvSpPr>
            <a:spLocks noGrp="1"/>
          </p:cNvSpPr>
          <p:nvPr>
            <p:ph type="body" idx="1" hasCustomPrompt="1"/>
          </p:nvPr>
        </p:nvSpPr>
        <p:spPr>
          <a:xfrm>
            <a:off x="1341120" y="2960877"/>
            <a:ext cx="2722880" cy="351284"/>
          </a:xfrm>
        </p:spPr>
        <p:txBody>
          <a:bodyPr anchor="t">
            <a:norm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5" name="Content Placeholder 3">
            <a:extLst>
              <a:ext uri="{FF2B5EF4-FFF2-40B4-BE49-F238E27FC236}">
                <a16:creationId xmlns:a16="http://schemas.microsoft.com/office/drawing/2014/main" id="{CDD81865-54C7-7674-4B2E-041D05C1D146}"/>
              </a:ext>
            </a:extLst>
          </p:cNvPr>
          <p:cNvSpPr>
            <a:spLocks noGrp="1"/>
          </p:cNvSpPr>
          <p:nvPr>
            <p:ph sz="half" idx="15" hasCustomPrompt="1"/>
          </p:nvPr>
        </p:nvSpPr>
        <p:spPr>
          <a:xfrm>
            <a:off x="1341120" y="3392035"/>
            <a:ext cx="2722880" cy="2907164"/>
          </a:xfrm>
        </p:spPr>
        <p:txBody>
          <a:bodyPr tIns="0">
            <a:normAutofit/>
          </a:bodyPr>
          <a:lstStyle>
            <a:lvl1pPr marL="283464" indent="-283464">
              <a:lnSpc>
                <a:spcPct val="100000"/>
              </a:lnSpc>
              <a:buFont typeface="+mj-lt"/>
              <a:buAutoNum type="arabicPeriod"/>
              <a:defRPr sz="1800" b="0" spc="50" baseline="0"/>
            </a:lvl1pPr>
            <a:lvl2pPr marL="566928" indent="-342900">
              <a:lnSpc>
                <a:spcPct val="100000"/>
              </a:lnSpc>
              <a:spcBef>
                <a:spcPts val="1000"/>
              </a:spcBef>
              <a:buFont typeface="+mj-lt"/>
              <a:buAutoNum type="alphaLcPeriod"/>
              <a:defRPr sz="1800" spc="50" baseline="0"/>
            </a:lvl2pPr>
            <a:lvl3pPr marL="850392" indent="-342900">
              <a:lnSpc>
                <a:spcPct val="100000"/>
              </a:lnSpc>
              <a:spcBef>
                <a:spcPts val="1000"/>
              </a:spcBef>
              <a:buFont typeface="+mj-lt"/>
              <a:buAutoNum type="arabicParenR"/>
              <a:defRPr sz="1800" spc="50" baseline="0"/>
            </a:lvl3pPr>
            <a:lvl4pPr marL="1042416" indent="-342900">
              <a:lnSpc>
                <a:spcPct val="100000"/>
              </a:lnSpc>
              <a:spcBef>
                <a:spcPts val="1000"/>
              </a:spcBef>
              <a:buFont typeface="+mj-lt"/>
              <a:buAutoNum type="alphaLcParenR"/>
              <a:defRPr sz="1800" spc="50" baseline="0"/>
            </a:lvl4pPr>
            <a:lvl5pPr marL="1074420" indent="-400050">
              <a:lnSpc>
                <a:spcPct val="100000"/>
              </a:lnSpc>
              <a:spcBef>
                <a:spcPts val="1000"/>
              </a:spcBef>
              <a:buFont typeface="+mj-lt"/>
              <a:buAutoNum type="romanLcPeriod"/>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p:txBody>
      </p:sp>
      <p:sp>
        <p:nvSpPr>
          <p:cNvPr id="17" name="Text Placeholder 2">
            <a:extLst>
              <a:ext uri="{FF2B5EF4-FFF2-40B4-BE49-F238E27FC236}">
                <a16:creationId xmlns:a16="http://schemas.microsoft.com/office/drawing/2014/main" id="{6F39BA57-7F1C-623F-BC7F-B689C5AC33EA}"/>
              </a:ext>
            </a:extLst>
          </p:cNvPr>
          <p:cNvSpPr>
            <a:spLocks noGrp="1"/>
          </p:cNvSpPr>
          <p:nvPr>
            <p:ph type="body" idx="10" hasCustomPrompt="1"/>
          </p:nvPr>
        </p:nvSpPr>
        <p:spPr>
          <a:xfrm>
            <a:off x="4754881" y="2960877"/>
            <a:ext cx="5516880" cy="351284"/>
          </a:xfrm>
        </p:spPr>
        <p:txBody>
          <a:bodyPr anchor="t">
            <a:norm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3" name="Content Placeholder 3">
            <a:extLst>
              <a:ext uri="{FF2B5EF4-FFF2-40B4-BE49-F238E27FC236}">
                <a16:creationId xmlns:a16="http://schemas.microsoft.com/office/drawing/2014/main" id="{94BF07A4-5A33-0B3C-A378-AB2435F1D5FF}"/>
              </a:ext>
            </a:extLst>
          </p:cNvPr>
          <p:cNvSpPr>
            <a:spLocks noGrp="1"/>
          </p:cNvSpPr>
          <p:nvPr>
            <p:ph sz="half" idx="14" hasCustomPrompt="1"/>
          </p:nvPr>
        </p:nvSpPr>
        <p:spPr>
          <a:xfrm>
            <a:off x="4754881" y="3324859"/>
            <a:ext cx="5506720" cy="3031489"/>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43000"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Footer Placeholder 4">
            <a:extLst>
              <a:ext uri="{FF2B5EF4-FFF2-40B4-BE49-F238E27FC236}">
                <a16:creationId xmlns:a16="http://schemas.microsoft.com/office/drawing/2014/main" id="{63DC63A6-41FE-6C2D-9A53-0AE4A6DBF39B}"/>
              </a:ext>
            </a:extLst>
          </p:cNvPr>
          <p:cNvSpPr>
            <a:spLocks noGrp="1"/>
          </p:cNvSpPr>
          <p:nvPr>
            <p:ph type="ftr" sz="quarter" idx="12"/>
          </p:nvPr>
        </p:nvSpPr>
        <p:spPr>
          <a:xfrm>
            <a:off x="1333500" y="6356349"/>
            <a:ext cx="3819228" cy="365125"/>
          </a:xfrm>
        </p:spPr>
        <p:txBody>
          <a:bodyPr/>
          <a:lstStyle>
            <a:lvl1pPr algn="l">
              <a:defRPr sz="900"/>
            </a:lvl1pPr>
          </a:lstStyle>
          <a:p>
            <a:r>
              <a:rPr lang="en-US" dirty="0"/>
              <a:t>PRESENTATION TITLE</a:t>
            </a:r>
          </a:p>
        </p:txBody>
      </p:sp>
      <p:sp>
        <p:nvSpPr>
          <p:cNvPr id="20" name="Slide Number Placeholder 5">
            <a:extLst>
              <a:ext uri="{FF2B5EF4-FFF2-40B4-BE49-F238E27FC236}">
                <a16:creationId xmlns:a16="http://schemas.microsoft.com/office/drawing/2014/main" id="{0B5130EC-B05B-5489-FBEC-DBEB6D1E737D}"/>
              </a:ext>
            </a:extLst>
          </p:cNvPr>
          <p:cNvSpPr>
            <a:spLocks noGrp="1"/>
          </p:cNvSpPr>
          <p:nvPr>
            <p:ph type="sldNum" sz="quarter" idx="13"/>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2112085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3B2CC92D-F90A-CB67-4860-D6939AC29566}"/>
              </a:ext>
              <a:ext uri="{C183D7F6-B498-43B3-948B-1728B52AA6E4}">
                <adec:decorative xmlns:adec="http://schemas.microsoft.com/office/drawing/2017/decorative" val="1"/>
              </a:ext>
            </a:extLst>
          </p:cNvPr>
          <p:cNvCxnSpPr>
            <a:cxnSpLocks/>
          </p:cNvCxnSpPr>
          <p:nvPr userDrawn="1"/>
        </p:nvCxnSpPr>
        <p:spPr>
          <a:xfrm flipH="1" flipV="1">
            <a:off x="3094182" y="0"/>
            <a:ext cx="1745673" cy="389774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3A3821F-4537-4AE7-8829-C2E3AE60F6E1}"/>
              </a:ext>
            </a:extLst>
          </p:cNvPr>
          <p:cNvSpPr>
            <a:spLocks noGrp="1"/>
          </p:cNvSpPr>
          <p:nvPr>
            <p:ph type="title" hasCustomPrompt="1"/>
          </p:nvPr>
        </p:nvSpPr>
        <p:spPr>
          <a:xfrm>
            <a:off x="5476874" y="1671639"/>
            <a:ext cx="5884027" cy="1204912"/>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sp>
        <p:nvSpPr>
          <p:cNvPr id="13" name="Picture Placeholder 12">
            <a:extLst>
              <a:ext uri="{FF2B5EF4-FFF2-40B4-BE49-F238E27FC236}">
                <a16:creationId xmlns:a16="http://schemas.microsoft.com/office/drawing/2014/main" id="{4C376638-5C5B-8E5B-0C26-8F63B98EA417}"/>
              </a:ext>
            </a:extLst>
          </p:cNvPr>
          <p:cNvSpPr>
            <a:spLocks noGrp="1"/>
          </p:cNvSpPr>
          <p:nvPr>
            <p:ph type="pic" sz="quarter" idx="13"/>
          </p:nvPr>
        </p:nvSpPr>
        <p:spPr>
          <a:xfrm>
            <a:off x="-28230" y="-9144"/>
            <a:ext cx="5481955" cy="6876288"/>
          </a:xfrm>
          <a:custGeom>
            <a:avLst/>
            <a:gdLst>
              <a:gd name="connsiteX0" fmla="*/ 0 w 5476875"/>
              <a:gd name="connsiteY0" fmla="*/ 0 h 6858000"/>
              <a:gd name="connsiteX1" fmla="*/ 5476875 w 5476875"/>
              <a:gd name="connsiteY1" fmla="*/ 0 h 6858000"/>
              <a:gd name="connsiteX2" fmla="*/ 5476875 w 5476875"/>
              <a:gd name="connsiteY2" fmla="*/ 6858000 h 6858000"/>
              <a:gd name="connsiteX3" fmla="*/ 0 w 5476875"/>
              <a:gd name="connsiteY3" fmla="*/ 6858000 h 6858000"/>
              <a:gd name="connsiteX4" fmla="*/ 0 w 5476875"/>
              <a:gd name="connsiteY4" fmla="*/ 0 h 6858000"/>
              <a:gd name="connsiteX0" fmla="*/ 0 w 5476875"/>
              <a:gd name="connsiteY0" fmla="*/ 0 h 6858000"/>
              <a:gd name="connsiteX1" fmla="*/ 2520315 w 5476875"/>
              <a:gd name="connsiteY1" fmla="*/ 0 h 6858000"/>
              <a:gd name="connsiteX2" fmla="*/ 5476875 w 5476875"/>
              <a:gd name="connsiteY2" fmla="*/ 6858000 h 6858000"/>
              <a:gd name="connsiteX3" fmla="*/ 0 w 5476875"/>
              <a:gd name="connsiteY3" fmla="*/ 6858000 h 6858000"/>
              <a:gd name="connsiteX4" fmla="*/ 0 w 5476875"/>
              <a:gd name="connsiteY4" fmla="*/ 0 h 6858000"/>
              <a:gd name="connsiteX0" fmla="*/ 5080 w 5481955"/>
              <a:gd name="connsiteY0" fmla="*/ 0 h 6858000"/>
              <a:gd name="connsiteX1" fmla="*/ 2525395 w 5481955"/>
              <a:gd name="connsiteY1" fmla="*/ 0 h 6858000"/>
              <a:gd name="connsiteX2" fmla="*/ 5481955 w 5481955"/>
              <a:gd name="connsiteY2" fmla="*/ 6858000 h 6858000"/>
              <a:gd name="connsiteX3" fmla="*/ 5080 w 5481955"/>
              <a:gd name="connsiteY3" fmla="*/ 6858000 h 6858000"/>
              <a:gd name="connsiteX4" fmla="*/ 0 w 5481955"/>
              <a:gd name="connsiteY4" fmla="*/ 4805680 h 6858000"/>
              <a:gd name="connsiteX5" fmla="*/ 5080 w 5481955"/>
              <a:gd name="connsiteY5" fmla="*/ 0 h 685800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805680 h 6863080"/>
              <a:gd name="connsiteX5" fmla="*/ 5080 w 5481955"/>
              <a:gd name="connsiteY5" fmla="*/ 0 h 686308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805680 h 6863080"/>
              <a:gd name="connsiteX5" fmla="*/ 5080 w 5481955"/>
              <a:gd name="connsiteY5" fmla="*/ 0 h 686308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805680 h 6863080"/>
              <a:gd name="connsiteX5" fmla="*/ 5080 w 5481955"/>
              <a:gd name="connsiteY5" fmla="*/ 0 h 686308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759960 h 6863080"/>
              <a:gd name="connsiteX5" fmla="*/ 5080 w 5481955"/>
              <a:gd name="connsiteY5" fmla="*/ 0 h 686308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759960 h 6863080"/>
              <a:gd name="connsiteX5" fmla="*/ 5080 w 5481955"/>
              <a:gd name="connsiteY5" fmla="*/ 0 h 686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81955" h="6863080">
                <a:moveTo>
                  <a:pt x="5080" y="0"/>
                </a:moveTo>
                <a:lnTo>
                  <a:pt x="2525395" y="0"/>
                </a:lnTo>
                <a:lnTo>
                  <a:pt x="5481955" y="6858000"/>
                </a:lnTo>
                <a:lnTo>
                  <a:pt x="899160" y="6863080"/>
                </a:lnTo>
                <a:cubicBezTo>
                  <a:pt x="506307" y="5933440"/>
                  <a:pt x="413173" y="5720080"/>
                  <a:pt x="0" y="4759960"/>
                </a:cubicBezTo>
                <a:cubicBezTo>
                  <a:pt x="1693" y="3158067"/>
                  <a:pt x="3387" y="1601893"/>
                  <a:pt x="5080" y="0"/>
                </a:cubicBezTo>
                <a:close/>
              </a:path>
            </a:pathLst>
          </a:custGeom>
        </p:spPr>
        <p:txBody>
          <a:bodyPr lIns="274320" tIns="91440" bIns="91440">
            <a:normAutofit/>
          </a:bodyPr>
          <a:lstStyle>
            <a:lvl1pPr marL="0" indent="0" algn="l">
              <a:buNone/>
              <a:defRPr sz="2000">
                <a:solidFill>
                  <a:schemeClr val="tx1"/>
                </a:solidFill>
              </a:defRPr>
            </a:lvl1pPr>
          </a:lstStyle>
          <a:p>
            <a:r>
              <a:rPr lang="en-US"/>
              <a:t>Click icon to add picture</a:t>
            </a:r>
            <a:endParaRPr lang="en-US" dirty="0"/>
          </a:p>
        </p:txBody>
      </p:sp>
      <p:sp>
        <p:nvSpPr>
          <p:cNvPr id="4" name="Footer Placeholder 4">
            <a:extLst>
              <a:ext uri="{FF2B5EF4-FFF2-40B4-BE49-F238E27FC236}">
                <a16:creationId xmlns:a16="http://schemas.microsoft.com/office/drawing/2014/main" id="{04569D00-2037-2A8D-943B-22FAC1C0B690}"/>
              </a:ext>
            </a:extLst>
          </p:cNvPr>
          <p:cNvSpPr>
            <a:spLocks noGrp="1"/>
          </p:cNvSpPr>
          <p:nvPr>
            <p:ph type="ftr" sz="quarter" idx="11"/>
          </p:nvPr>
        </p:nvSpPr>
        <p:spPr>
          <a:xfrm>
            <a:off x="825500" y="6356349"/>
            <a:ext cx="3819228" cy="365125"/>
          </a:xfrm>
        </p:spPr>
        <p:txBody>
          <a:bodyPr/>
          <a:lstStyle>
            <a:lvl1pPr algn="l">
              <a:defRPr sz="900"/>
            </a:lvl1pPr>
          </a:lstStyle>
          <a:p>
            <a:r>
              <a:rPr lang="en-US" dirty="0"/>
              <a:t>PRESENTATION TITLE</a:t>
            </a:r>
          </a:p>
        </p:txBody>
      </p:sp>
      <p:sp>
        <p:nvSpPr>
          <p:cNvPr id="5" name="Slide Number Placeholder 5">
            <a:extLst>
              <a:ext uri="{FF2B5EF4-FFF2-40B4-BE49-F238E27FC236}">
                <a16:creationId xmlns:a16="http://schemas.microsoft.com/office/drawing/2014/main" id="{75967A9D-0B53-4F3F-0872-495C23A33235}"/>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
        <p:nvSpPr>
          <p:cNvPr id="8" name="Content Placeholder 3">
            <a:extLst>
              <a:ext uri="{FF2B5EF4-FFF2-40B4-BE49-F238E27FC236}">
                <a16:creationId xmlns:a16="http://schemas.microsoft.com/office/drawing/2014/main" id="{643B0E9A-A777-8745-6A36-0A79CB5E036B}"/>
              </a:ext>
            </a:extLst>
          </p:cNvPr>
          <p:cNvSpPr>
            <a:spLocks noGrp="1"/>
          </p:cNvSpPr>
          <p:nvPr>
            <p:ph sz="half" idx="14" hasCustomPrompt="1"/>
          </p:nvPr>
        </p:nvSpPr>
        <p:spPr>
          <a:xfrm>
            <a:off x="5453725" y="3660774"/>
            <a:ext cx="5907176" cy="2536826"/>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52144"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17780591"/>
      </p:ext>
    </p:extLst>
  </p:cSld>
  <p:clrMapOvr>
    <a:masterClrMapping/>
  </p:clrMapOvr>
  <p:extLst>
    <p:ext uri="{DCECCB84-F9BA-43D5-87BE-67443E8EF086}">
      <p15:sldGuideLst xmlns:p15="http://schemas.microsoft.com/office/powerpoint/2012/main">
        <p15:guide id="1" pos="300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able 1">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C4E19-B78B-4E39-B661-7E6A2E6C5002}"/>
              </a:ext>
            </a:extLst>
          </p:cNvPr>
          <p:cNvSpPr>
            <a:spLocks noGrp="1"/>
          </p:cNvSpPr>
          <p:nvPr>
            <p:ph type="title" hasCustomPrompt="1"/>
          </p:nvPr>
        </p:nvSpPr>
        <p:spPr>
          <a:xfrm>
            <a:off x="838201" y="895350"/>
            <a:ext cx="3247662" cy="1917700"/>
          </a:xfrm>
        </p:spPr>
        <p:txBody>
          <a:bodyPr>
            <a:normAutofit/>
          </a:bodyPr>
          <a:lstStyle>
            <a:lvl1pPr algn="l">
              <a:defRPr lang="en-US" sz="2400" kern="1200" spc="150" baseline="0" dirty="0">
                <a:solidFill>
                  <a:schemeClr val="tx1"/>
                </a:solidFill>
                <a:latin typeface="+mj-lt"/>
                <a:ea typeface="+mj-ea"/>
                <a:cs typeface="+mj-cs"/>
              </a:defRPr>
            </a:lvl1pPr>
          </a:lstStyle>
          <a:p>
            <a:r>
              <a:rPr lang="en-US" dirty="0"/>
              <a:t>CLICK TO add title</a:t>
            </a:r>
          </a:p>
        </p:txBody>
      </p:sp>
      <p:sp>
        <p:nvSpPr>
          <p:cNvPr id="3" name="Content Placeholder 3">
            <a:extLst>
              <a:ext uri="{FF2B5EF4-FFF2-40B4-BE49-F238E27FC236}">
                <a16:creationId xmlns:a16="http://schemas.microsoft.com/office/drawing/2014/main" id="{A14C3057-3BCC-F9A2-98D8-17DDB36F1823}"/>
              </a:ext>
            </a:extLst>
          </p:cNvPr>
          <p:cNvSpPr>
            <a:spLocks noGrp="1"/>
          </p:cNvSpPr>
          <p:nvPr>
            <p:ph sz="half" idx="16" hasCustomPrompt="1"/>
          </p:nvPr>
        </p:nvSpPr>
        <p:spPr>
          <a:xfrm>
            <a:off x="838200" y="2813049"/>
            <a:ext cx="3247662" cy="3238499"/>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52144"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able Placeholder 7">
            <a:extLst>
              <a:ext uri="{FF2B5EF4-FFF2-40B4-BE49-F238E27FC236}">
                <a16:creationId xmlns:a16="http://schemas.microsoft.com/office/drawing/2014/main" id="{C3975522-461E-4D79-B5B9-BF9471B54688}"/>
              </a:ext>
            </a:extLst>
          </p:cNvPr>
          <p:cNvSpPr>
            <a:spLocks noGrp="1"/>
          </p:cNvSpPr>
          <p:nvPr>
            <p:ph type="tbl" sz="quarter" idx="14"/>
          </p:nvPr>
        </p:nvSpPr>
        <p:spPr>
          <a:xfrm>
            <a:off x="4216396" y="895927"/>
            <a:ext cx="7137404" cy="5115889"/>
          </a:xfrm>
        </p:spPr>
        <p:txBody>
          <a:bodyPr>
            <a:normAutofit/>
          </a:bodyPr>
          <a:lstStyle>
            <a:lvl1pPr marL="0" indent="0" algn="ctr">
              <a:buNone/>
              <a:defRPr sz="2000"/>
            </a:lvl1pPr>
          </a:lstStyle>
          <a:p>
            <a:r>
              <a:rPr lang="en-US"/>
              <a:t>Click icon to add table</a:t>
            </a:r>
            <a:endParaRPr lang="en-US" dirty="0"/>
          </a:p>
        </p:txBody>
      </p:sp>
      <p:sp>
        <p:nvSpPr>
          <p:cNvPr id="10" name="Footer Placeholder 4">
            <a:extLst>
              <a:ext uri="{FF2B5EF4-FFF2-40B4-BE49-F238E27FC236}">
                <a16:creationId xmlns:a16="http://schemas.microsoft.com/office/drawing/2014/main" id="{5F91997C-538B-C8B9-14D7-31A1932F69C3}"/>
              </a:ext>
            </a:extLst>
          </p:cNvPr>
          <p:cNvSpPr>
            <a:spLocks noGrp="1"/>
          </p:cNvSpPr>
          <p:nvPr>
            <p:ph type="ftr" sz="quarter" idx="11"/>
          </p:nvPr>
        </p:nvSpPr>
        <p:spPr>
          <a:xfrm>
            <a:off x="731615" y="6356349"/>
            <a:ext cx="3819228" cy="365125"/>
          </a:xfrm>
        </p:spPr>
        <p:txBody>
          <a:bodyPr/>
          <a:lstStyle>
            <a:lvl1pPr algn="l">
              <a:defRPr sz="900"/>
            </a:lvl1pPr>
          </a:lstStyle>
          <a:p>
            <a:r>
              <a:rPr lang="en-US" dirty="0"/>
              <a:t>PRESENTATION TITLE</a:t>
            </a:r>
          </a:p>
        </p:txBody>
      </p:sp>
      <p:sp>
        <p:nvSpPr>
          <p:cNvPr id="11" name="Slide Number Placeholder 5">
            <a:extLst>
              <a:ext uri="{FF2B5EF4-FFF2-40B4-BE49-F238E27FC236}">
                <a16:creationId xmlns:a16="http://schemas.microsoft.com/office/drawing/2014/main" id="{1F777EF4-982E-9337-7E82-31DC723C1273}"/>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grpSp>
        <p:nvGrpSpPr>
          <p:cNvPr id="14" name="Group 13">
            <a:extLst>
              <a:ext uri="{FF2B5EF4-FFF2-40B4-BE49-F238E27FC236}">
                <a16:creationId xmlns:a16="http://schemas.microsoft.com/office/drawing/2014/main" id="{E34303BA-AFB6-0E22-486F-785994E3B7B1}"/>
              </a:ext>
              <a:ext uri="{C183D7F6-B498-43B3-948B-1728B52AA6E4}">
                <adec:decorative xmlns:adec="http://schemas.microsoft.com/office/drawing/2017/decorative" val="1"/>
              </a:ext>
            </a:extLst>
          </p:cNvPr>
          <p:cNvGrpSpPr/>
          <p:nvPr userDrawn="1"/>
        </p:nvGrpSpPr>
        <p:grpSpPr>
          <a:xfrm>
            <a:off x="0" y="0"/>
            <a:ext cx="2327564" cy="1505528"/>
            <a:chOff x="0" y="0"/>
            <a:chExt cx="2238376" cy="3105150"/>
          </a:xfrm>
        </p:grpSpPr>
        <p:cxnSp>
          <p:nvCxnSpPr>
            <p:cNvPr id="15" name="Straight Connector 14">
              <a:extLst>
                <a:ext uri="{FF2B5EF4-FFF2-40B4-BE49-F238E27FC236}">
                  <a16:creationId xmlns:a16="http://schemas.microsoft.com/office/drawing/2014/main" id="{F66E3A08-02EB-7B54-5089-E7A7F19FD725}"/>
                </a:ext>
              </a:extLst>
            </p:cNvPr>
            <p:cNvCxnSpPr>
              <a:cxnSpLocks/>
            </p:cNvCxnSpPr>
            <p:nvPr userDrawn="1"/>
          </p:nvCxnSpPr>
          <p:spPr>
            <a:xfrm flipH="1">
              <a:off x="0" y="0"/>
              <a:ext cx="1238250" cy="310515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14F9BE5-00B2-ADDF-771C-AB098B36C820}"/>
                </a:ext>
              </a:extLst>
            </p:cNvPr>
            <p:cNvCxnSpPr>
              <a:cxnSpLocks/>
            </p:cNvCxnSpPr>
            <p:nvPr userDrawn="1"/>
          </p:nvCxnSpPr>
          <p:spPr>
            <a:xfrm flipH="1">
              <a:off x="0" y="0"/>
              <a:ext cx="2238376" cy="24765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28081630"/>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838200" y="337192"/>
            <a:ext cx="5655197" cy="1997867"/>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sp>
        <p:nvSpPr>
          <p:cNvPr id="3" name="Text Placeholder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838200" y="2705177"/>
            <a:ext cx="5733772" cy="448990"/>
          </a:xfrm>
        </p:spPr>
        <p:txBody>
          <a:bodyPr anchor="ctr">
            <a:no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4" name="Content Placeholder 3">
            <a:extLst>
              <a:ext uri="{FF2B5EF4-FFF2-40B4-BE49-F238E27FC236}">
                <a16:creationId xmlns:a16="http://schemas.microsoft.com/office/drawing/2014/main" id="{AC9B20CF-6B91-4562-B799-0ABDAEBC0D2A}"/>
              </a:ext>
            </a:extLst>
          </p:cNvPr>
          <p:cNvSpPr>
            <a:spLocks noGrp="1"/>
          </p:cNvSpPr>
          <p:nvPr>
            <p:ph sz="half" idx="2" hasCustomPrompt="1"/>
          </p:nvPr>
        </p:nvSpPr>
        <p:spPr>
          <a:xfrm>
            <a:off x="838199" y="3154166"/>
            <a:ext cx="5733773" cy="3032733"/>
          </a:xfrm>
        </p:spPr>
        <p:txBody>
          <a:bodyPr>
            <a:normAutofit/>
          </a:bodyPr>
          <a:lstStyle>
            <a:lvl1pPr marL="285750" indent="-285750">
              <a:lnSpc>
                <a:spcPct val="100000"/>
              </a:lnSpc>
              <a:buFont typeface="Arial" panose="020B0604020202020204" pitchFamily="34" charset="0"/>
              <a:buChar char="•"/>
              <a:defRPr sz="1800" spc="50" baseline="0"/>
            </a:lvl1pPr>
            <a:lvl2pPr marL="742950" indent="-285750">
              <a:lnSpc>
                <a:spcPct val="100000"/>
              </a:lnSpc>
              <a:buFont typeface="Arial" panose="020B0604020202020204" pitchFamily="34" charset="0"/>
              <a:buChar char="•"/>
              <a:defRPr sz="1800" spc="50" baseline="0"/>
            </a:lvl2pPr>
            <a:lvl3pPr marL="1200150" indent="-285750">
              <a:lnSpc>
                <a:spcPct val="100000"/>
              </a:lnSpc>
              <a:buFont typeface="Arial" panose="020B0604020202020204" pitchFamily="34" charset="0"/>
              <a:buChar char="•"/>
              <a:defRPr sz="1800" spc="50" baseline="0"/>
            </a:lvl3pPr>
            <a:lvl4pPr marL="1657350" indent="-285750">
              <a:lnSpc>
                <a:spcPct val="100000"/>
              </a:lnSpc>
              <a:buFont typeface="Arial" panose="020B0604020202020204" pitchFamily="34" charset="0"/>
              <a:buChar char="•"/>
              <a:defRPr sz="1800" spc="50" baseline="0"/>
            </a:lvl4pPr>
            <a:lvl5pPr marL="2114550" indent="-285750">
              <a:lnSpc>
                <a:spcPct val="100000"/>
              </a:lnSpc>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B374FC39-67F6-42EA-BCD1-F69AE2F0F22D}"/>
              </a:ext>
            </a:extLst>
          </p:cNvPr>
          <p:cNvSpPr>
            <a:spLocks noGrp="1"/>
          </p:cNvSpPr>
          <p:nvPr>
            <p:ph type="body" sz="quarter" idx="3" hasCustomPrompt="1"/>
          </p:nvPr>
        </p:nvSpPr>
        <p:spPr>
          <a:xfrm>
            <a:off x="7887108" y="2705177"/>
            <a:ext cx="3943627" cy="448989"/>
          </a:xfrm>
        </p:spPr>
        <p:txBody>
          <a:bodyPr anchor="ctr">
            <a:no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7" name="Content Placeholder 3">
            <a:extLst>
              <a:ext uri="{FF2B5EF4-FFF2-40B4-BE49-F238E27FC236}">
                <a16:creationId xmlns:a16="http://schemas.microsoft.com/office/drawing/2014/main" id="{0120DFF5-B64A-9744-4500-1D7BBA19BF1C}"/>
              </a:ext>
            </a:extLst>
          </p:cNvPr>
          <p:cNvSpPr>
            <a:spLocks noGrp="1"/>
          </p:cNvSpPr>
          <p:nvPr>
            <p:ph sz="half" idx="14" hasCustomPrompt="1"/>
          </p:nvPr>
        </p:nvSpPr>
        <p:spPr>
          <a:xfrm>
            <a:off x="7887107" y="3164867"/>
            <a:ext cx="3943627" cy="3032733"/>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52144"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CBE560E3-F935-488F-8F0E-191D7B6B54B8}"/>
              </a:ext>
            </a:extLst>
          </p:cNvPr>
          <p:cNvSpPr>
            <a:spLocks noGrp="1"/>
          </p:cNvSpPr>
          <p:nvPr>
            <p:ph type="ftr" sz="quarter" idx="11"/>
          </p:nvPr>
        </p:nvSpPr>
        <p:spPr>
          <a:xfrm>
            <a:off x="843986" y="6356350"/>
            <a:ext cx="4114800" cy="365125"/>
          </a:xfrm>
        </p:spPr>
        <p:txBody>
          <a:bodyPr/>
          <a:lstStyle>
            <a:lvl1pPr algn="l">
              <a:defRPr sz="900"/>
            </a:lvl1pPr>
          </a:lstStyle>
          <a:p>
            <a:r>
              <a:rPr lang="en-US" dirty="0"/>
              <a:t>PRESENTATION TITLE</a:t>
            </a:r>
          </a:p>
        </p:txBody>
      </p:sp>
      <p:sp>
        <p:nvSpPr>
          <p:cNvPr id="9" name="Slide Number Placeholder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a:lstStyle>
            <a:lvl1pPr>
              <a:defRPr sz="900"/>
            </a:lvl1pPr>
          </a:lstStyle>
          <a:p>
            <a:fld id="{A49DFD55-3C28-40EF-9E31-A92D2E4017FF}" type="slidenum">
              <a:rPr lang="en-US" smtClean="0"/>
              <a:pPr/>
              <a:t>‹#›</a:t>
            </a:fld>
            <a:endParaRPr lang="en-US" dirty="0"/>
          </a:p>
        </p:txBody>
      </p:sp>
      <p:pic>
        <p:nvPicPr>
          <p:cNvPr id="13" name="Graphic 12">
            <a:extLst>
              <a:ext uri="{FF2B5EF4-FFF2-40B4-BE49-F238E27FC236}">
                <a16:creationId xmlns:a16="http://schemas.microsoft.com/office/drawing/2014/main" id="{E0588715-35AD-8BE1-A5FC-E28BDD3854A6}"/>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18645" t="319" r="28732" b="73496"/>
          <a:stretch/>
        </p:blipFill>
        <p:spPr>
          <a:xfrm rot="10800000" flipH="1">
            <a:off x="6308436" y="-11"/>
            <a:ext cx="5883564" cy="2366424"/>
          </a:xfrm>
          <a:prstGeom prst="rect">
            <a:avLst/>
          </a:prstGeom>
        </p:spPr>
      </p:pic>
    </p:spTree>
    <p:extLst>
      <p:ext uri="{BB962C8B-B14F-4D97-AF65-F5344CB8AC3E}">
        <p14:creationId xmlns:p14="http://schemas.microsoft.com/office/powerpoint/2010/main" val="2432451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2">
    <p:bg>
      <p:bgRef idx="1001">
        <a:schemeClr val="bg1"/>
      </p:bgRef>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544E9C70-0200-3C21-7766-CB9EA5FBFA88}"/>
              </a:ext>
              <a:ext uri="{C183D7F6-B498-43B3-948B-1728B52AA6E4}">
                <adec:decorative xmlns:adec="http://schemas.microsoft.com/office/drawing/2017/decorative" val="1"/>
              </a:ext>
            </a:extLst>
          </p:cNvPr>
          <p:cNvGrpSpPr/>
          <p:nvPr userDrawn="1"/>
        </p:nvGrpSpPr>
        <p:grpSpPr>
          <a:xfrm>
            <a:off x="0" y="0"/>
            <a:ext cx="2590800" cy="1027906"/>
            <a:chOff x="0" y="0"/>
            <a:chExt cx="2590800" cy="1027906"/>
          </a:xfrm>
        </p:grpSpPr>
        <p:cxnSp>
          <p:nvCxnSpPr>
            <p:cNvPr id="11" name="Straight Connector 10">
              <a:extLst>
                <a:ext uri="{FF2B5EF4-FFF2-40B4-BE49-F238E27FC236}">
                  <a16:creationId xmlns:a16="http://schemas.microsoft.com/office/drawing/2014/main" id="{1D5E4B16-2071-DEE9-BE53-F35AFBEFCA57}"/>
                </a:ext>
              </a:extLst>
            </p:cNvPr>
            <p:cNvCxnSpPr>
              <a:cxnSpLocks/>
            </p:cNvCxnSpPr>
            <p:nvPr userDrawn="1"/>
          </p:nvCxnSpPr>
          <p:spPr>
            <a:xfrm flipV="1">
              <a:off x="0" y="0"/>
              <a:ext cx="2590800" cy="762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CB2B071-0355-D550-18A8-9D515CA16987}"/>
                </a:ext>
              </a:extLst>
            </p:cNvPr>
            <p:cNvCxnSpPr>
              <a:cxnSpLocks/>
            </p:cNvCxnSpPr>
            <p:nvPr userDrawn="1"/>
          </p:nvCxnSpPr>
          <p:spPr>
            <a:xfrm flipH="1">
              <a:off x="0" y="0"/>
              <a:ext cx="704850" cy="102790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EE5C4E19-B78B-4E39-B661-7E6A2E6C5002}"/>
              </a:ext>
            </a:extLst>
          </p:cNvPr>
          <p:cNvSpPr>
            <a:spLocks noGrp="1"/>
          </p:cNvSpPr>
          <p:nvPr>
            <p:ph type="title" hasCustomPrompt="1"/>
          </p:nvPr>
        </p:nvSpPr>
        <p:spPr>
          <a:xfrm>
            <a:off x="838200" y="353550"/>
            <a:ext cx="10515600" cy="1325563"/>
          </a:xfrm>
        </p:spPr>
        <p:txBody>
          <a:bodyPr anchor="b">
            <a:normAutofit/>
          </a:bodyPr>
          <a:lstStyle>
            <a:lvl1pPr algn="ctr">
              <a:defRPr lang="en-US" sz="2800" kern="1200" spc="150" baseline="0" dirty="0">
                <a:solidFill>
                  <a:schemeClr val="tx1"/>
                </a:solidFill>
                <a:latin typeface="+mj-lt"/>
                <a:ea typeface="+mj-ea"/>
                <a:cs typeface="+mj-cs"/>
              </a:defRPr>
            </a:lvl1pPr>
          </a:lstStyle>
          <a:p>
            <a:r>
              <a:rPr lang="en-US" dirty="0"/>
              <a:t>CLICK TO add title</a:t>
            </a:r>
          </a:p>
        </p:txBody>
      </p:sp>
      <p:sp>
        <p:nvSpPr>
          <p:cNvPr id="8" name="Table Placeholder 7">
            <a:extLst>
              <a:ext uri="{FF2B5EF4-FFF2-40B4-BE49-F238E27FC236}">
                <a16:creationId xmlns:a16="http://schemas.microsoft.com/office/drawing/2014/main" id="{C3975522-461E-4D79-B5B9-BF9471B54688}"/>
              </a:ext>
            </a:extLst>
          </p:cNvPr>
          <p:cNvSpPr>
            <a:spLocks noGrp="1"/>
          </p:cNvSpPr>
          <p:nvPr>
            <p:ph type="tbl" sz="quarter" idx="14"/>
          </p:nvPr>
        </p:nvSpPr>
        <p:spPr>
          <a:xfrm>
            <a:off x="838200" y="2111381"/>
            <a:ext cx="10515600" cy="3570963"/>
          </a:xfrm>
        </p:spPr>
        <p:txBody>
          <a:bodyPr>
            <a:normAutofit/>
          </a:bodyPr>
          <a:lstStyle>
            <a:lvl1pPr marL="0" indent="0" algn="ctr">
              <a:buNone/>
              <a:defRPr sz="2000"/>
            </a:lvl1pPr>
          </a:lstStyle>
          <a:p>
            <a:r>
              <a:rPr lang="en-US"/>
              <a:t>Click icon to add table</a:t>
            </a:r>
            <a:endParaRPr lang="en-US" dirty="0"/>
          </a:p>
        </p:txBody>
      </p:sp>
      <p:sp>
        <p:nvSpPr>
          <p:cNvPr id="6" name="Footer Placeholder 4">
            <a:extLst>
              <a:ext uri="{FF2B5EF4-FFF2-40B4-BE49-F238E27FC236}">
                <a16:creationId xmlns:a16="http://schemas.microsoft.com/office/drawing/2014/main" id="{BFB554B2-4C33-2975-9F27-94B8AE71DF13}"/>
              </a:ext>
            </a:extLst>
          </p:cNvPr>
          <p:cNvSpPr>
            <a:spLocks noGrp="1"/>
          </p:cNvSpPr>
          <p:nvPr>
            <p:ph type="ftr" sz="quarter" idx="11"/>
          </p:nvPr>
        </p:nvSpPr>
        <p:spPr>
          <a:xfrm>
            <a:off x="838200" y="6356349"/>
            <a:ext cx="3819228" cy="365125"/>
          </a:xfrm>
        </p:spPr>
        <p:txBody>
          <a:bodyPr/>
          <a:lstStyle>
            <a:lvl1pPr algn="l">
              <a:defRPr sz="900"/>
            </a:lvl1pPr>
          </a:lstStyle>
          <a:p>
            <a:r>
              <a:rPr lang="en-US" dirty="0"/>
              <a:t>PRESENTATION TITLE</a:t>
            </a:r>
          </a:p>
        </p:txBody>
      </p:sp>
      <p:sp>
        <p:nvSpPr>
          <p:cNvPr id="7" name="Slide Number Placeholder 5">
            <a:extLst>
              <a:ext uri="{FF2B5EF4-FFF2-40B4-BE49-F238E27FC236}">
                <a16:creationId xmlns:a16="http://schemas.microsoft.com/office/drawing/2014/main" id="{503C6776-E983-2BA3-1054-75996FE0FD22}"/>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3370680036"/>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4267200" y="1615736"/>
            <a:ext cx="4179570" cy="1524735"/>
          </a:xfrm>
        </p:spPr>
        <p:txBody>
          <a:bodyPr anchor="b">
            <a:noAutofit/>
          </a:bodyPr>
          <a:lstStyle>
            <a:lvl1pPr algn="l">
              <a:defRPr sz="3600" spc="150" baseline="0">
                <a:solidFill>
                  <a:schemeClr val="bg1"/>
                </a:solidFill>
              </a:defRPr>
            </a:lvl1pPr>
          </a:lstStyle>
          <a:p>
            <a:r>
              <a:rPr lang="en-US" dirty="0"/>
              <a:t>CLICK TO add title</a:t>
            </a:r>
          </a:p>
        </p:txBody>
      </p:sp>
      <p:sp>
        <p:nvSpPr>
          <p:cNvPr id="3" name="Subtitle 2">
            <a:extLst>
              <a:ext uri="{FF2B5EF4-FFF2-40B4-BE49-F238E27FC236}">
                <a16:creationId xmlns:a16="http://schemas.microsoft.com/office/drawing/2014/main" id="{55457758-A125-4CEA-A3D5-CBD010417BD2}"/>
              </a:ext>
            </a:extLst>
          </p:cNvPr>
          <p:cNvSpPr>
            <a:spLocks noGrp="1"/>
          </p:cNvSpPr>
          <p:nvPr>
            <p:ph type="subTitle" idx="1" hasCustomPrompt="1"/>
          </p:nvPr>
        </p:nvSpPr>
        <p:spPr>
          <a:xfrm>
            <a:off x="4267200" y="3238103"/>
            <a:ext cx="4179570" cy="2850181"/>
          </a:xfrm>
        </p:spPr>
        <p:txBody>
          <a:bodyPr>
            <a:normAutofit/>
          </a:bodyPr>
          <a:lstStyle>
            <a:lvl1pPr marL="0" indent="0" algn="l">
              <a:lnSpc>
                <a:spcPct val="150000"/>
              </a:lnSpc>
              <a:buNone/>
              <a:defRPr sz="1800" spc="5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pic>
        <p:nvPicPr>
          <p:cNvPr id="6" name="Graphic 5">
            <a:extLst>
              <a:ext uri="{FF2B5EF4-FFF2-40B4-BE49-F238E27FC236}">
                <a16:creationId xmlns:a16="http://schemas.microsoft.com/office/drawing/2014/main" id="{ED3361C9-310A-4255-A94E-B77588962DA5}"/>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3176938" cy="6858000"/>
          </a:xfrm>
          <a:prstGeom prst="rect">
            <a:avLst/>
          </a:prstGeom>
        </p:spPr>
      </p:pic>
      <p:sp>
        <p:nvSpPr>
          <p:cNvPr id="10" name="Footer Placeholder 7">
            <a:extLst>
              <a:ext uri="{FF2B5EF4-FFF2-40B4-BE49-F238E27FC236}">
                <a16:creationId xmlns:a16="http://schemas.microsoft.com/office/drawing/2014/main" id="{6026D44C-0B39-4DE1-A0FC-5615DDAAE3CE}"/>
              </a:ext>
            </a:extLst>
          </p:cNvPr>
          <p:cNvSpPr>
            <a:spLocks noGrp="1"/>
          </p:cNvSpPr>
          <p:nvPr>
            <p:ph type="ftr" sz="quarter" idx="11"/>
          </p:nvPr>
        </p:nvSpPr>
        <p:spPr>
          <a:xfrm>
            <a:off x="4267200" y="6356350"/>
            <a:ext cx="4179570" cy="365125"/>
          </a:xfrm>
        </p:spPr>
        <p:txBody>
          <a:bodyPr/>
          <a:lstStyle>
            <a:lvl1pPr algn="l">
              <a:defRPr sz="900"/>
            </a:lvl1pPr>
          </a:lstStyle>
          <a:p>
            <a:r>
              <a:rPr lang="en-US" dirty="0"/>
              <a:t>PRESENTATION TITLE</a:t>
            </a:r>
          </a:p>
        </p:txBody>
      </p:sp>
      <p:sp>
        <p:nvSpPr>
          <p:cNvPr id="11" name="Slide Number Placeholder 8">
            <a:extLst>
              <a:ext uri="{FF2B5EF4-FFF2-40B4-BE49-F238E27FC236}">
                <a16:creationId xmlns:a16="http://schemas.microsoft.com/office/drawing/2014/main" id="{0F8222B4-B618-42C4-8BDB-D2E4DF2F22C3}"/>
              </a:ext>
            </a:extLst>
          </p:cNvPr>
          <p:cNvSpPr>
            <a:spLocks noGrp="1"/>
          </p:cNvSpPr>
          <p:nvPr>
            <p:ph type="sldNum" sz="quarter" idx="12"/>
          </p:nvPr>
        </p:nvSpPr>
        <p:spPr>
          <a:xfrm>
            <a:off x="9579428" y="6356350"/>
            <a:ext cx="1774371"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1291140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4C17E5-24ED-44BC-BA50-02EF903552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833D101-3AF0-4F06-90ED-B83615C36C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AE9FDE-AF95-49F8-A927-35A23C9E65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CC2E900D-8FF9-4E80-860D-89C2D3B4E4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F1A66A0C-1415-46A3-A1FF-BE18C70873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9DFD55-3C28-40EF-9E31-A92D2E4017FF}" type="slidenum">
              <a:rPr lang="en-US" smtClean="0"/>
              <a:t>‹#›</a:t>
            </a:fld>
            <a:endParaRPr lang="en-US" dirty="0"/>
          </a:p>
        </p:txBody>
      </p:sp>
    </p:spTree>
    <p:extLst>
      <p:ext uri="{BB962C8B-B14F-4D97-AF65-F5344CB8AC3E}">
        <p14:creationId xmlns:p14="http://schemas.microsoft.com/office/powerpoint/2010/main" val="23190612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9" r:id="rId3"/>
    <p:sldLayoutId id="2147483670" r:id="rId4"/>
    <p:sldLayoutId id="2147483651" r:id="rId5"/>
    <p:sldLayoutId id="2147483671" r:id="rId6"/>
    <p:sldLayoutId id="2147483672" r:id="rId7"/>
    <p:sldLayoutId id="2147483673" r:id="rId8"/>
    <p:sldLayoutId id="2147483664" r:id="rId9"/>
    <p:sldLayoutId id="2147483674" r:id="rId10"/>
    <p:sldLayoutId id="2147483653" r:id="rId11"/>
    <p:sldLayoutId id="2147483667" r:id="rId12"/>
    <p:sldLayoutId id="2147483665" r:id="rId13"/>
  </p:sldLayoutIdLst>
  <p:hf hdr="0" ft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75451-6A4B-484B-9ED1-353CCE25B0F4}"/>
              </a:ext>
            </a:extLst>
          </p:cNvPr>
          <p:cNvSpPr>
            <a:spLocks noGrp="1"/>
          </p:cNvSpPr>
          <p:nvPr>
            <p:ph type="ctrTitle"/>
          </p:nvPr>
        </p:nvSpPr>
        <p:spPr>
          <a:xfrm>
            <a:off x="4356100" y="3429000"/>
            <a:ext cx="7726089" cy="3200400"/>
          </a:xfrm>
        </p:spPr>
        <p:txBody>
          <a:bodyPr anchor="ctr"/>
          <a:lstStyle/>
          <a:p>
            <a:r>
              <a:rPr lang="en-US" b="1" dirty="0"/>
              <a:t>Educating for Resilience</a:t>
            </a:r>
            <a:br>
              <a:rPr lang="en-US" dirty="0"/>
            </a:br>
            <a:br>
              <a:rPr lang="en-US" dirty="0"/>
            </a:br>
            <a:r>
              <a:rPr lang="en-US" cap="none" dirty="0"/>
              <a:t>Advancing public health training to strengthen health and care systems in V4 countries</a:t>
            </a:r>
            <a:br>
              <a:rPr lang="en-US" cap="none" dirty="0"/>
            </a:br>
            <a:endParaRPr lang="en-US" dirty="0"/>
          </a:p>
        </p:txBody>
      </p:sp>
      <p:sp>
        <p:nvSpPr>
          <p:cNvPr id="4" name="TextBox 3">
            <a:extLst>
              <a:ext uri="{FF2B5EF4-FFF2-40B4-BE49-F238E27FC236}">
                <a16:creationId xmlns:a16="http://schemas.microsoft.com/office/drawing/2014/main" id="{191F30F2-D88B-57B8-E226-4F2D3F03DB30}"/>
              </a:ext>
            </a:extLst>
          </p:cNvPr>
          <p:cNvSpPr txBox="1"/>
          <p:nvPr/>
        </p:nvSpPr>
        <p:spPr>
          <a:xfrm>
            <a:off x="9283700" y="554335"/>
            <a:ext cx="2908300" cy="923330"/>
          </a:xfrm>
          <a:prstGeom prst="rect">
            <a:avLst/>
          </a:prstGeom>
          <a:noFill/>
        </p:spPr>
        <p:txBody>
          <a:bodyPr wrap="square">
            <a:spAutoFit/>
          </a:bodyPr>
          <a:lstStyle/>
          <a:p>
            <a:r>
              <a:rPr lang="en-GB" dirty="0"/>
              <a:t>Martin Rusnák, MD, PhD</a:t>
            </a:r>
            <a:br>
              <a:rPr lang="en-GB" dirty="0"/>
            </a:br>
            <a:r>
              <a:rPr lang="en-GB" dirty="0"/>
              <a:t>Trnava University</a:t>
            </a:r>
          </a:p>
          <a:p>
            <a:r>
              <a:rPr lang="en-GB" dirty="0"/>
              <a:t>Trnava, Slovakia</a:t>
            </a:r>
          </a:p>
        </p:txBody>
      </p:sp>
    </p:spTree>
    <p:extLst>
      <p:ext uri="{BB962C8B-B14F-4D97-AF65-F5344CB8AC3E}">
        <p14:creationId xmlns:p14="http://schemas.microsoft.com/office/powerpoint/2010/main" val="2586058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3B392A0-ACC3-4DA6-6BD0-1BD4DE187D17}"/>
              </a:ext>
            </a:extLst>
          </p:cNvPr>
          <p:cNvSpPr>
            <a:spLocks noGrp="1"/>
          </p:cNvSpPr>
          <p:nvPr>
            <p:ph type="title"/>
          </p:nvPr>
        </p:nvSpPr>
        <p:spPr>
          <a:xfrm>
            <a:off x="838200" y="353551"/>
            <a:ext cx="10515600" cy="929150"/>
          </a:xfrm>
        </p:spPr>
        <p:txBody>
          <a:bodyPr/>
          <a:lstStyle/>
          <a:p>
            <a:r>
              <a:rPr lang="en-GB" dirty="0"/>
              <a:t>Historical Roots of Public Health in Central Europe</a:t>
            </a:r>
          </a:p>
        </p:txBody>
      </p:sp>
      <p:sp>
        <p:nvSpPr>
          <p:cNvPr id="4" name="Table Placeholder 3">
            <a:extLst>
              <a:ext uri="{FF2B5EF4-FFF2-40B4-BE49-F238E27FC236}">
                <a16:creationId xmlns:a16="http://schemas.microsoft.com/office/drawing/2014/main" id="{63304010-7B4F-7350-4478-B86CB2CD94D7}"/>
              </a:ext>
            </a:extLst>
          </p:cNvPr>
          <p:cNvSpPr>
            <a:spLocks noGrp="1"/>
          </p:cNvSpPr>
          <p:nvPr>
            <p:ph type="tbl" sz="quarter" idx="14"/>
          </p:nvPr>
        </p:nvSpPr>
        <p:spPr>
          <a:xfrm>
            <a:off x="622300" y="1599742"/>
            <a:ext cx="7569200" cy="4393068"/>
          </a:xfrm>
        </p:spPr>
        <p:txBody>
          <a:bodyPr>
            <a:normAutofit/>
          </a:bodyPr>
          <a:lstStyle/>
          <a:p>
            <a:pPr marL="342900" indent="-342900" algn="l">
              <a:buFont typeface="Arial" panose="020B0604020202020204" pitchFamily="34" charset="0"/>
              <a:buChar char="•"/>
            </a:pPr>
            <a:r>
              <a:rPr lang="en-GB" sz="1800" b="1" dirty="0"/>
              <a:t>János Nepomuk Huszty</a:t>
            </a:r>
          </a:p>
          <a:p>
            <a:pPr algn="l"/>
            <a:r>
              <a:rPr lang="en-GB" sz="1800" dirty="0"/>
              <a:t>Studied at Trnava University, contributor to </a:t>
            </a:r>
            <a:r>
              <a:rPr lang="en-GB" sz="1800" dirty="0" err="1"/>
              <a:t>Polizey</a:t>
            </a:r>
            <a:r>
              <a:rPr lang="en-GB" sz="1800" dirty="0"/>
              <a:t> </a:t>
            </a:r>
            <a:r>
              <a:rPr lang="en-GB" sz="1800" dirty="0" err="1"/>
              <a:t>Medizin</a:t>
            </a:r>
            <a:r>
              <a:rPr lang="en-GB" sz="1800" dirty="0"/>
              <a:t> - Prevention as governance, Population health as state resilience</a:t>
            </a:r>
          </a:p>
          <a:p>
            <a:pPr marL="342900" indent="-342900" algn="l">
              <a:buFont typeface="Arial" panose="020B0604020202020204" pitchFamily="34" charset="0"/>
              <a:buChar char="•"/>
            </a:pPr>
            <a:r>
              <a:rPr lang="en-GB" sz="1800" b="1" dirty="0"/>
              <a:t>Interwar period</a:t>
            </a:r>
          </a:p>
          <a:p>
            <a:pPr algn="l"/>
            <a:r>
              <a:rPr lang="en-GB" sz="1800" dirty="0"/>
              <a:t>Development of modern hygiene, epidemiology, and social medicine. National public health institutions emerged</a:t>
            </a:r>
          </a:p>
          <a:p>
            <a:pPr marL="342900" indent="-342900" algn="l">
              <a:buFont typeface="Arial" panose="020B0604020202020204" pitchFamily="34" charset="0"/>
              <a:buChar char="•"/>
            </a:pPr>
            <a:r>
              <a:rPr lang="en-GB" sz="1800" b="1" dirty="0"/>
              <a:t>Soviet / socialist era</a:t>
            </a:r>
          </a:p>
          <a:p>
            <a:pPr algn="l"/>
            <a:r>
              <a:rPr lang="en-GB" sz="1800" dirty="0"/>
              <a:t>Strong emphasis on sanitary services and infectious disease control and centralized governance and workforce planning</a:t>
            </a:r>
          </a:p>
          <a:p>
            <a:pPr marL="114300" indent="-342900" algn="l">
              <a:buFont typeface="Arial" panose="020B0604020202020204" pitchFamily="34" charset="0"/>
              <a:buChar char="•"/>
            </a:pPr>
            <a:r>
              <a:rPr lang="en-GB" sz="1800" b="1" dirty="0"/>
              <a:t>Post-1989 transformation</a:t>
            </a:r>
          </a:p>
          <a:p>
            <a:pPr algn="l"/>
            <a:r>
              <a:rPr lang="en-GB" sz="1800" dirty="0"/>
              <a:t>Bologna reforms, EU integration, ASPHER and European competency frameworks, growing diversity among V4 educational pathways</a:t>
            </a:r>
          </a:p>
        </p:txBody>
      </p:sp>
      <p:pic>
        <p:nvPicPr>
          <p:cNvPr id="5" name="Picture 4">
            <a:extLst>
              <a:ext uri="{FF2B5EF4-FFF2-40B4-BE49-F238E27FC236}">
                <a16:creationId xmlns:a16="http://schemas.microsoft.com/office/drawing/2014/main" id="{D54EB11F-8622-E915-0191-5A9280D3CDE4}"/>
              </a:ext>
            </a:extLst>
          </p:cNvPr>
          <p:cNvPicPr>
            <a:picLocks noChangeAspect="1"/>
          </p:cNvPicPr>
          <p:nvPr/>
        </p:nvPicPr>
        <p:blipFill>
          <a:blip r:embed="rId3"/>
          <a:stretch>
            <a:fillRect/>
          </a:stretch>
        </p:blipFill>
        <p:spPr>
          <a:xfrm>
            <a:off x="8191500" y="1516626"/>
            <a:ext cx="3810000" cy="4559300"/>
          </a:xfrm>
          <a:prstGeom prst="rect">
            <a:avLst/>
          </a:prstGeom>
        </p:spPr>
      </p:pic>
    </p:spTree>
    <p:extLst>
      <p:ext uri="{BB962C8B-B14F-4D97-AF65-F5344CB8AC3E}">
        <p14:creationId xmlns:p14="http://schemas.microsoft.com/office/powerpoint/2010/main" val="2207774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A2C955C-B501-DBED-59BC-DB82A450634C}"/>
              </a:ext>
            </a:extLst>
          </p:cNvPr>
          <p:cNvSpPr>
            <a:spLocks noGrp="1"/>
          </p:cNvSpPr>
          <p:nvPr>
            <p:ph type="sldNum" sz="quarter" idx="4294967295"/>
          </p:nvPr>
        </p:nvSpPr>
        <p:spPr>
          <a:xfrm>
            <a:off x="11204575" y="6356350"/>
            <a:ext cx="987425" cy="365125"/>
          </a:xfrm>
        </p:spPr>
        <p:txBody>
          <a:bodyPr/>
          <a:lstStyle/>
          <a:p>
            <a:fld id="{A49DFD55-3C28-40EF-9E31-A92D2E4017FF}" type="slidenum">
              <a:rPr lang="en-US" smtClean="0"/>
              <a:pPr/>
              <a:t>3</a:t>
            </a:fld>
            <a:endParaRPr lang="en-US" dirty="0"/>
          </a:p>
        </p:txBody>
      </p:sp>
      <p:pic>
        <p:nvPicPr>
          <p:cNvPr id="7" name="Picture 6">
            <a:extLst>
              <a:ext uri="{FF2B5EF4-FFF2-40B4-BE49-F238E27FC236}">
                <a16:creationId xmlns:a16="http://schemas.microsoft.com/office/drawing/2014/main" id="{BC82E932-B8AC-45C1-7803-CE283F650561}"/>
              </a:ext>
            </a:extLst>
          </p:cNvPr>
          <p:cNvPicPr>
            <a:picLocks noChangeAspect="1"/>
          </p:cNvPicPr>
          <p:nvPr/>
        </p:nvPicPr>
        <p:blipFill>
          <a:blip r:embed="rId2"/>
          <a:stretch>
            <a:fillRect/>
          </a:stretch>
        </p:blipFill>
        <p:spPr>
          <a:xfrm>
            <a:off x="1143000" y="33337"/>
            <a:ext cx="10186988" cy="6791325"/>
          </a:xfrm>
          <a:prstGeom prst="rect">
            <a:avLst/>
          </a:prstGeom>
        </p:spPr>
      </p:pic>
    </p:spTree>
    <p:extLst>
      <p:ext uri="{BB962C8B-B14F-4D97-AF65-F5344CB8AC3E}">
        <p14:creationId xmlns:p14="http://schemas.microsoft.com/office/powerpoint/2010/main" val="2056300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2F2FA-D4FF-4042-2A10-87B6A0DAD3FE}"/>
              </a:ext>
            </a:extLst>
          </p:cNvPr>
          <p:cNvSpPr>
            <a:spLocks noGrp="1"/>
          </p:cNvSpPr>
          <p:nvPr>
            <p:ph type="title"/>
          </p:nvPr>
        </p:nvSpPr>
        <p:spPr>
          <a:xfrm>
            <a:off x="838200" y="353551"/>
            <a:ext cx="10515600" cy="662450"/>
          </a:xfrm>
        </p:spPr>
        <p:txBody>
          <a:bodyPr/>
          <a:lstStyle/>
          <a:p>
            <a:r>
              <a:rPr lang="en-GB" dirty="0"/>
              <a:t>METHODOLOGICAL APPROACH</a:t>
            </a:r>
          </a:p>
        </p:txBody>
      </p:sp>
      <p:sp>
        <p:nvSpPr>
          <p:cNvPr id="3" name="Content Placeholder 2">
            <a:extLst>
              <a:ext uri="{FF2B5EF4-FFF2-40B4-BE49-F238E27FC236}">
                <a16:creationId xmlns:a16="http://schemas.microsoft.com/office/drawing/2014/main" id="{FD4B1C26-4E25-0144-7449-04BA7E633178}"/>
              </a:ext>
            </a:extLst>
          </p:cNvPr>
          <p:cNvSpPr>
            <a:spLocks noGrp="1"/>
          </p:cNvSpPr>
          <p:nvPr>
            <p:ph idx="4294967295"/>
          </p:nvPr>
        </p:nvSpPr>
        <p:spPr>
          <a:xfrm>
            <a:off x="838200" y="1358901"/>
            <a:ext cx="10172700" cy="5145550"/>
          </a:xfrm>
        </p:spPr>
        <p:txBody>
          <a:bodyPr>
            <a:normAutofit fontScale="92500" lnSpcReduction="20000"/>
          </a:bodyPr>
          <a:lstStyle/>
          <a:p>
            <a:r>
              <a:rPr lang="en-GB" b="1" dirty="0"/>
              <a:t>Objective:</a:t>
            </a:r>
            <a:r>
              <a:rPr lang="en-GB" dirty="0"/>
              <a:t> Explore strengths, gaps and variability in public health education across V4 countries.</a:t>
            </a:r>
          </a:p>
          <a:p>
            <a:r>
              <a:rPr lang="en-GB" b="1" dirty="0"/>
              <a:t>Process:</a:t>
            </a:r>
          </a:p>
          <a:p>
            <a:pPr lvl="1">
              <a:buFont typeface="System Font Regular"/>
              <a:buChar char="↓"/>
            </a:pPr>
            <a:r>
              <a:rPr lang="en-GB" dirty="0"/>
              <a:t>Searching Public Sources (not exhaustive): Universities, ASPHER, WHO, Literature</a:t>
            </a:r>
          </a:p>
          <a:p>
            <a:pPr lvl="1">
              <a:buFont typeface="System Font Regular"/>
              <a:buChar char="↓"/>
            </a:pPr>
            <a:r>
              <a:rPr lang="en-GB" dirty="0"/>
              <a:t>Competency Mapping – key words: CD Epidemiology, NCD Surveillance, EBPH, IHR, </a:t>
            </a:r>
            <a:r>
              <a:rPr lang="en-GB" dirty="0" err="1"/>
              <a:t>HiAP</a:t>
            </a:r>
            <a:r>
              <a:rPr lang="en-GB" dirty="0"/>
              <a:t>, HIA, One Health</a:t>
            </a:r>
          </a:p>
          <a:p>
            <a:pPr lvl="1">
              <a:buFont typeface="System Font Regular"/>
              <a:buChar char="↓"/>
            </a:pPr>
            <a:r>
              <a:rPr lang="en-GB" dirty="0"/>
              <a:t>Comparison: across V4 Programmes</a:t>
            </a:r>
          </a:p>
          <a:p>
            <a:pPr lvl="1">
              <a:buFont typeface="System Font Regular"/>
              <a:buChar char="↓"/>
            </a:pPr>
            <a:r>
              <a:rPr lang="en-GB" dirty="0"/>
              <a:t>Gap Analysis: Strengths, Gaps, Variability</a:t>
            </a:r>
          </a:p>
          <a:p>
            <a:r>
              <a:rPr lang="en-GB" b="1" dirty="0"/>
              <a:t>Role of AI: </a:t>
            </a:r>
            <a:r>
              <a:rPr lang="en-GB" dirty="0"/>
              <a:t>ChatGPT was used as a research support tool to identify programmes, retrieve publicly available information and assist in preliminary competency mapping. Findings were reviewed, interpreted and synthesised by the author.</a:t>
            </a:r>
          </a:p>
          <a:p>
            <a:r>
              <a:rPr lang="en-GB" b="1" dirty="0"/>
              <a:t>Limitations: </a:t>
            </a:r>
            <a:r>
              <a:rPr lang="en-GB" dirty="0"/>
              <a:t>Based on publicly available information; exploratory analysis, not a formal accreditation assessment.</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324402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9AA130A-AB58-3B4F-C30C-CDCAC0793726}"/>
              </a:ext>
            </a:extLst>
          </p:cNvPr>
          <p:cNvPicPr>
            <a:picLocks noChangeAspect="1"/>
          </p:cNvPicPr>
          <p:nvPr/>
        </p:nvPicPr>
        <p:blipFill>
          <a:blip r:embed="rId3"/>
          <a:stretch>
            <a:fillRect/>
          </a:stretch>
        </p:blipFill>
        <p:spPr>
          <a:xfrm>
            <a:off x="1007806" y="36871"/>
            <a:ext cx="10176387" cy="6784258"/>
          </a:xfrm>
          <a:prstGeom prst="rect">
            <a:avLst/>
          </a:prstGeom>
        </p:spPr>
      </p:pic>
    </p:spTree>
    <p:extLst>
      <p:ext uri="{BB962C8B-B14F-4D97-AF65-F5344CB8AC3E}">
        <p14:creationId xmlns:p14="http://schemas.microsoft.com/office/powerpoint/2010/main" val="4196255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B9B2988-F5BA-0775-6876-A69FDAA71496}"/>
              </a:ext>
            </a:extLst>
          </p:cNvPr>
          <p:cNvSpPr>
            <a:spLocks noGrp="1"/>
          </p:cNvSpPr>
          <p:nvPr>
            <p:ph type="sldNum" sz="quarter" idx="12"/>
          </p:nvPr>
        </p:nvSpPr>
        <p:spPr/>
        <p:txBody>
          <a:bodyPr/>
          <a:lstStyle/>
          <a:p>
            <a:fld id="{A49DFD55-3C28-40EF-9E31-A92D2E4017FF}" type="slidenum">
              <a:rPr lang="en-US" smtClean="0"/>
              <a:pPr/>
              <a:t>6</a:t>
            </a:fld>
            <a:endParaRPr lang="en-US" dirty="0"/>
          </a:p>
        </p:txBody>
      </p:sp>
      <p:pic>
        <p:nvPicPr>
          <p:cNvPr id="6" name="Picture 5">
            <a:extLst>
              <a:ext uri="{FF2B5EF4-FFF2-40B4-BE49-F238E27FC236}">
                <a16:creationId xmlns:a16="http://schemas.microsoft.com/office/drawing/2014/main" id="{00DA3EEB-E4F8-66F6-6D50-E68B00106450}"/>
              </a:ext>
            </a:extLst>
          </p:cNvPr>
          <p:cNvPicPr>
            <a:picLocks noChangeAspect="1"/>
          </p:cNvPicPr>
          <p:nvPr/>
        </p:nvPicPr>
        <p:blipFill>
          <a:blip r:embed="rId2"/>
          <a:stretch>
            <a:fillRect/>
          </a:stretch>
        </p:blipFill>
        <p:spPr>
          <a:xfrm>
            <a:off x="831099" y="-1"/>
            <a:ext cx="10870116" cy="6935458"/>
          </a:xfrm>
          <a:prstGeom prst="rect">
            <a:avLst/>
          </a:prstGeom>
        </p:spPr>
      </p:pic>
    </p:spTree>
    <p:extLst>
      <p:ext uri="{BB962C8B-B14F-4D97-AF65-F5344CB8AC3E}">
        <p14:creationId xmlns:p14="http://schemas.microsoft.com/office/powerpoint/2010/main" val="4151839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1445666-85C2-E1D5-5343-B1C9E2B6697A}"/>
              </a:ext>
            </a:extLst>
          </p:cNvPr>
          <p:cNvSpPr>
            <a:spLocks noGrp="1"/>
          </p:cNvSpPr>
          <p:nvPr>
            <p:ph type="sldNum" sz="quarter" idx="12"/>
          </p:nvPr>
        </p:nvSpPr>
        <p:spPr/>
        <p:txBody>
          <a:bodyPr/>
          <a:lstStyle/>
          <a:p>
            <a:fld id="{A49DFD55-3C28-40EF-9E31-A92D2E4017FF}" type="slidenum">
              <a:rPr lang="en-US" smtClean="0"/>
              <a:pPr/>
              <a:t>7</a:t>
            </a:fld>
            <a:endParaRPr lang="en-US" dirty="0"/>
          </a:p>
        </p:txBody>
      </p:sp>
      <p:pic>
        <p:nvPicPr>
          <p:cNvPr id="6" name="Picture 5">
            <a:extLst>
              <a:ext uri="{FF2B5EF4-FFF2-40B4-BE49-F238E27FC236}">
                <a16:creationId xmlns:a16="http://schemas.microsoft.com/office/drawing/2014/main" id="{E57AA890-4004-53F0-785C-5B4516D90F6D}"/>
              </a:ext>
            </a:extLst>
          </p:cNvPr>
          <p:cNvPicPr>
            <a:picLocks noChangeAspect="1"/>
          </p:cNvPicPr>
          <p:nvPr/>
        </p:nvPicPr>
        <p:blipFill>
          <a:blip r:embed="rId2"/>
          <a:stretch>
            <a:fillRect/>
          </a:stretch>
        </p:blipFill>
        <p:spPr>
          <a:xfrm>
            <a:off x="952499" y="-1"/>
            <a:ext cx="10275133" cy="6850089"/>
          </a:xfrm>
          <a:prstGeom prst="rect">
            <a:avLst/>
          </a:prstGeom>
        </p:spPr>
      </p:pic>
    </p:spTree>
    <p:extLst>
      <p:ext uri="{BB962C8B-B14F-4D97-AF65-F5344CB8AC3E}">
        <p14:creationId xmlns:p14="http://schemas.microsoft.com/office/powerpoint/2010/main" val="28770180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C5582-5202-E645-C981-73ACF1D7D03D}"/>
              </a:ext>
            </a:extLst>
          </p:cNvPr>
          <p:cNvSpPr>
            <a:spLocks noGrp="1"/>
          </p:cNvSpPr>
          <p:nvPr>
            <p:ph type="title"/>
          </p:nvPr>
        </p:nvSpPr>
        <p:spPr>
          <a:xfrm>
            <a:off x="838200" y="353551"/>
            <a:ext cx="10515600" cy="930964"/>
          </a:xfrm>
        </p:spPr>
        <p:txBody>
          <a:bodyPr/>
          <a:lstStyle/>
          <a:p>
            <a:r>
              <a:rPr lang="en-GB" dirty="0"/>
              <a:t>Comparative overview of key public health competencies in curricula</a:t>
            </a:r>
          </a:p>
        </p:txBody>
      </p:sp>
      <p:sp>
        <p:nvSpPr>
          <p:cNvPr id="4" name="Slide Number Placeholder 3">
            <a:extLst>
              <a:ext uri="{FF2B5EF4-FFF2-40B4-BE49-F238E27FC236}">
                <a16:creationId xmlns:a16="http://schemas.microsoft.com/office/drawing/2014/main" id="{DB63756C-DB04-3C4D-F21B-C17FCB939EE1}"/>
              </a:ext>
            </a:extLst>
          </p:cNvPr>
          <p:cNvSpPr>
            <a:spLocks noGrp="1"/>
          </p:cNvSpPr>
          <p:nvPr>
            <p:ph type="sldNum" sz="quarter" idx="12"/>
          </p:nvPr>
        </p:nvSpPr>
        <p:spPr/>
        <p:txBody>
          <a:bodyPr/>
          <a:lstStyle/>
          <a:p>
            <a:fld id="{A49DFD55-3C28-40EF-9E31-A92D2E4017FF}" type="slidenum">
              <a:rPr lang="en-US" smtClean="0"/>
              <a:pPr/>
              <a:t>8</a:t>
            </a:fld>
            <a:endParaRPr lang="en-US" dirty="0"/>
          </a:p>
        </p:txBody>
      </p:sp>
      <p:pic>
        <p:nvPicPr>
          <p:cNvPr id="7" name="Picture 6">
            <a:extLst>
              <a:ext uri="{FF2B5EF4-FFF2-40B4-BE49-F238E27FC236}">
                <a16:creationId xmlns:a16="http://schemas.microsoft.com/office/drawing/2014/main" id="{7952291B-21D5-72A4-553A-09BBB0D03EE5}"/>
              </a:ext>
            </a:extLst>
          </p:cNvPr>
          <p:cNvPicPr>
            <a:picLocks noChangeAspect="1"/>
          </p:cNvPicPr>
          <p:nvPr/>
        </p:nvPicPr>
        <p:blipFill>
          <a:blip r:embed="rId3"/>
          <a:stretch>
            <a:fillRect/>
          </a:stretch>
        </p:blipFill>
        <p:spPr>
          <a:xfrm>
            <a:off x="7474749" y="1418653"/>
            <a:ext cx="3606908" cy="4833257"/>
          </a:xfrm>
          <a:prstGeom prst="rect">
            <a:avLst/>
          </a:prstGeom>
        </p:spPr>
      </p:pic>
      <p:sp>
        <p:nvSpPr>
          <p:cNvPr id="11" name="TextBox 10">
            <a:extLst>
              <a:ext uri="{FF2B5EF4-FFF2-40B4-BE49-F238E27FC236}">
                <a16:creationId xmlns:a16="http://schemas.microsoft.com/office/drawing/2014/main" id="{22D31EEA-8765-39DB-6567-E1ED755627B9}"/>
              </a:ext>
            </a:extLst>
          </p:cNvPr>
          <p:cNvSpPr txBox="1"/>
          <p:nvPr/>
        </p:nvSpPr>
        <p:spPr>
          <a:xfrm>
            <a:off x="718456" y="1524256"/>
            <a:ext cx="7028436" cy="4832092"/>
          </a:xfrm>
          <a:prstGeom prst="rect">
            <a:avLst/>
          </a:prstGeom>
          <a:noFill/>
        </p:spPr>
        <p:txBody>
          <a:bodyPr wrap="square">
            <a:spAutoFit/>
          </a:bodyPr>
          <a:lstStyle/>
          <a:p>
            <a:r>
              <a:rPr lang="en-GB" sz="1600" b="1" dirty="0"/>
              <a:t>SUMMARY of FINDINGS</a:t>
            </a:r>
          </a:p>
          <a:p>
            <a:pPr marL="285750" indent="-285750">
              <a:buFont typeface="Arial" panose="020B0604020202020204" pitchFamily="34" charset="0"/>
              <a:buChar char="•"/>
            </a:pPr>
            <a:r>
              <a:rPr lang="en-GB" sz="1600" dirty="0"/>
              <a:t>Core epidemiology and International Health Regulations (IHR) are well represented across V4 countries.</a:t>
            </a:r>
          </a:p>
          <a:p>
            <a:pPr marL="285750" indent="-285750">
              <a:buFont typeface="Arial" panose="020B0604020202020204" pitchFamily="34" charset="0"/>
              <a:buChar char="•"/>
            </a:pPr>
            <a:r>
              <a:rPr lang="en-SK" sz="1600" dirty="0"/>
              <a:t>Considerable variability exists in the coverage of noncommunicable disease (NCD) surveillance, Evidence-Based Public Health (EBPH), Health in All Policies (HiAP), Health Impact Assessment (HIA), and One Health.</a:t>
            </a:r>
          </a:p>
          <a:p>
            <a:pPr marL="285750" indent="-285750">
              <a:buFont typeface="Arial" panose="020B0604020202020204" pitchFamily="34" charset="0"/>
              <a:buChar char="•"/>
            </a:pPr>
            <a:r>
              <a:rPr lang="en-SK" sz="1600" dirty="0"/>
              <a:t>Training at the bachelor’s level is often limited in newer, cross-sectoral competencies.</a:t>
            </a:r>
          </a:p>
          <a:p>
            <a:pPr marL="285750" indent="-285750">
              <a:buFont typeface="Arial" panose="020B0604020202020204" pitchFamily="34" charset="0"/>
              <a:buChar char="•"/>
            </a:pPr>
            <a:r>
              <a:rPr lang="en-GB" sz="1600" dirty="0"/>
              <a:t>Fragmentation of content, terminology, and competency frameworks reduces comparability, recognition, and mobility.</a:t>
            </a:r>
          </a:p>
          <a:p>
            <a:r>
              <a:rPr lang="en-SK" sz="1600" b="1" dirty="0"/>
              <a:t>STRATEGIC IMPLICATIONS</a:t>
            </a:r>
            <a:endParaRPr lang="en-SK" sz="1600" dirty="0"/>
          </a:p>
          <a:p>
            <a:pPr marL="285750" indent="-285750">
              <a:buFont typeface="Arial" panose="020B0604020202020204" pitchFamily="34" charset="0"/>
              <a:buChar char="•"/>
            </a:pPr>
            <a:r>
              <a:rPr lang="en-SK" sz="1600" dirty="0"/>
              <a:t>A coordinated approach can turn our diversity into a regional strength rather than a barrier</a:t>
            </a:r>
            <a:r>
              <a:rPr lang="en-GB" sz="1600" dirty="0"/>
              <a:t>.</a:t>
            </a:r>
          </a:p>
          <a:p>
            <a:pPr marL="285750" indent="-285750">
              <a:buFont typeface="Arial" panose="020B0604020202020204" pitchFamily="34" charset="0"/>
              <a:buChar char="•"/>
            </a:pPr>
            <a:r>
              <a:rPr lang="en-SK" sz="1600" dirty="0"/>
              <a:t>Harmonised competencies will improve workforce preparedness and support resilient health systems.</a:t>
            </a:r>
          </a:p>
          <a:p>
            <a:pPr marL="285750" indent="-285750">
              <a:buFont typeface="Arial" panose="020B0604020202020204" pitchFamily="34" charset="0"/>
              <a:buChar char="•"/>
            </a:pPr>
            <a:r>
              <a:rPr lang="en-SK" sz="1600" dirty="0"/>
              <a:t>Joint standards will enhance mobility, recognition, and collaboration across V4 countries and with the wider European Higher Education Area.</a:t>
            </a:r>
          </a:p>
          <a:p>
            <a:pPr marL="285750" indent="-285750">
              <a:buFont typeface="Arial" panose="020B0604020202020204" pitchFamily="34" charset="0"/>
              <a:buChar char="•"/>
            </a:pPr>
            <a:r>
              <a:rPr lang="en-SK" sz="1600" dirty="0"/>
              <a:t>Together, we can educate for resilience—across borders, sectors, and generations.</a:t>
            </a:r>
          </a:p>
        </p:txBody>
      </p:sp>
      <p:pic>
        <p:nvPicPr>
          <p:cNvPr id="13" name="Picture 12">
            <a:extLst>
              <a:ext uri="{FF2B5EF4-FFF2-40B4-BE49-F238E27FC236}">
                <a16:creationId xmlns:a16="http://schemas.microsoft.com/office/drawing/2014/main" id="{D2A64F29-6F42-92C8-DC2E-C15233604B1F}"/>
              </a:ext>
            </a:extLst>
          </p:cNvPr>
          <p:cNvPicPr>
            <a:picLocks noChangeAspect="1"/>
          </p:cNvPicPr>
          <p:nvPr/>
        </p:nvPicPr>
        <p:blipFill>
          <a:blip r:embed="rId4"/>
          <a:stretch>
            <a:fillRect/>
          </a:stretch>
        </p:blipFill>
        <p:spPr>
          <a:xfrm>
            <a:off x="11254122" y="1418653"/>
            <a:ext cx="765411" cy="722086"/>
          </a:xfrm>
          <a:prstGeom prst="rect">
            <a:avLst/>
          </a:prstGeom>
        </p:spPr>
      </p:pic>
    </p:spTree>
    <p:extLst>
      <p:ext uri="{BB962C8B-B14F-4D97-AF65-F5344CB8AC3E}">
        <p14:creationId xmlns:p14="http://schemas.microsoft.com/office/powerpoint/2010/main" val="1630151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1F306-976C-7CA2-0061-DFD16A5EE4A9}"/>
              </a:ext>
            </a:extLst>
          </p:cNvPr>
          <p:cNvSpPr>
            <a:spLocks noGrp="1"/>
          </p:cNvSpPr>
          <p:nvPr>
            <p:ph type="title"/>
          </p:nvPr>
        </p:nvSpPr>
        <p:spPr>
          <a:xfrm>
            <a:off x="838200" y="353551"/>
            <a:ext cx="10515600" cy="789450"/>
          </a:xfrm>
        </p:spPr>
        <p:txBody>
          <a:bodyPr/>
          <a:lstStyle/>
          <a:p>
            <a:r>
              <a:rPr lang="en-GB" dirty="0"/>
              <a:t>Gaps to be ADDRESSED</a:t>
            </a:r>
          </a:p>
        </p:txBody>
      </p:sp>
      <p:sp>
        <p:nvSpPr>
          <p:cNvPr id="3" name="Table Placeholder 2">
            <a:extLst>
              <a:ext uri="{FF2B5EF4-FFF2-40B4-BE49-F238E27FC236}">
                <a16:creationId xmlns:a16="http://schemas.microsoft.com/office/drawing/2014/main" id="{335D2090-7FEA-9546-51C9-49790E0F1943}"/>
              </a:ext>
            </a:extLst>
          </p:cNvPr>
          <p:cNvSpPr>
            <a:spLocks noGrp="1"/>
          </p:cNvSpPr>
          <p:nvPr>
            <p:ph type="tbl" sz="quarter" idx="14"/>
          </p:nvPr>
        </p:nvSpPr>
        <p:spPr>
          <a:xfrm>
            <a:off x="838200" y="1285875"/>
            <a:ext cx="10706100" cy="5218574"/>
          </a:xfrm>
        </p:spPr>
        <p:txBody>
          <a:bodyPr>
            <a:normAutofit fontScale="85000" lnSpcReduction="10000"/>
          </a:bodyPr>
          <a:lstStyle/>
          <a:p>
            <a:pPr marL="342900" indent="-342900" algn="l">
              <a:buFont typeface="Arial" panose="020B0604020202020204" pitchFamily="34" charset="0"/>
              <a:buChar char="•"/>
            </a:pPr>
            <a:r>
              <a:rPr lang="en-GB" sz="2400" dirty="0"/>
              <a:t>Uneven competency integration</a:t>
            </a:r>
          </a:p>
          <a:p>
            <a:pPr marL="1028700" lvl="1" indent="-342900"/>
            <a:r>
              <a:rPr lang="en-GB" dirty="0"/>
              <a:t>Public health competencies are inconsistently embedded in medical and public health curricula.</a:t>
            </a:r>
          </a:p>
          <a:p>
            <a:pPr marL="342900" indent="-342900" algn="l">
              <a:buFont typeface="Arial" panose="020B0604020202020204" pitchFamily="34" charset="0"/>
              <a:buChar char="•"/>
            </a:pPr>
            <a:r>
              <a:rPr lang="en-GB" sz="2400" dirty="0"/>
              <a:t>Weak linkage between education and practice</a:t>
            </a:r>
          </a:p>
          <a:p>
            <a:pPr marL="1028700" lvl="1" indent="-342900"/>
            <a:r>
              <a:rPr lang="en-GB" dirty="0"/>
              <a:t>Limited collaboration between academic institutions and health services.</a:t>
            </a:r>
          </a:p>
          <a:p>
            <a:pPr marL="1028700" lvl="1" indent="-342900"/>
            <a:r>
              <a:rPr lang="en-GB" dirty="0"/>
              <a:t>Training content often not aligned with real-world public health workforce needs</a:t>
            </a:r>
          </a:p>
          <a:p>
            <a:pPr marL="342900" indent="-342900" algn="l">
              <a:buFont typeface="Arial" panose="020B0604020202020204" pitchFamily="34" charset="0"/>
              <a:buChar char="•"/>
            </a:pPr>
            <a:r>
              <a:rPr lang="en-GB" sz="2400" dirty="0"/>
              <a:t>Limited life-long learning integration</a:t>
            </a:r>
          </a:p>
          <a:p>
            <a:pPr marL="1028700" lvl="1" indent="-342900"/>
            <a:r>
              <a:rPr lang="en-GB" dirty="0"/>
              <a:t>Continuing professional development opportunities are insufficient and uneven.</a:t>
            </a:r>
          </a:p>
          <a:p>
            <a:pPr marL="1028700" lvl="1" indent="-342900"/>
            <a:r>
              <a:rPr lang="en-GB" dirty="0"/>
              <a:t>Limited recognition of non-formal and informal learning</a:t>
            </a:r>
          </a:p>
          <a:p>
            <a:pPr marL="342900" indent="-342900" algn="l">
              <a:buFont typeface="Arial" panose="020B0604020202020204" pitchFamily="34" charset="0"/>
              <a:buChar char="•"/>
            </a:pPr>
            <a:r>
              <a:rPr lang="en-GB" sz="2400" dirty="0"/>
              <a:t>Fragmented accreditation systems</a:t>
            </a:r>
          </a:p>
          <a:p>
            <a:pPr marL="1028700" lvl="1" indent="-342900"/>
            <a:r>
              <a:rPr lang="en-GB" dirty="0"/>
              <a:t>Different national standards and quality assurance approaches.</a:t>
            </a:r>
          </a:p>
          <a:p>
            <a:pPr marL="1028700" lvl="1" indent="-342900"/>
            <a:r>
              <a:rPr lang="en-GB" dirty="0"/>
              <a:t>Limited mutual recognition hinders mobility and regional cooperation.</a:t>
            </a:r>
          </a:p>
          <a:p>
            <a:pPr marL="342900" indent="-342900" algn="l">
              <a:buFont typeface="Arial" panose="020B0604020202020204" pitchFamily="34" charset="0"/>
              <a:buChar char="•"/>
            </a:pPr>
            <a:r>
              <a:rPr lang="en-GB" sz="2400" dirty="0"/>
              <a:t>Differentiation between university and technical education</a:t>
            </a:r>
          </a:p>
          <a:p>
            <a:pPr marL="1028700" lvl="1" indent="-342900"/>
            <a:r>
              <a:rPr lang="en-GB" dirty="0"/>
              <a:t>Different curricula, competences and career pathways.</a:t>
            </a:r>
          </a:p>
          <a:p>
            <a:pPr marL="1028700" lvl="1" indent="-342900"/>
            <a:r>
              <a:rPr lang="en-GB" dirty="0"/>
              <a:t>Limited permeability and underdeveloped collaboration between the two tracks.</a:t>
            </a:r>
            <a:endParaRPr lang="en-GB" sz="1800" dirty="0"/>
          </a:p>
        </p:txBody>
      </p:sp>
      <p:sp>
        <p:nvSpPr>
          <p:cNvPr id="4" name="Slide Number Placeholder 3">
            <a:extLst>
              <a:ext uri="{FF2B5EF4-FFF2-40B4-BE49-F238E27FC236}">
                <a16:creationId xmlns:a16="http://schemas.microsoft.com/office/drawing/2014/main" id="{AA1572DB-263D-511B-0E19-302431315D57}"/>
              </a:ext>
            </a:extLst>
          </p:cNvPr>
          <p:cNvSpPr>
            <a:spLocks noGrp="1"/>
          </p:cNvSpPr>
          <p:nvPr>
            <p:ph type="sldNum" sz="quarter" idx="12"/>
          </p:nvPr>
        </p:nvSpPr>
        <p:spPr/>
        <p:txBody>
          <a:bodyPr/>
          <a:lstStyle/>
          <a:p>
            <a:fld id="{A49DFD55-3C28-40EF-9E31-A92D2E4017FF}" type="slidenum">
              <a:rPr lang="en-US" smtClean="0"/>
              <a:pPr/>
              <a:t>9</a:t>
            </a:fld>
            <a:endParaRPr lang="en-US" dirty="0"/>
          </a:p>
        </p:txBody>
      </p:sp>
    </p:spTree>
    <p:extLst>
      <p:ext uri="{BB962C8B-B14F-4D97-AF65-F5344CB8AC3E}">
        <p14:creationId xmlns:p14="http://schemas.microsoft.com/office/powerpoint/2010/main" val="465340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71802-0CC6-EC3C-ECB5-8654CFF9407C}"/>
              </a:ext>
            </a:extLst>
          </p:cNvPr>
          <p:cNvSpPr>
            <a:spLocks noGrp="1"/>
          </p:cNvSpPr>
          <p:nvPr>
            <p:ph type="title"/>
          </p:nvPr>
        </p:nvSpPr>
        <p:spPr>
          <a:xfrm>
            <a:off x="838200" y="353550"/>
            <a:ext cx="10515600" cy="691479"/>
          </a:xfrm>
        </p:spPr>
        <p:txBody>
          <a:bodyPr/>
          <a:lstStyle/>
          <a:p>
            <a:r>
              <a:rPr lang="en-GB" dirty="0"/>
              <a:t>Gaps to be ADDRESSED</a:t>
            </a:r>
          </a:p>
        </p:txBody>
      </p:sp>
      <p:graphicFrame>
        <p:nvGraphicFramePr>
          <p:cNvPr id="5" name="Table Placeholder 4">
            <a:extLst>
              <a:ext uri="{FF2B5EF4-FFF2-40B4-BE49-F238E27FC236}">
                <a16:creationId xmlns:a16="http://schemas.microsoft.com/office/drawing/2014/main" id="{726846E7-C746-220B-D1D1-54A271EAE683}"/>
              </a:ext>
            </a:extLst>
          </p:cNvPr>
          <p:cNvGraphicFramePr>
            <a:graphicFrameLocks noGrp="1"/>
          </p:cNvGraphicFramePr>
          <p:nvPr>
            <p:ph type="tbl" sz="quarter" idx="14"/>
            <p:extLst>
              <p:ext uri="{D42A27DB-BD31-4B8C-83A1-F6EECF244321}">
                <p14:modId xmlns:p14="http://schemas.microsoft.com/office/powerpoint/2010/main" val="4212106496"/>
              </p:ext>
            </p:extLst>
          </p:nvPr>
        </p:nvGraphicFramePr>
        <p:xfrm>
          <a:off x="845302" y="2296432"/>
          <a:ext cx="10515600" cy="24942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9066505"/>
                    </a:ext>
                  </a:extLst>
                </a:gridCol>
                <a:gridCol w="5257800">
                  <a:extLst>
                    <a:ext uri="{9D8B030D-6E8A-4147-A177-3AD203B41FA5}">
                      <a16:colId xmlns:a16="http://schemas.microsoft.com/office/drawing/2014/main" val="4145577243"/>
                    </a:ext>
                  </a:extLst>
                </a:gridCol>
              </a:tblGrid>
              <a:tr h="370840">
                <a:tc>
                  <a:txBody>
                    <a:bodyPr/>
                    <a:lstStyle/>
                    <a:p>
                      <a:pPr algn="ctr"/>
                      <a:r>
                        <a:rPr lang="en-GB" dirty="0"/>
                        <a:t>GAP</a:t>
                      </a:r>
                    </a:p>
                  </a:txBody>
                  <a:tcPr>
                    <a:solidFill>
                      <a:schemeClr val="bg1">
                        <a:lumMod val="5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CONSEQUENCE</a:t>
                      </a:r>
                    </a:p>
                    <a:p>
                      <a:pPr algn="ctr"/>
                      <a:endParaRPr lang="en-GB" dirty="0"/>
                    </a:p>
                  </a:txBody>
                  <a:tcPr>
                    <a:solidFill>
                      <a:schemeClr val="bg1">
                        <a:lumMod val="50000"/>
                      </a:schemeClr>
                    </a:solidFill>
                  </a:tcPr>
                </a:tc>
                <a:extLst>
                  <a:ext uri="{0D108BD9-81ED-4DB2-BD59-A6C34878D82A}">
                    <a16:rowId xmlns:a16="http://schemas.microsoft.com/office/drawing/2014/main" val="158620373"/>
                  </a:ext>
                </a:extLst>
              </a:tr>
              <a:tr h="370840">
                <a:tc>
                  <a:txBody>
                    <a:bodyPr/>
                    <a:lstStyle/>
                    <a:p>
                      <a:r>
                        <a:rPr lang="en-GB" dirty="0"/>
                        <a:t>Uneven competency integration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Variable workforce preparedness</a:t>
                      </a:r>
                    </a:p>
                  </a:txBody>
                  <a:tcPr/>
                </a:tc>
                <a:extLst>
                  <a:ext uri="{0D108BD9-81ED-4DB2-BD59-A6C34878D82A}">
                    <a16:rowId xmlns:a16="http://schemas.microsoft.com/office/drawing/2014/main" val="3351888491"/>
                  </a:ext>
                </a:extLst>
              </a:tr>
              <a:tr h="370840">
                <a:tc>
                  <a:txBody>
                    <a:bodyPr/>
                    <a:lstStyle/>
                    <a:p>
                      <a:r>
                        <a:rPr lang="en-GB" dirty="0"/>
                        <a:t>Weak education–practice linkage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Skills mismatch</a:t>
                      </a:r>
                    </a:p>
                  </a:txBody>
                  <a:tcPr/>
                </a:tc>
                <a:extLst>
                  <a:ext uri="{0D108BD9-81ED-4DB2-BD59-A6C34878D82A}">
                    <a16:rowId xmlns:a16="http://schemas.microsoft.com/office/drawing/2014/main" val="3643628275"/>
                  </a:ext>
                </a:extLst>
              </a:tr>
              <a:tr h="370840">
                <a:tc>
                  <a:txBody>
                    <a:bodyPr/>
                    <a:lstStyle/>
                    <a:p>
                      <a:r>
                        <a:rPr lang="en-GB" dirty="0"/>
                        <a:t>Limited lifelong learning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Reduced adaptability</a:t>
                      </a:r>
                    </a:p>
                  </a:txBody>
                  <a:tcPr/>
                </a:tc>
                <a:extLst>
                  <a:ext uri="{0D108BD9-81ED-4DB2-BD59-A6C34878D82A}">
                    <a16:rowId xmlns:a16="http://schemas.microsoft.com/office/drawing/2014/main" val="2824931003"/>
                  </a:ext>
                </a:extLst>
              </a:tr>
              <a:tr h="370840">
                <a:tc>
                  <a:txBody>
                    <a:bodyPr/>
                    <a:lstStyle/>
                    <a:p>
                      <a:r>
                        <a:rPr lang="en-GB" dirty="0"/>
                        <a:t>Fragmented accreditation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Limited mobility</a:t>
                      </a:r>
                    </a:p>
                  </a:txBody>
                  <a:tcPr/>
                </a:tc>
                <a:extLst>
                  <a:ext uri="{0D108BD9-81ED-4DB2-BD59-A6C34878D82A}">
                    <a16:rowId xmlns:a16="http://schemas.microsoft.com/office/drawing/2014/main" val="4016005078"/>
                  </a:ext>
                </a:extLst>
              </a:tr>
              <a:tr h="370840">
                <a:tc>
                  <a:txBody>
                    <a:bodyPr/>
                    <a:lstStyle/>
                    <a:p>
                      <a:r>
                        <a:rPr lang="en-GB" dirty="0"/>
                        <a:t>University–technical divide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Competency discontinuities</a:t>
                      </a:r>
                    </a:p>
                  </a:txBody>
                  <a:tcPr/>
                </a:tc>
                <a:extLst>
                  <a:ext uri="{0D108BD9-81ED-4DB2-BD59-A6C34878D82A}">
                    <a16:rowId xmlns:a16="http://schemas.microsoft.com/office/drawing/2014/main" val="242514512"/>
                  </a:ext>
                </a:extLst>
              </a:tr>
            </a:tbl>
          </a:graphicData>
        </a:graphic>
      </p:graphicFrame>
      <p:sp>
        <p:nvSpPr>
          <p:cNvPr id="4" name="Slide Number Placeholder 3">
            <a:extLst>
              <a:ext uri="{FF2B5EF4-FFF2-40B4-BE49-F238E27FC236}">
                <a16:creationId xmlns:a16="http://schemas.microsoft.com/office/drawing/2014/main" id="{6A0F7FBF-ED14-FC8D-F98D-E9D2961ECC6F}"/>
              </a:ext>
            </a:extLst>
          </p:cNvPr>
          <p:cNvSpPr>
            <a:spLocks noGrp="1"/>
          </p:cNvSpPr>
          <p:nvPr>
            <p:ph type="sldNum" sz="quarter" idx="12"/>
          </p:nvPr>
        </p:nvSpPr>
        <p:spPr/>
        <p:txBody>
          <a:bodyPr/>
          <a:lstStyle/>
          <a:p>
            <a:fld id="{A49DFD55-3C28-40EF-9E31-A92D2E4017FF}" type="slidenum">
              <a:rPr lang="en-US" smtClean="0"/>
              <a:pPr/>
              <a:t>10</a:t>
            </a:fld>
            <a:endParaRPr lang="en-US" dirty="0"/>
          </a:p>
        </p:txBody>
      </p:sp>
    </p:spTree>
    <p:extLst>
      <p:ext uri="{BB962C8B-B14F-4D97-AF65-F5344CB8AC3E}">
        <p14:creationId xmlns:p14="http://schemas.microsoft.com/office/powerpoint/2010/main" val="2052520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1830E-4712-EEF3-A9C6-C679F481659D}"/>
              </a:ext>
            </a:extLst>
          </p:cNvPr>
          <p:cNvSpPr>
            <a:spLocks noGrp="1"/>
          </p:cNvSpPr>
          <p:nvPr>
            <p:ph type="title"/>
          </p:nvPr>
        </p:nvSpPr>
        <p:spPr/>
        <p:txBody>
          <a:bodyPr/>
          <a:lstStyle/>
          <a:p>
            <a:r>
              <a:rPr lang="en-GB" dirty="0"/>
              <a:t>Why Accreditation?</a:t>
            </a:r>
          </a:p>
        </p:txBody>
      </p:sp>
      <p:graphicFrame>
        <p:nvGraphicFramePr>
          <p:cNvPr id="5" name="Table Placeholder 4">
            <a:extLst>
              <a:ext uri="{FF2B5EF4-FFF2-40B4-BE49-F238E27FC236}">
                <a16:creationId xmlns:a16="http://schemas.microsoft.com/office/drawing/2014/main" id="{2DBA2638-9382-B8D0-C71F-255EC5FBABDA}"/>
              </a:ext>
            </a:extLst>
          </p:cNvPr>
          <p:cNvGraphicFramePr>
            <a:graphicFrameLocks noGrp="1"/>
          </p:cNvGraphicFramePr>
          <p:nvPr>
            <p:ph type="tbl" sz="quarter" idx="14"/>
            <p:extLst>
              <p:ext uri="{D42A27DB-BD31-4B8C-83A1-F6EECF244321}">
                <p14:modId xmlns:p14="http://schemas.microsoft.com/office/powerpoint/2010/main" val="3178881913"/>
              </p:ext>
            </p:extLst>
          </p:nvPr>
        </p:nvGraphicFramePr>
        <p:xfrm>
          <a:off x="1871606" y="2688318"/>
          <a:ext cx="8501744" cy="1854200"/>
        </p:xfrm>
        <a:graphic>
          <a:graphicData uri="http://schemas.openxmlformats.org/drawingml/2006/table">
            <a:tbl>
              <a:tblPr firstRow="1" bandRow="1">
                <a:tableStyleId>{5C22544A-7EE6-4342-B048-85BDC9FD1C3A}</a:tableStyleId>
              </a:tblPr>
              <a:tblGrid>
                <a:gridCol w="4250872">
                  <a:extLst>
                    <a:ext uri="{9D8B030D-6E8A-4147-A177-3AD203B41FA5}">
                      <a16:colId xmlns:a16="http://schemas.microsoft.com/office/drawing/2014/main" val="3380826316"/>
                    </a:ext>
                  </a:extLst>
                </a:gridCol>
                <a:gridCol w="4250872">
                  <a:extLst>
                    <a:ext uri="{9D8B030D-6E8A-4147-A177-3AD203B41FA5}">
                      <a16:colId xmlns:a16="http://schemas.microsoft.com/office/drawing/2014/main" val="47342822"/>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SK" dirty="0"/>
                        <a:t>Current</a:t>
                      </a:r>
                    </a:p>
                  </a:txBody>
                  <a:tcPr>
                    <a:solidFill>
                      <a:schemeClr val="bg1">
                        <a:lumMod val="65000"/>
                      </a:schemeClr>
                    </a:solidFill>
                  </a:tcPr>
                </a:tc>
                <a:tc>
                  <a:txBody>
                    <a:bodyPr/>
                    <a:lstStyle/>
                    <a:p>
                      <a:pPr algn="ctr"/>
                      <a:r>
                        <a:rPr lang="en-GB" dirty="0"/>
                        <a:t>Future</a:t>
                      </a:r>
                    </a:p>
                  </a:txBody>
                  <a:tcPr>
                    <a:solidFill>
                      <a:schemeClr val="bg1">
                        <a:lumMod val="65000"/>
                      </a:schemeClr>
                    </a:solidFill>
                  </a:tcPr>
                </a:tc>
                <a:extLst>
                  <a:ext uri="{0D108BD9-81ED-4DB2-BD59-A6C34878D82A}">
                    <a16:rowId xmlns:a16="http://schemas.microsoft.com/office/drawing/2014/main" val="527122369"/>
                  </a:ext>
                </a:extLst>
              </a:tr>
              <a:tr h="370840">
                <a:tc>
                  <a:txBody>
                    <a:bodyPr/>
                    <a:lstStyle/>
                    <a:p>
                      <a:pPr lvl="2"/>
                      <a:r>
                        <a:rPr lang="en-GB" dirty="0"/>
                        <a:t>Different competencies</a:t>
                      </a:r>
                    </a:p>
                  </a:txBody>
                  <a:tcPr/>
                </a:tc>
                <a:tc>
                  <a:txBody>
                    <a:bodyPr/>
                    <a:lstStyle/>
                    <a:p>
                      <a:pPr lvl="2"/>
                      <a:r>
                        <a:rPr lang="en-GB" dirty="0"/>
                        <a:t>Shared competencies</a:t>
                      </a:r>
                    </a:p>
                  </a:txBody>
                  <a:tcPr/>
                </a:tc>
                <a:extLst>
                  <a:ext uri="{0D108BD9-81ED-4DB2-BD59-A6C34878D82A}">
                    <a16:rowId xmlns:a16="http://schemas.microsoft.com/office/drawing/2014/main" val="3646729779"/>
                  </a:ext>
                </a:extLst>
              </a:tr>
              <a:tr h="370840">
                <a:tc>
                  <a:txBody>
                    <a:bodyPr/>
                    <a:lstStyle/>
                    <a:p>
                      <a:pPr lvl="2"/>
                      <a:r>
                        <a:rPr lang="en-GB" dirty="0"/>
                        <a:t>Different standards</a:t>
                      </a:r>
                    </a:p>
                  </a:txBody>
                  <a:tcPr/>
                </a:tc>
                <a:tc>
                  <a:txBody>
                    <a:bodyPr/>
                    <a:lstStyle/>
                    <a:p>
                      <a:pPr lvl="2"/>
                      <a:r>
                        <a:rPr lang="en-GB" dirty="0"/>
                        <a:t>Shared quality standards</a:t>
                      </a:r>
                    </a:p>
                  </a:txBody>
                  <a:tcPr/>
                </a:tc>
                <a:extLst>
                  <a:ext uri="{0D108BD9-81ED-4DB2-BD59-A6C34878D82A}">
                    <a16:rowId xmlns:a16="http://schemas.microsoft.com/office/drawing/2014/main" val="661516922"/>
                  </a:ext>
                </a:extLst>
              </a:tr>
              <a:tr h="370840">
                <a:tc>
                  <a:txBody>
                    <a:bodyPr/>
                    <a:lstStyle/>
                    <a:p>
                      <a:pPr lvl="2"/>
                      <a:r>
                        <a:rPr lang="en-GB" dirty="0"/>
                        <a:t>Limited recognition</a:t>
                      </a:r>
                    </a:p>
                  </a:txBody>
                  <a:tcPr/>
                </a:tc>
                <a:tc>
                  <a:txBody>
                    <a:bodyPr/>
                    <a:lstStyle/>
                    <a:p>
                      <a:pPr marL="914400" marR="0" lvl="2" indent="0" algn="l" defTabSz="914400" rtl="0" eaLnBrk="1" fontAlgn="auto" latinLnBrk="0" hangingPunct="1">
                        <a:lnSpc>
                          <a:spcPct val="100000"/>
                        </a:lnSpc>
                        <a:spcBef>
                          <a:spcPts val="0"/>
                        </a:spcBef>
                        <a:spcAft>
                          <a:spcPts val="0"/>
                        </a:spcAft>
                        <a:buClrTx/>
                        <a:buSzTx/>
                        <a:buFontTx/>
                        <a:buNone/>
                        <a:tabLst/>
                        <a:defRPr/>
                      </a:pPr>
                      <a:r>
                        <a:rPr lang="en-GB" dirty="0"/>
                        <a:t>Greater mobility</a:t>
                      </a:r>
                    </a:p>
                  </a:txBody>
                  <a:tcPr/>
                </a:tc>
                <a:extLst>
                  <a:ext uri="{0D108BD9-81ED-4DB2-BD59-A6C34878D82A}">
                    <a16:rowId xmlns:a16="http://schemas.microsoft.com/office/drawing/2014/main" val="4028851370"/>
                  </a:ext>
                </a:extLst>
              </a:tr>
              <a:tr h="370840">
                <a:tc>
                  <a:txBody>
                    <a:bodyPr/>
                    <a:lstStyle/>
                    <a:p>
                      <a:endParaRPr lang="en-GB"/>
                    </a:p>
                  </a:txBody>
                  <a:tcPr/>
                </a:tc>
                <a:tc>
                  <a:txBody>
                    <a:bodyPr/>
                    <a:lstStyle/>
                    <a:p>
                      <a:pPr lvl="2"/>
                      <a:r>
                        <a:rPr lang="en-GB" dirty="0"/>
                        <a:t>Better preparedness</a:t>
                      </a:r>
                    </a:p>
                  </a:txBody>
                  <a:tcPr/>
                </a:tc>
                <a:extLst>
                  <a:ext uri="{0D108BD9-81ED-4DB2-BD59-A6C34878D82A}">
                    <a16:rowId xmlns:a16="http://schemas.microsoft.com/office/drawing/2014/main" val="933010513"/>
                  </a:ext>
                </a:extLst>
              </a:tr>
            </a:tbl>
          </a:graphicData>
        </a:graphic>
      </p:graphicFrame>
      <p:sp>
        <p:nvSpPr>
          <p:cNvPr id="4" name="Slide Number Placeholder 3">
            <a:extLst>
              <a:ext uri="{FF2B5EF4-FFF2-40B4-BE49-F238E27FC236}">
                <a16:creationId xmlns:a16="http://schemas.microsoft.com/office/drawing/2014/main" id="{155B3400-9F29-9259-3205-458D0AE75225}"/>
              </a:ext>
            </a:extLst>
          </p:cNvPr>
          <p:cNvSpPr>
            <a:spLocks noGrp="1"/>
          </p:cNvSpPr>
          <p:nvPr>
            <p:ph type="sldNum" sz="quarter" idx="12"/>
          </p:nvPr>
        </p:nvSpPr>
        <p:spPr/>
        <p:txBody>
          <a:bodyPr/>
          <a:lstStyle/>
          <a:p>
            <a:fld id="{A49DFD55-3C28-40EF-9E31-A92D2E4017FF}" type="slidenum">
              <a:rPr lang="en-US" smtClean="0"/>
              <a:pPr/>
              <a:t>11</a:t>
            </a:fld>
            <a:endParaRPr lang="en-US" dirty="0"/>
          </a:p>
        </p:txBody>
      </p:sp>
      <p:sp>
        <p:nvSpPr>
          <p:cNvPr id="6" name="Right Arrow 5">
            <a:extLst>
              <a:ext uri="{FF2B5EF4-FFF2-40B4-BE49-F238E27FC236}">
                <a16:creationId xmlns:a16="http://schemas.microsoft.com/office/drawing/2014/main" id="{A8054853-601E-8048-AF34-381CA731CBB8}"/>
              </a:ext>
            </a:extLst>
          </p:cNvPr>
          <p:cNvSpPr/>
          <p:nvPr/>
        </p:nvSpPr>
        <p:spPr>
          <a:xfrm>
            <a:off x="5606796" y="2111375"/>
            <a:ext cx="978408" cy="34879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SK" dirty="0"/>
          </a:p>
        </p:txBody>
      </p:sp>
    </p:spTree>
    <p:extLst>
      <p:ext uri="{BB962C8B-B14F-4D97-AF65-F5344CB8AC3E}">
        <p14:creationId xmlns:p14="http://schemas.microsoft.com/office/powerpoint/2010/main" val="12595794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A19B4-CA18-7CCD-BE99-93F65E2AD6FF}"/>
              </a:ext>
            </a:extLst>
          </p:cNvPr>
          <p:cNvSpPr>
            <a:spLocks noGrp="1"/>
          </p:cNvSpPr>
          <p:nvPr>
            <p:ph type="title"/>
          </p:nvPr>
        </p:nvSpPr>
        <p:spPr>
          <a:xfrm>
            <a:off x="838200" y="353551"/>
            <a:ext cx="10515600" cy="713250"/>
          </a:xfrm>
        </p:spPr>
        <p:txBody>
          <a:bodyPr>
            <a:normAutofit fontScale="90000"/>
          </a:bodyPr>
          <a:lstStyle/>
          <a:p>
            <a:r>
              <a:rPr lang="en-GB" dirty="0"/>
              <a:t>From Policy Idea to Implementation</a:t>
            </a:r>
            <a:br>
              <a:rPr lang="en-GB" dirty="0"/>
            </a:br>
            <a:r>
              <a:rPr lang="en-GB" dirty="0"/>
              <a:t>need for coordinated approach</a:t>
            </a:r>
          </a:p>
        </p:txBody>
      </p:sp>
      <p:sp>
        <p:nvSpPr>
          <p:cNvPr id="3" name="Table Placeholder 2">
            <a:extLst>
              <a:ext uri="{FF2B5EF4-FFF2-40B4-BE49-F238E27FC236}">
                <a16:creationId xmlns:a16="http://schemas.microsoft.com/office/drawing/2014/main" id="{432319D7-B9BE-7451-FC8C-EBDA30139195}"/>
              </a:ext>
            </a:extLst>
          </p:cNvPr>
          <p:cNvSpPr>
            <a:spLocks noGrp="1"/>
          </p:cNvSpPr>
          <p:nvPr>
            <p:ph type="tbl" sz="quarter" idx="14"/>
          </p:nvPr>
        </p:nvSpPr>
        <p:spPr>
          <a:xfrm>
            <a:off x="831098" y="1498378"/>
            <a:ext cx="10515600" cy="5040533"/>
          </a:xfrm>
        </p:spPr>
        <p:txBody>
          <a:bodyPr>
            <a:noAutofit/>
          </a:bodyPr>
          <a:lstStyle/>
          <a:p>
            <a:pPr marL="342900" indent="-342900" algn="l">
              <a:buFont typeface="Arial" panose="020B0604020202020204" pitchFamily="34" charset="0"/>
              <a:buChar char="•"/>
            </a:pPr>
            <a:r>
              <a:rPr lang="en-GB" dirty="0"/>
              <a:t>These gaps weaken the public health workforce and reduce the resilience of health and care systems.</a:t>
            </a:r>
          </a:p>
          <a:p>
            <a:pPr marL="342900" indent="-342900" algn="l">
              <a:buFont typeface="Arial" panose="020B0604020202020204" pitchFamily="34" charset="0"/>
              <a:buChar char="•"/>
            </a:pPr>
            <a:r>
              <a:rPr lang="en-GB" dirty="0"/>
              <a:t>A coordinated approach to education, competencies and accreditation can close these gaps.</a:t>
            </a:r>
          </a:p>
          <a:p>
            <a:pPr marL="1028700" lvl="1" indent="-342900"/>
            <a:r>
              <a:rPr lang="en-GB" sz="2000" dirty="0"/>
              <a:t>Stronger training for a competent workforce</a:t>
            </a:r>
          </a:p>
          <a:p>
            <a:pPr marL="1028700" lvl="1" indent="-342900"/>
            <a:r>
              <a:rPr lang="en-GB" sz="2000" dirty="0"/>
              <a:t>Shared standards for better quality and mobility</a:t>
            </a:r>
          </a:p>
          <a:p>
            <a:pPr marL="1028700" lvl="1" indent="-342900"/>
            <a:r>
              <a:rPr lang="en-GB" sz="2000" dirty="0"/>
              <a:t>Regional cooperation for preparedness and resilience</a:t>
            </a:r>
          </a:p>
          <a:p>
            <a:pPr marL="1028700" lvl="1" indent="-342900"/>
            <a:r>
              <a:rPr lang="en-GB" sz="2000" dirty="0"/>
              <a:t>Investing in education for healthier, future-ready societies</a:t>
            </a:r>
          </a:p>
          <a:p>
            <a:pPr marL="342900" indent="-342900" algn="l">
              <a:buFont typeface="Arial" panose="020B0604020202020204" pitchFamily="34" charset="0"/>
              <a:buChar char="•"/>
            </a:pPr>
            <a:r>
              <a:rPr lang="en-GB" dirty="0"/>
              <a:t>Proposed Roadmap</a:t>
            </a:r>
          </a:p>
          <a:p>
            <a:pPr marL="1028700" lvl="1" indent="-342900"/>
            <a:r>
              <a:rPr lang="en-GB" sz="2000" dirty="0"/>
              <a:t>Establish V4 working group</a:t>
            </a:r>
          </a:p>
          <a:p>
            <a:pPr marL="1028700" lvl="1" indent="-342900"/>
            <a:r>
              <a:rPr lang="en-GB" sz="2000" dirty="0"/>
              <a:t>Define shared competencies</a:t>
            </a:r>
          </a:p>
          <a:p>
            <a:pPr marL="1028700" lvl="1" indent="-342900"/>
            <a:r>
              <a:rPr lang="en-GB" sz="2000" dirty="0"/>
              <a:t>Pilot joint programmes</a:t>
            </a:r>
          </a:p>
          <a:p>
            <a:pPr marL="1028700" lvl="1" indent="-342900"/>
            <a:r>
              <a:rPr lang="en-GB" sz="2000" dirty="0"/>
              <a:t>Develop accreditation standards</a:t>
            </a:r>
            <a:endParaRPr lang="en-GB" dirty="0"/>
          </a:p>
        </p:txBody>
      </p:sp>
      <p:sp>
        <p:nvSpPr>
          <p:cNvPr id="4" name="Slide Number Placeholder 3">
            <a:extLst>
              <a:ext uri="{FF2B5EF4-FFF2-40B4-BE49-F238E27FC236}">
                <a16:creationId xmlns:a16="http://schemas.microsoft.com/office/drawing/2014/main" id="{EA0A7324-B063-33C2-135D-1DFD18F1CBB5}"/>
              </a:ext>
            </a:extLst>
          </p:cNvPr>
          <p:cNvSpPr>
            <a:spLocks noGrp="1"/>
          </p:cNvSpPr>
          <p:nvPr>
            <p:ph type="sldNum" sz="quarter" idx="12"/>
          </p:nvPr>
        </p:nvSpPr>
        <p:spPr/>
        <p:txBody>
          <a:bodyPr/>
          <a:lstStyle/>
          <a:p>
            <a:fld id="{A49DFD55-3C28-40EF-9E31-A92D2E4017FF}" type="slidenum">
              <a:rPr lang="en-US" smtClean="0"/>
              <a:pPr/>
              <a:t>12</a:t>
            </a:fld>
            <a:endParaRPr lang="en-US" dirty="0"/>
          </a:p>
        </p:txBody>
      </p:sp>
    </p:spTree>
    <p:extLst>
      <p:ext uri="{BB962C8B-B14F-4D97-AF65-F5344CB8AC3E}">
        <p14:creationId xmlns:p14="http://schemas.microsoft.com/office/powerpoint/2010/main" val="4003570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8C87-6DAE-E886-0E1A-13A2145855E7}"/>
              </a:ext>
            </a:extLst>
          </p:cNvPr>
          <p:cNvSpPr>
            <a:spLocks noGrp="1"/>
          </p:cNvSpPr>
          <p:nvPr>
            <p:ph type="ctrTitle"/>
          </p:nvPr>
        </p:nvSpPr>
        <p:spPr/>
        <p:txBody>
          <a:bodyPr/>
          <a:lstStyle/>
          <a:p>
            <a:r>
              <a:rPr lang="en-GB" dirty="0"/>
              <a:t>Conclusions</a:t>
            </a:r>
          </a:p>
        </p:txBody>
      </p:sp>
      <p:sp>
        <p:nvSpPr>
          <p:cNvPr id="5" name="Subtitle 4">
            <a:extLst>
              <a:ext uri="{FF2B5EF4-FFF2-40B4-BE49-F238E27FC236}">
                <a16:creationId xmlns:a16="http://schemas.microsoft.com/office/drawing/2014/main" id="{4DC1C214-CCD1-AAC3-CBF6-55DED69AA6B0}"/>
              </a:ext>
            </a:extLst>
          </p:cNvPr>
          <p:cNvSpPr>
            <a:spLocks noGrp="1"/>
          </p:cNvSpPr>
          <p:nvPr>
            <p:ph type="subTitle" idx="1"/>
          </p:nvPr>
        </p:nvSpPr>
        <p:spPr>
          <a:xfrm>
            <a:off x="3592286" y="3238103"/>
            <a:ext cx="7380514" cy="2850181"/>
          </a:xfrm>
        </p:spPr>
        <p:txBody>
          <a:bodyPr>
            <a:normAutofit/>
          </a:bodyPr>
          <a:lstStyle/>
          <a:p>
            <a:r>
              <a:rPr lang="en-GB" dirty="0"/>
              <a:t>Just as Huszty helped shape public health governance for his era, we have an opportunity to shape public health education for the next generation.</a:t>
            </a:r>
          </a:p>
          <a:p>
            <a:r>
              <a:rPr lang="en-GB" dirty="0"/>
              <a:t>Education Is a Strategic Investment in Resilience</a:t>
            </a:r>
          </a:p>
          <a:p>
            <a:r>
              <a:rPr lang="en-GB" dirty="0"/>
              <a:t>Public health education should be viewed not only as academic training, but as a core component of resilient health systems.</a:t>
            </a:r>
          </a:p>
          <a:p>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A6D11B38-D1DC-C142-8D04-330FB5180409}"/>
              </a:ext>
            </a:extLst>
          </p:cNvPr>
          <p:cNvSpPr>
            <a:spLocks noGrp="1"/>
          </p:cNvSpPr>
          <p:nvPr>
            <p:ph type="sldNum" sz="quarter" idx="12"/>
          </p:nvPr>
        </p:nvSpPr>
        <p:spPr/>
        <p:txBody>
          <a:bodyPr/>
          <a:lstStyle/>
          <a:p>
            <a:fld id="{A49DFD55-3C28-40EF-9E31-A92D2E4017FF}" type="slidenum">
              <a:rPr lang="en-US" smtClean="0"/>
              <a:pPr/>
              <a:t>13</a:t>
            </a:fld>
            <a:endParaRPr lang="en-US" dirty="0"/>
          </a:p>
        </p:txBody>
      </p:sp>
      <p:pic>
        <p:nvPicPr>
          <p:cNvPr id="6" name="Graphic 5">
            <a:extLst>
              <a:ext uri="{FF2B5EF4-FFF2-40B4-BE49-F238E27FC236}">
                <a16:creationId xmlns:a16="http://schemas.microsoft.com/office/drawing/2014/main" id="{70CDACEB-FB9E-D50A-23C6-7E318C45DF5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900045" y="358469"/>
            <a:ext cx="3803582" cy="2058160"/>
          </a:xfrm>
          <a:prstGeom prst="rect">
            <a:avLst/>
          </a:prstGeom>
        </p:spPr>
      </p:pic>
    </p:spTree>
    <p:extLst>
      <p:ext uri="{BB962C8B-B14F-4D97-AF65-F5344CB8AC3E}">
        <p14:creationId xmlns:p14="http://schemas.microsoft.com/office/powerpoint/2010/main" val="3202738028"/>
      </p:ext>
    </p:extLst>
  </p:cSld>
  <p:clrMapOvr>
    <a:masterClrMapping/>
  </p:clrMapOvr>
</p:sld>
</file>

<file path=ppt/theme/theme1.xml><?xml version="1.0" encoding="utf-8"?>
<a:theme xmlns:a="http://schemas.openxmlformats.org/drawingml/2006/main" name="Custom">
  <a:themeElements>
    <a:clrScheme name="Custom 149">
      <a:dk1>
        <a:sysClr val="windowText" lastClr="000000"/>
      </a:dk1>
      <a:lt1>
        <a:sysClr val="window" lastClr="FFFFFF"/>
      </a:lt1>
      <a:dk2>
        <a:srgbClr val="44546A"/>
      </a:dk2>
      <a:lt2>
        <a:srgbClr val="E7E6E6"/>
      </a:lt2>
      <a:accent1>
        <a:srgbClr val="E9E6D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6">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ustom" id="{F85C13B5-8B75-4CB8-BA5E-9CAC0747196D}" vid="{617487EE-AB70-4C55-8A81-E6744CC4A2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CABF691C-888B-4061-8A6F-D5CE84A0254B}">
  <ds:schemaRefs>
    <ds:schemaRef ds:uri="http://schemas.microsoft.com/sharepoint/v3/contenttype/forms"/>
  </ds:schemaRefs>
</ds:datastoreItem>
</file>

<file path=customXml/itemProps2.xml><?xml version="1.0" encoding="utf-8"?>
<ds:datastoreItem xmlns:ds="http://schemas.openxmlformats.org/officeDocument/2006/customXml" ds:itemID="{5EDE3176-A15D-46A3-BDDB-64A0D73632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9168DCE-134F-4610-A6AA-88CEBE8D71D2}">
  <ds:schemaRefs>
    <ds:schemaRef ds:uri="http://schemas.microsoft.com/office/2006/documentManagement/types"/>
    <ds:schemaRef ds:uri="http://www.w3.org/XML/1998/namespace"/>
    <ds:schemaRef ds:uri="http://purl.org/dc/dcmitype/"/>
    <ds:schemaRef ds:uri="http://schemas.microsoft.com/office/2006/metadata/properties"/>
    <ds:schemaRef ds:uri="http://schemas.microsoft.com/sharepoint/v3"/>
    <ds:schemaRef ds:uri="71af3243-3dd4-4a8d-8c0d-dd76da1f02a5"/>
    <ds:schemaRef ds:uri="http://schemas.microsoft.com/office/infopath/2007/PartnerControls"/>
    <ds:schemaRef ds:uri="http://purl.org/dc/terms/"/>
    <ds:schemaRef ds:uri="http://schemas.openxmlformats.org/package/2006/metadata/core-properties"/>
    <ds:schemaRef ds:uri="230e9df3-be65-4c73-a93b-d1236ebd677e"/>
    <ds:schemaRef ds:uri="16c05727-aa75-4e4a-9b5f-8a80a1165891"/>
    <ds:schemaRef ds:uri="http://purl.org/dc/elements/1.1/"/>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420</TotalTime>
  <Words>934</Words>
  <Application>Microsoft Macintosh PowerPoint</Application>
  <PresentationFormat>Widescreen</PresentationFormat>
  <Paragraphs>111</Paragraphs>
  <Slides>13</Slides>
  <Notes>5</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System Font Regular</vt:lpstr>
      <vt:lpstr>Tenorite</vt:lpstr>
      <vt:lpstr>Custom</vt:lpstr>
      <vt:lpstr>Educating for Resilience  Advancing public health training to strengthen health and care systems in V4 countries </vt:lpstr>
      <vt:lpstr>Historical Roots of Public Health in Central Europe</vt:lpstr>
      <vt:lpstr>PowerPoint Presentation</vt:lpstr>
      <vt:lpstr>METHODOLOGICAL APPROACH</vt:lpstr>
      <vt:lpstr>PowerPoint Presentation</vt:lpstr>
      <vt:lpstr>PowerPoint Presentation</vt:lpstr>
      <vt:lpstr>PowerPoint Presentation</vt:lpstr>
      <vt:lpstr>Comparative overview of key public health competencies in curricula</vt:lpstr>
      <vt:lpstr>Gaps to be ADDRESSED</vt:lpstr>
      <vt:lpstr>Gaps to be ADDRESSED</vt:lpstr>
      <vt:lpstr>Why Accreditation?</vt:lpstr>
      <vt:lpstr>From Policy Idea to Implementation need for coordinated approach</vt:lpstr>
      <vt:lpstr>Conclusions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Rusnák Martin</cp:lastModifiedBy>
  <cp:revision>3</cp:revision>
  <dcterms:created xsi:type="dcterms:W3CDTF">2026-05-21T15:03:44Z</dcterms:created>
  <dcterms:modified xsi:type="dcterms:W3CDTF">2026-06-18T15:35:14Z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