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57" r:id="rId5"/>
    <p:sldId id="260" r:id="rId6"/>
    <p:sldId id="263" r:id="rId7"/>
    <p:sldId id="261" r:id="rId8"/>
    <p:sldId id="262" r:id="rId9"/>
  </p:sldIdLst>
  <p:sldSz cx="9144000" cy="6858000" type="screen4x3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2910"/>
  </p:normalViewPr>
  <p:slideViewPr>
    <p:cSldViewPr>
      <p:cViewPr varScale="1">
        <p:scale>
          <a:sx n="104" d="100"/>
          <a:sy n="104" d="100"/>
        </p:scale>
        <p:origin x="23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E7E2F-16E3-482F-87AE-90755972FDCD}" type="datetimeFigureOut">
              <a:rPr lang="sk-SK" smtClean="0"/>
              <a:pPr/>
              <a:t>8.12.17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D5D4-58E6-45DF-8571-A702C3375D0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154CB-DC4F-4D2D-80A9-70ECF6F7633D}" type="datetimeFigureOut">
              <a:rPr lang="sk-SK" smtClean="0"/>
              <a:pPr/>
              <a:t>8.12.17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53790-FCE5-449A-9925-48BCE07470D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3790-FCE5-449A-9925-48BCE07470D2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755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53790-FCE5-449A-9925-48BCE07470D2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hyperlink" Target="NULL" TargetMode="External"/><Relationship Id="rId7" Type="http://schemas.openxmlformats.org/officeDocument/2006/relationships/hyperlink" Target="https://www.researchgate.net/publication/233380795_Short_History_of_the_Faculty_of_Medicine_at_the_Historical_University_of_Trnava_375th_anniversary_of_the_University_of_Trnava_Slovakia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majdan@truni.sk" TargetMode="External"/><Relationship Id="rId4" Type="http://schemas.openxmlformats.org/officeDocument/2006/relationships/hyperlink" Target="mailto:rusnakm@truni.sk" TargetMode="External"/><Relationship Id="rId5" Type="http://schemas.openxmlformats.org/officeDocument/2006/relationships/hyperlink" Target="mailto:viera.rusnakova@truni.sk" TargetMode="External"/><Relationship Id="rId6" Type="http://schemas.openxmlformats.org/officeDocument/2006/relationships/hyperlink" Target="mailto:zuzana.klochanova@truni.sk" TargetMode="External"/><Relationship Id="rId7" Type="http://schemas.openxmlformats.org/officeDocument/2006/relationships/hyperlink" Target="mailto:eva.gallova@truni.sk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0600" y="3886200"/>
            <a:ext cx="7086600" cy="990600"/>
          </a:xfrm>
        </p:spPr>
        <p:txBody>
          <a:bodyPr>
            <a:normAutofit fontScale="90000"/>
          </a:bodyPr>
          <a:lstStyle/>
          <a:p>
            <a:r>
              <a:rPr lang="en-US" kern="0" dirty="0" smtClean="0">
                <a:latin typeface="Arial"/>
              </a:rPr>
              <a:t>Trnava University</a:t>
            </a:r>
            <a:br>
              <a:rPr lang="en-US" kern="0" dirty="0" smtClean="0">
                <a:latin typeface="Arial"/>
              </a:rPr>
            </a:br>
            <a:r>
              <a:rPr lang="en-US" sz="2700" kern="0" dirty="0" smtClean="0">
                <a:latin typeface="Arial"/>
              </a:rPr>
              <a:t>Faculty of Health Sciences and Social Work</a:t>
            </a:r>
            <a:r>
              <a:rPr lang="en-US" dirty="0" smtClean="0"/>
              <a:t/>
            </a:r>
            <a:br>
              <a:rPr lang="en-US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 fontScale="85000" lnSpcReduction="20000"/>
          </a:bodyPr>
          <a:lstStyle/>
          <a:p>
            <a:r>
              <a:rPr lang="en-GB" sz="2100" b="1" dirty="0" smtClean="0"/>
              <a:t>Strengthening Public Health Research Capacity to Inform Evidence Based Policies In Tunisia </a:t>
            </a:r>
            <a:r>
              <a:rPr lang="en-GB" b="1" dirty="0" smtClean="0"/>
              <a:t>/ </a:t>
            </a:r>
            <a:r>
              <a:rPr lang="en-GB" b="1" dirty="0"/>
              <a:t>CONFIDE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2133600" y="1676400"/>
            <a:ext cx="6019800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Kick-off Meeting</a:t>
            </a:r>
            <a:endParaRPr lang="sk-SK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endParaRPr lang="en-US" sz="2800" dirty="0" smtClean="0">
              <a:solidFill>
                <a:sysClr val="windowText" lastClr="000000"/>
              </a:solidFill>
            </a:endParaRPr>
          </a:p>
          <a:p>
            <a:pPr algn="r"/>
            <a:r>
              <a:rPr lang="en-US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Sfax</a:t>
            </a:r>
            <a:r>
              <a:rPr lang="en-US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, 11 – 13 September 2017</a:t>
            </a:r>
          </a:p>
          <a:p>
            <a:pPr algn="r"/>
            <a:endParaRPr lang="en-US" sz="2000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09215"/>
            <a:ext cx="5029200" cy="1436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19400" y="533400"/>
            <a:ext cx="3505200" cy="7921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ea typeface="+mj-ea"/>
                <a:cs typeface="+mj-cs"/>
              </a:rPr>
              <a:t>Trnava University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28600" y="152400"/>
          <a:ext cx="1981200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Klip" r:id="rId3" imgW="3200000" imgH="3115110" progId="">
                  <p:embed/>
                </p:oleObj>
              </mc:Choice>
              <mc:Fallback>
                <p:oleObj name="Klip" r:id="rId3" imgW="3200000" imgH="311511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1981200" cy="189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914" y="228600"/>
            <a:ext cx="247608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457200" y="2209800"/>
            <a:ext cx="8077200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Reestablished in 1992 </a:t>
            </a:r>
          </a:p>
          <a:p>
            <a:pPr lvl="1"/>
            <a:r>
              <a:rPr lang="en-US" sz="2400" dirty="0" smtClean="0"/>
              <a:t>follows the traditions of the one of the oldest universities in Central Europe:  Trnava University (1635 – 1777).</a:t>
            </a:r>
          </a:p>
          <a:p>
            <a:pPr lvl="1"/>
            <a:r>
              <a:rPr lang="en-US" sz="2400" dirty="0" smtClean="0">
                <a:hlinkClick r:id="rId6" invalidUrl="http://rusnak.truni.sk/prednasky/historia/Trnava_univerzita/Slides/History of Medical School Trnava.pptx"/>
              </a:rPr>
              <a:t>Short History </a:t>
            </a:r>
            <a:r>
              <a:rPr lang="en-US" sz="2400" dirty="0" smtClean="0">
                <a:hlinkClick r:id="rId7"/>
              </a:rPr>
              <a:t>full text</a:t>
            </a:r>
            <a:endParaRPr lang="en-US" sz="2400" dirty="0" smtClean="0"/>
          </a:p>
          <a:p>
            <a:r>
              <a:rPr lang="en-US" sz="2400" b="1" dirty="0" smtClean="0"/>
              <a:t>Current Faculties</a:t>
            </a:r>
          </a:p>
          <a:p>
            <a:pPr lvl="1"/>
            <a:r>
              <a:rPr lang="en-US" sz="2400" dirty="0" smtClean="0"/>
              <a:t>Faculty of Humanities</a:t>
            </a:r>
          </a:p>
          <a:p>
            <a:pPr lvl="1"/>
            <a:r>
              <a:rPr lang="en-US" sz="2400" dirty="0" smtClean="0"/>
              <a:t>Faculty of Education</a:t>
            </a:r>
          </a:p>
          <a:p>
            <a:pPr lvl="1"/>
            <a:r>
              <a:rPr lang="en-US" sz="2400" u="sng" dirty="0" smtClean="0"/>
              <a:t>Faculty of Health Sciences and Social Work, 1994</a:t>
            </a:r>
          </a:p>
          <a:p>
            <a:pPr lvl="1"/>
            <a:r>
              <a:rPr lang="en-US" sz="2400" dirty="0" smtClean="0"/>
              <a:t>Theological Faculty</a:t>
            </a:r>
          </a:p>
          <a:p>
            <a:pPr lvl="1"/>
            <a:r>
              <a:rPr lang="en-US" sz="2400" dirty="0" smtClean="0"/>
              <a:t>Faculty of Law</a:t>
            </a:r>
            <a:endParaRPr lang="en-US" sz="2400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7" name="Zástupný objekt pre pätu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8" name="Zástupný objekt pre číslo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1" y="0"/>
            <a:ext cx="42672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0" y="3048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Faculty of Health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Social Work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828800"/>
            <a:ext cx="403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Departments: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Public Health 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 Social Work 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 Laboratory Medicine</a:t>
            </a:r>
          </a:p>
          <a:p>
            <a:pPr lvl="1">
              <a:lnSpc>
                <a:spcPct val="150000"/>
              </a:lnSpc>
              <a:buFontTx/>
              <a:buChar char="•"/>
            </a:pPr>
            <a:r>
              <a:rPr lang="en-US" sz="2400" dirty="0" smtClean="0"/>
              <a:t> Nursing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University Hospital in Trnava</a:t>
            </a:r>
            <a:endParaRPr lang="en-US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4876800" y="3489820"/>
            <a:ext cx="4267200" cy="19205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sk-SK" b="1" u="sng" dirty="0" smtClean="0"/>
              <a:t>Department of PH</a:t>
            </a:r>
            <a:r>
              <a:rPr lang="en-US" b="1" u="sng" dirty="0" smtClean="0"/>
              <a:t> Human Resources</a:t>
            </a:r>
            <a:endParaRPr lang="en-US" u="sng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3 </a:t>
            </a:r>
            <a:r>
              <a:rPr lang="en-US" dirty="0" smtClean="0"/>
              <a:t>Full-time </a:t>
            </a:r>
            <a:r>
              <a:rPr lang="en-US" dirty="0" smtClean="0"/>
              <a:t>Professors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 Prof. Emeritus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3 Associate professors</a:t>
            </a:r>
          </a:p>
          <a:p>
            <a:pPr>
              <a:lnSpc>
                <a:spcPct val="80000"/>
              </a:lnSpc>
            </a:pPr>
            <a:r>
              <a:rPr lang="sk-SK" dirty="0" smtClean="0"/>
              <a:t>10</a:t>
            </a:r>
            <a:r>
              <a:rPr lang="en-US" dirty="0" smtClean="0"/>
              <a:t> Assistant professors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</a:t>
            </a:r>
            <a:r>
              <a:rPr lang="sk-SK" dirty="0" smtClean="0"/>
              <a:t>3</a:t>
            </a:r>
            <a:r>
              <a:rPr lang="en-US" dirty="0" smtClean="0"/>
              <a:t> Doctoral Students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1 Administrator</a:t>
            </a:r>
          </a:p>
          <a:p>
            <a:endParaRPr lang="en-US" dirty="0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7.12.17</a:t>
            </a:r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600" kern="0" dirty="0" smtClean="0">
                <a:solidFill>
                  <a:schemeClr val="tx1"/>
                </a:solidFill>
                <a:latin typeface="Arial"/>
              </a:rPr>
              <a:t>Public Health Education and Research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76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4000" dirty="0" smtClean="0"/>
              <a:t>Specific Topics in PH related to the Project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288" y="2133599"/>
            <a:ext cx="8229600" cy="40386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GB" sz="2800" dirty="0"/>
              <a:t>Health Care </a:t>
            </a:r>
            <a:r>
              <a:rPr lang="en-GB" sz="2800" dirty="0" smtClean="0"/>
              <a:t>Policies</a:t>
            </a:r>
            <a:endParaRPr kumimoji="0" lang="en-GB" sz="28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8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Health Care Management</a:t>
            </a: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and Quality of Care</a:t>
            </a: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GB" sz="2800" dirty="0" smtClean="0"/>
              <a:t>Patients’ Safety</a:t>
            </a:r>
            <a:endParaRPr kumimoji="0" lang="en-GB" sz="2800" b="0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GB" sz="2800" dirty="0" smtClean="0"/>
              <a:t>Evidence Based Public Health</a:t>
            </a: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Critical Reading and Writing</a:t>
            </a: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GB" sz="2800" dirty="0" smtClean="0"/>
              <a:t>Clinical Epidemiology</a:t>
            </a: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8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Biostatistics and Data Analysis</a:t>
            </a:r>
            <a:endParaRPr kumimoji="0" lang="en-GB" sz="2800" b="0" i="0" u="none" strike="noStrike" kern="1200" cap="none" spc="0" normalizeH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GB" sz="28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itchFamily="34" charset="0"/>
                <a:cs typeface="Arial" pitchFamily="34" charset="0"/>
              </a:rPr>
              <a:t>Topics of Projects at the Department </a:t>
            </a:r>
            <a:endParaRPr kumimoji="0" lang="en-US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9388" y="1371600"/>
            <a:ext cx="8507412" cy="52260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Innovative Health Policies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Quality of </a:t>
            </a: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Care and Patient’s Safety</a:t>
            </a:r>
            <a:endParaRPr kumimoji="0" lang="en-US" sz="2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Injuries </a:t>
            </a: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Epidemiology and Prevention</a:t>
            </a:r>
            <a:endParaRPr kumimoji="0" lang="en-US" sz="2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Evidence Based Medicine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Multicultural Aspects of Health Care for Minorities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Patients' Rights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Environmental </a:t>
            </a: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Health</a:t>
            </a:r>
            <a:endParaRPr kumimoji="0" lang="en-US" sz="2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Epidemiology of Chronic Diseases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Occupational Health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Health Inequalities</a:t>
            </a:r>
            <a:endParaRPr kumimoji="0" lang="en-US" sz="26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International Health Care Systems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7315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u="sng" dirty="0" smtClean="0"/>
              <a:t>http://vz.truni.sk </a:t>
            </a:r>
            <a:endParaRPr lang="sk-SK" u="sng" dirty="0"/>
          </a:p>
        </p:txBody>
      </p:sp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Countries where projects were implemented</a:t>
            </a:r>
            <a:endParaRPr lang="en-GB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EU countries</a:t>
            </a:r>
          </a:p>
          <a:p>
            <a:pPr lvl="1"/>
            <a:r>
              <a:rPr lang="en-GB" dirty="0" smtClean="0"/>
              <a:t>EU FP 6 Traumatic Brain Injuries</a:t>
            </a:r>
          </a:p>
          <a:p>
            <a:pPr lvl="1"/>
            <a:r>
              <a:rPr lang="en-GB" dirty="0" smtClean="0"/>
              <a:t>other</a:t>
            </a:r>
          </a:p>
          <a:p>
            <a:r>
              <a:rPr lang="en-GB" dirty="0" smtClean="0"/>
              <a:t>Africa</a:t>
            </a:r>
          </a:p>
          <a:p>
            <a:pPr lvl="1"/>
            <a:r>
              <a:rPr lang="en-GB" dirty="0" smtClean="0"/>
              <a:t>Kenya – surveillance of communicable diseases</a:t>
            </a:r>
          </a:p>
          <a:p>
            <a:pPr lvl="1"/>
            <a:r>
              <a:rPr lang="en-GB" dirty="0" smtClean="0"/>
              <a:t>Tunis – CONFIDE, MEDIPIET</a:t>
            </a:r>
          </a:p>
          <a:p>
            <a:r>
              <a:rPr lang="en-GB" dirty="0" smtClean="0"/>
              <a:t>USA </a:t>
            </a:r>
            <a:r>
              <a:rPr lang="mr-IN" dirty="0" smtClean="0"/>
              <a:t>–</a:t>
            </a:r>
            <a:r>
              <a:rPr lang="en-GB" dirty="0" smtClean="0"/>
              <a:t> Students to students with U. Scranton, U. Central Florida</a:t>
            </a:r>
          </a:p>
          <a:p>
            <a:r>
              <a:rPr lang="en-GB" dirty="0" err="1" smtClean="0"/>
              <a:t>Caribic</a:t>
            </a:r>
            <a:endParaRPr lang="en-GB" dirty="0"/>
          </a:p>
          <a:p>
            <a:pPr lvl="1"/>
            <a:r>
              <a:rPr lang="en-GB" dirty="0" smtClean="0"/>
              <a:t>St Lucia </a:t>
            </a:r>
            <a:r>
              <a:rPr lang="mr-IN" dirty="0" smtClean="0"/>
              <a:t>–</a:t>
            </a:r>
            <a:r>
              <a:rPr lang="en-GB" dirty="0" smtClean="0"/>
              <a:t> National Quality Policy</a:t>
            </a:r>
          </a:p>
          <a:p>
            <a:pPr lvl="1"/>
            <a:r>
              <a:rPr lang="en-GB" dirty="0" smtClean="0"/>
              <a:t>Jamaica </a:t>
            </a:r>
            <a:r>
              <a:rPr lang="mr-IN" dirty="0" smtClean="0"/>
              <a:t>–</a:t>
            </a:r>
            <a:r>
              <a:rPr lang="en-GB" dirty="0" smtClean="0"/>
              <a:t> Assessment of Needs in Health Management Education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7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PROJECTS</a:t>
            </a:r>
            <a:endParaRPr lang="sk-SK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388" y="1295401"/>
            <a:ext cx="8964612" cy="49530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Effectiveness of Health Impact Assessment – WHO</a:t>
            </a:r>
          </a:p>
          <a:p>
            <a:pPr marL="274320" indent="-274320">
              <a:lnSpc>
                <a:spcPct val="105000"/>
              </a:lnSpc>
              <a:spcBef>
                <a:spcPct val="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Evidence Based management of a TBI patient (INRO)</a:t>
            </a:r>
          </a:p>
          <a:p>
            <a:pPr marL="274320" indent="-274320">
              <a:lnSpc>
                <a:spcPct val="105000"/>
              </a:lnSpc>
              <a:spcBef>
                <a:spcPct val="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Health Impact Assessment in New Member States and Pre-Accession Countries - HIA-NMAC - </a:t>
            </a:r>
            <a:r>
              <a:rPr lang="en-US" sz="2000" dirty="0" smtClean="0"/>
              <a:t>www.hia-nmac.sdu.dk</a:t>
            </a:r>
          </a:p>
          <a:p>
            <a:pPr marL="274320" indent="-274320">
              <a:lnSpc>
                <a:spcPct val="105000"/>
              </a:lnSpc>
              <a:spcBef>
                <a:spcPct val="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Developing an Injury Database (DG SANCO),</a:t>
            </a:r>
          </a:p>
          <a:p>
            <a:pPr marL="274320" indent="-274320">
              <a:lnSpc>
                <a:spcPct val="105000"/>
              </a:lnSpc>
              <a:spcBef>
                <a:spcPct val="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Resistance of ATB in Croatia (MATRA)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Closing the Gap: Strategies for Action to tackle Health Inequalities in Europe  - 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http://www.healthinequalities.org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COST - Action IS0603: Health and Social Care for Migrants and Ethnic Minorities in Europe (HOME)</a:t>
            </a: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n-US" sz="2400" baseline="0" dirty="0" smtClean="0"/>
              <a:t>	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http://www.cost.esf.org/index.php?id=234&amp;action_number=IS0603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Minority Health and Health Disparities International Research Training (MHIRT) Program</a:t>
            </a:r>
          </a:p>
          <a:p>
            <a:pPr marL="274320" indent="-274320">
              <a:lnSpc>
                <a:spcPct val="105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Improved access to health care for minorities in Bulgaria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Indoor Air Quality and Respiratory Health in the Roma Villages in Slovakia and Romania (IARQ-ROMA)</a:t>
            </a:r>
          </a:p>
          <a:p>
            <a:pPr marL="274320" indent="-274320">
              <a:lnSpc>
                <a:spcPct val="105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400" dirty="0" smtClean="0"/>
              <a:t>Multicultural Approach to Improvement of Health and Health Services in Roma Communities </a:t>
            </a:r>
            <a:endParaRPr kumimoji="0" lang="en-US" sz="2400" b="0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CONFIDE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			Key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Experts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31648" y="1371599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prof. PhDr. Marek </a:t>
            </a:r>
            <a:r>
              <a:rPr lang="sk-SK" sz="2400" dirty="0" err="1" smtClean="0"/>
              <a:t>Majdan</a:t>
            </a:r>
            <a:r>
              <a:rPr lang="sk-SK" sz="2400" dirty="0" smtClean="0"/>
              <a:t>, </a:t>
            </a:r>
            <a:r>
              <a:rPr lang="sk-SK" sz="2400" dirty="0" err="1" smtClean="0"/>
              <a:t>PhD</a:t>
            </a:r>
            <a:r>
              <a:rPr lang="sk-SK" sz="2400" dirty="0" smtClean="0"/>
              <a:t> </a:t>
            </a:r>
            <a:r>
              <a:rPr lang="sk-SK" sz="2400" dirty="0" smtClean="0">
                <a:hlinkClick r:id="rId3"/>
              </a:rPr>
              <a:t>mmajdan@truni.sk</a:t>
            </a:r>
            <a:r>
              <a:rPr lang="sk-SK" sz="2400" dirty="0" smtClean="0"/>
              <a:t> </a:t>
            </a:r>
          </a:p>
          <a:p>
            <a:r>
              <a:rPr lang="sk-SK" sz="2400" dirty="0" smtClean="0"/>
              <a:t>prof. Martin </a:t>
            </a:r>
            <a:r>
              <a:rPr lang="sk-SK" sz="2400" dirty="0" smtClean="0"/>
              <a:t>Rusnák, </a:t>
            </a:r>
            <a:r>
              <a:rPr lang="sk-SK" sz="2400" dirty="0"/>
              <a:t>M.D</a:t>
            </a:r>
            <a:r>
              <a:rPr lang="sk-SK" sz="2400" dirty="0" smtClean="0"/>
              <a:t>., </a:t>
            </a:r>
            <a:r>
              <a:rPr lang="sk-SK" sz="2400" dirty="0"/>
              <a:t>CSc</a:t>
            </a:r>
            <a:r>
              <a:rPr lang="sk-SK" sz="2400" dirty="0" smtClean="0"/>
              <a:t>. </a:t>
            </a:r>
            <a:r>
              <a:rPr lang="sk-SK" sz="2400" u="sng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rusnakm@truni.sk</a:t>
            </a:r>
            <a:endParaRPr lang="sk-SK" sz="24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sz="2400" dirty="0"/>
              <a:t>prof. MUDr. Viera Rusnáková, </a:t>
            </a:r>
            <a:r>
              <a:rPr lang="sk-SK" sz="2400" dirty="0" err="1" smtClean="0"/>
              <a:t>CSc</a:t>
            </a:r>
            <a:r>
              <a:rPr lang="sk-SK" sz="2400" dirty="0" smtClean="0"/>
              <a:t>, </a:t>
            </a:r>
            <a:r>
              <a:rPr lang="sk-SK" sz="2400" dirty="0" smtClean="0"/>
              <a:t>MBA </a:t>
            </a:r>
            <a:r>
              <a:rPr lang="sk-SK" sz="2400" u="sng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viera.rusnakova@truni.sk</a:t>
            </a:r>
            <a:endParaRPr lang="sk-SK" sz="24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sz="2400" dirty="0"/>
              <a:t>PhDr. Zuzana </a:t>
            </a:r>
            <a:r>
              <a:rPr lang="sk-SK" sz="2400" dirty="0" err="1"/>
              <a:t>Klochaňová</a:t>
            </a:r>
            <a:r>
              <a:rPr lang="sk-SK" sz="2400" dirty="0"/>
              <a:t>, </a:t>
            </a:r>
            <a:r>
              <a:rPr lang="sk-SK" sz="2400" dirty="0" err="1"/>
              <a:t>PhD</a:t>
            </a:r>
            <a:r>
              <a:rPr lang="sk-SK" sz="2400" dirty="0"/>
              <a:t> </a:t>
            </a:r>
            <a:r>
              <a:rPr lang="sk-SK" sz="2400" u="sng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zuzana.klochanova@truni.sk</a:t>
            </a:r>
            <a:endParaRPr lang="sk-SK" sz="24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sz="2400" dirty="0"/>
              <a:t>PhDr. Eva </a:t>
            </a:r>
            <a:r>
              <a:rPr lang="sk-SK" sz="2400" dirty="0" err="1"/>
              <a:t>Nemčovská</a:t>
            </a:r>
            <a:r>
              <a:rPr lang="sk-SK" sz="2400" dirty="0"/>
              <a:t>, </a:t>
            </a:r>
            <a:r>
              <a:rPr lang="sk-SK" sz="2400" dirty="0" err="1"/>
              <a:t>PhD</a:t>
            </a:r>
            <a:r>
              <a:rPr lang="sk-SK" sz="2400" dirty="0"/>
              <a:t> </a:t>
            </a:r>
            <a:r>
              <a:rPr lang="sk-SK" sz="2400" u="sng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eva.gallova@truni.sk</a:t>
            </a:r>
            <a:endParaRPr lang="sk-SK" sz="24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k-SK" sz="2400" dirty="0"/>
              <a:t>prof. MUDr. Alexandra </a:t>
            </a:r>
            <a:r>
              <a:rPr lang="sk-SK" sz="2400" dirty="0" err="1"/>
              <a:t>Brazinova</a:t>
            </a:r>
            <a:r>
              <a:rPr lang="sk-SK" sz="2400" dirty="0"/>
              <a:t>, </a:t>
            </a:r>
            <a:r>
              <a:rPr lang="sk-SK" sz="2400" dirty="0" err="1"/>
              <a:t>PhD</a:t>
            </a:r>
            <a:r>
              <a:rPr lang="sk-SK" sz="2400" dirty="0"/>
              <a:t> </a:t>
            </a:r>
            <a:r>
              <a:rPr lang="sk-SK" sz="2400" u="sng" dirty="0" err="1">
                <a:solidFill>
                  <a:schemeClr val="accent6">
                    <a:lumMod val="75000"/>
                  </a:schemeClr>
                </a:solidFill>
              </a:rPr>
              <a:t>alexandra.brazinova@truni.sk</a:t>
            </a:r>
            <a:endParaRPr lang="sk-SK" sz="2400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2400" u="sng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457200" y="4248695"/>
            <a:ext cx="5715000" cy="1908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Address:</a:t>
            </a:r>
            <a:endParaRPr lang="sk-SK" b="1" dirty="0" smtClean="0"/>
          </a:p>
          <a:p>
            <a:r>
              <a:rPr lang="en-US" sz="2000" dirty="0" smtClean="0"/>
              <a:t>Trnava University</a:t>
            </a:r>
            <a:r>
              <a:rPr lang="sk-SK" sz="2000" dirty="0" smtClean="0"/>
              <a:t>, </a:t>
            </a:r>
            <a:r>
              <a:rPr lang="en-US" sz="2000" dirty="0" smtClean="0"/>
              <a:t>Faculty of Health and Social Work</a:t>
            </a:r>
          </a:p>
          <a:p>
            <a:r>
              <a:rPr lang="en-US" sz="2000" dirty="0" err="1" smtClean="0"/>
              <a:t>Univerzitn</a:t>
            </a:r>
            <a:r>
              <a:rPr lang="sk-SK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namestie</a:t>
            </a:r>
            <a:r>
              <a:rPr lang="en-US" sz="2000" dirty="0" smtClean="0"/>
              <a:t> 1</a:t>
            </a:r>
          </a:p>
          <a:p>
            <a:r>
              <a:rPr lang="en-US" sz="2000" dirty="0" smtClean="0"/>
              <a:t>917 00 TRNAVA, Slovakia</a:t>
            </a:r>
            <a:endParaRPr lang="sk-SK" sz="2000" dirty="0" smtClean="0"/>
          </a:p>
          <a:p>
            <a:r>
              <a:rPr lang="sk-SK" sz="2000" dirty="0" smtClean="0"/>
              <a:t>Tel.: +421 33 5939 443</a:t>
            </a:r>
          </a:p>
          <a:p>
            <a:r>
              <a:rPr lang="sk-SK" sz="2000" u="sng" dirty="0"/>
              <a:t>http</a:t>
            </a:r>
            <a:r>
              <a:rPr lang="sk-SK" sz="2000" u="sng" dirty="0" smtClean="0"/>
              <a:t>://</a:t>
            </a:r>
            <a:r>
              <a:rPr lang="sk-SK" sz="2000" u="sng" dirty="0" err="1" smtClean="0"/>
              <a:t>fzasp.truni.sk</a:t>
            </a:r>
            <a:r>
              <a:rPr lang="sk-SK" sz="2000" u="sng" dirty="0" smtClean="0"/>
              <a:t>/</a:t>
            </a:r>
            <a:endParaRPr lang="sk-SK" sz="2000" u="sng" dirty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7.12.17</a:t>
            </a:r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http://fzasp.truni.sk/</a:t>
            </a: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1834</TotalTime>
  <Words>484</Words>
  <Application>Microsoft Macintosh PowerPoint</Application>
  <PresentationFormat>Prezentácia na obrazovke (4:3)</PresentationFormat>
  <Paragraphs>111</Paragraphs>
  <Slides>8</Slides>
  <Notes>2</Notes>
  <HiddenSlides>0</HiddenSlides>
  <MMClips>0</MMClips>
  <ScaleCrop>false</ScaleCrop>
  <HeadingPairs>
    <vt:vector size="8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Bookman Old Style</vt:lpstr>
      <vt:lpstr>Calibri</vt:lpstr>
      <vt:lpstr>Gill Sans MT</vt:lpstr>
      <vt:lpstr>Mangal</vt:lpstr>
      <vt:lpstr>Wingdings</vt:lpstr>
      <vt:lpstr>Wingdings 3</vt:lpstr>
      <vt:lpstr>Arial</vt:lpstr>
      <vt:lpstr>Počiatok</vt:lpstr>
      <vt:lpstr>Klip</vt:lpstr>
      <vt:lpstr>Trnava University Faculty of Health Sciences and Social Work </vt:lpstr>
      <vt:lpstr>Prezentácia programu PowerPoint</vt:lpstr>
      <vt:lpstr>Prezentácia programu PowerPoint</vt:lpstr>
      <vt:lpstr>Public Health Education and Research </vt:lpstr>
      <vt:lpstr>Topics of Projects at the Department </vt:lpstr>
      <vt:lpstr>Countries where projects were implemented</vt:lpstr>
      <vt:lpstr>PROJECTS</vt:lpstr>
      <vt:lpstr>CONFIDE    Key Experts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Eva Gallova</dc:creator>
  <cp:lastModifiedBy>Martin Rusnak</cp:lastModifiedBy>
  <cp:revision>76</cp:revision>
  <dcterms:created xsi:type="dcterms:W3CDTF">2010-09-09T12:17:35Z</dcterms:created>
  <dcterms:modified xsi:type="dcterms:W3CDTF">2017-12-08T09:35:02Z</dcterms:modified>
</cp:coreProperties>
</file>